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E45F2-ED83-4EA4-85F4-9B16D2BCFD00}" v="181" dt="2021-10-28T08:08:2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F ALZAHRANI" userId="514c3c9b6aa6f84b" providerId="LiveId" clId="{E47E45F2-ED83-4EA4-85F4-9B16D2BCFD00}"/>
    <pc:docChg chg="undo custSel modSld">
      <pc:chgData name="NAIF ALZAHRANI" userId="514c3c9b6aa6f84b" providerId="LiveId" clId="{E47E45F2-ED83-4EA4-85F4-9B16D2BCFD00}" dt="2021-10-28T08:08:47.418" v="375" actId="1076"/>
      <pc:docMkLst>
        <pc:docMk/>
      </pc:docMkLst>
      <pc:sldChg chg="modSp mod">
        <pc:chgData name="NAIF ALZAHRANI" userId="514c3c9b6aa6f84b" providerId="LiveId" clId="{E47E45F2-ED83-4EA4-85F4-9B16D2BCFD00}" dt="2021-10-28T05:48:44.536" v="248" actId="20577"/>
        <pc:sldMkLst>
          <pc:docMk/>
          <pc:sldMk cId="2001706127" sldId="268"/>
        </pc:sldMkLst>
        <pc:spChg chg="mod">
          <ac:chgData name="NAIF ALZAHRANI" userId="514c3c9b6aa6f84b" providerId="LiveId" clId="{E47E45F2-ED83-4EA4-85F4-9B16D2BCFD00}" dt="2021-10-28T04:53:28.125" v="7" actId="20577"/>
          <ac:spMkLst>
            <pc:docMk/>
            <pc:sldMk cId="2001706127" sldId="268"/>
            <ac:spMk id="74" creationId="{67795C74-0308-4781-BEE6-B62AE6D17152}"/>
          </ac:spMkLst>
        </pc:spChg>
        <pc:spChg chg="mod">
          <ac:chgData name="NAIF ALZAHRANI" userId="514c3c9b6aa6f84b" providerId="LiveId" clId="{E47E45F2-ED83-4EA4-85F4-9B16D2BCFD00}" dt="2021-10-28T05:48:44.536" v="248" actId="20577"/>
          <ac:spMkLst>
            <pc:docMk/>
            <pc:sldMk cId="2001706127" sldId="268"/>
            <ac:spMk id="86" creationId="{944799B2-E7B9-4C01-A37D-BB60C6C75D12}"/>
          </ac:spMkLst>
        </pc:spChg>
      </pc:sldChg>
      <pc:sldChg chg="modSp mod">
        <pc:chgData name="NAIF ALZAHRANI" userId="514c3c9b6aa6f84b" providerId="LiveId" clId="{E47E45F2-ED83-4EA4-85F4-9B16D2BCFD00}" dt="2021-10-28T04:58:50.710" v="56" actId="1035"/>
        <pc:sldMkLst>
          <pc:docMk/>
          <pc:sldMk cId="2624499212" sldId="270"/>
        </pc:sldMkLst>
        <pc:grpChg chg="mod">
          <ac:chgData name="NAIF ALZAHRANI" userId="514c3c9b6aa6f84b" providerId="LiveId" clId="{E47E45F2-ED83-4EA4-85F4-9B16D2BCFD00}" dt="2021-10-28T04:58:50.710" v="56" actId="1035"/>
          <ac:grpSpMkLst>
            <pc:docMk/>
            <pc:sldMk cId="2624499212" sldId="270"/>
            <ac:grpSpMk id="111" creationId="{EEB19012-A13E-4E01-97E1-4BD9BE0B2C4A}"/>
          </ac:grpSpMkLst>
        </pc:grpChg>
      </pc:sldChg>
      <pc:sldChg chg="modSp mod">
        <pc:chgData name="NAIF ALZAHRANI" userId="514c3c9b6aa6f84b" providerId="LiveId" clId="{E47E45F2-ED83-4EA4-85F4-9B16D2BCFD00}" dt="2021-10-28T06:09:27.463" v="254" actId="1076"/>
        <pc:sldMkLst>
          <pc:docMk/>
          <pc:sldMk cId="3965200575" sldId="271"/>
        </pc:sldMkLst>
        <pc:picChg chg="mod modCrop">
          <ac:chgData name="NAIF ALZAHRANI" userId="514c3c9b6aa6f84b" providerId="LiveId" clId="{E47E45F2-ED83-4EA4-85F4-9B16D2BCFD00}" dt="2021-10-28T06:09:14.144" v="252" actId="1076"/>
          <ac:picMkLst>
            <pc:docMk/>
            <pc:sldMk cId="3965200575" sldId="271"/>
            <ac:picMk id="7" creationId="{56196AE6-7F12-AA43-BF85-2B842ECF85C6}"/>
          </ac:picMkLst>
        </pc:picChg>
        <pc:picChg chg="mod modCrop">
          <ac:chgData name="NAIF ALZAHRANI" userId="514c3c9b6aa6f84b" providerId="LiveId" clId="{E47E45F2-ED83-4EA4-85F4-9B16D2BCFD00}" dt="2021-10-28T06:09:27.463" v="254" actId="1076"/>
          <ac:picMkLst>
            <pc:docMk/>
            <pc:sldMk cId="3965200575" sldId="271"/>
            <ac:picMk id="9" creationId="{53494C7F-F806-9041-B813-C82D51AC433B}"/>
          </ac:picMkLst>
        </pc:picChg>
        <pc:picChg chg="mod modCrop">
          <ac:chgData name="NAIF ALZAHRANI" userId="514c3c9b6aa6f84b" providerId="LiveId" clId="{E47E45F2-ED83-4EA4-85F4-9B16D2BCFD00}" dt="2021-10-28T06:09:11.161" v="251" actId="1076"/>
          <ac:picMkLst>
            <pc:docMk/>
            <pc:sldMk cId="3965200575" sldId="271"/>
            <ac:picMk id="11" creationId="{4D1AD6FD-34A0-D040-9595-949397154769}"/>
          </ac:picMkLst>
        </pc:picChg>
      </pc:sldChg>
      <pc:sldChg chg="addSp delSp modSp mod delAnim modAnim">
        <pc:chgData name="NAIF ALZAHRANI" userId="514c3c9b6aa6f84b" providerId="LiveId" clId="{E47E45F2-ED83-4EA4-85F4-9B16D2BCFD00}" dt="2021-10-28T08:08:47.418" v="375" actId="1076"/>
        <pc:sldMkLst>
          <pc:docMk/>
          <pc:sldMk cId="1327239487" sldId="273"/>
        </pc:sldMkLst>
        <pc:spChg chg="add mod">
          <ac:chgData name="NAIF ALZAHRANI" userId="514c3c9b6aa6f84b" providerId="LiveId" clId="{E47E45F2-ED83-4EA4-85F4-9B16D2BCFD00}" dt="2021-10-28T08:08:26.236" v="374" actId="20577"/>
          <ac:spMkLst>
            <pc:docMk/>
            <pc:sldMk cId="1327239487" sldId="273"/>
            <ac:spMk id="2" creationId="{97D13273-283C-4500-B046-CE87494F0B7D}"/>
          </ac:spMkLst>
        </pc:spChg>
        <pc:spChg chg="add mod">
          <ac:chgData name="NAIF ALZAHRANI" userId="514c3c9b6aa6f84b" providerId="LiveId" clId="{E47E45F2-ED83-4EA4-85F4-9B16D2BCFD00}" dt="2021-10-28T08:08:47.418" v="375" actId="1076"/>
          <ac:spMkLst>
            <pc:docMk/>
            <pc:sldMk cId="1327239487" sldId="273"/>
            <ac:spMk id="3" creationId="{2CCC6002-D129-4630-ABDA-54559753FD42}"/>
          </ac:spMkLst>
        </pc:spChg>
        <pc:spChg chg="del topLvl">
          <ac:chgData name="NAIF ALZAHRANI" userId="514c3c9b6aa6f84b" providerId="LiveId" clId="{E47E45F2-ED83-4EA4-85F4-9B16D2BCFD00}" dt="2021-10-28T04:57:47.782" v="14" actId="478"/>
          <ac:spMkLst>
            <pc:docMk/>
            <pc:sldMk cId="1327239487" sldId="273"/>
            <ac:spMk id="37" creationId="{DAC3DF4E-CC11-4211-B94C-CFD06DD21505}"/>
          </ac:spMkLst>
        </pc:spChg>
        <pc:spChg chg="del topLvl">
          <ac:chgData name="NAIF ALZAHRANI" userId="514c3c9b6aa6f84b" providerId="LiveId" clId="{E47E45F2-ED83-4EA4-85F4-9B16D2BCFD00}" dt="2021-10-28T04:57:55.300" v="15" actId="478"/>
          <ac:spMkLst>
            <pc:docMk/>
            <pc:sldMk cId="1327239487" sldId="273"/>
            <ac:spMk id="38" creationId="{547D5A51-0B28-44B2-9458-2EC47846B480}"/>
          </ac:spMkLst>
        </pc:spChg>
        <pc:spChg chg="del mod topLvl">
          <ac:chgData name="NAIF ALZAHRANI" userId="514c3c9b6aa6f84b" providerId="LiveId" clId="{E47E45F2-ED83-4EA4-85F4-9B16D2BCFD00}" dt="2021-10-28T04:57:43.523" v="13" actId="478"/>
          <ac:spMkLst>
            <pc:docMk/>
            <pc:sldMk cId="1327239487" sldId="273"/>
            <ac:spMk id="40" creationId="{76D3A4AD-1059-4193-95F4-99D7FB3C3390}"/>
          </ac:spMkLst>
        </pc:spChg>
        <pc:spChg chg="del topLvl">
          <ac:chgData name="NAIF ALZAHRANI" userId="514c3c9b6aa6f84b" providerId="LiveId" clId="{E47E45F2-ED83-4EA4-85F4-9B16D2BCFD00}" dt="2021-10-28T04:57:39.310" v="12" actId="478"/>
          <ac:spMkLst>
            <pc:docMk/>
            <pc:sldMk cId="1327239487" sldId="273"/>
            <ac:spMk id="41" creationId="{1D2CAFD3-83DC-4745-BD2C-AA8DD0D735B7}"/>
          </ac:spMkLst>
        </pc:spChg>
        <pc:grpChg chg="del">
          <ac:chgData name="NAIF ALZAHRANI" userId="514c3c9b6aa6f84b" providerId="LiveId" clId="{E47E45F2-ED83-4EA4-85F4-9B16D2BCFD00}" dt="2021-10-28T04:58:08.038" v="16" actId="478"/>
          <ac:grpSpMkLst>
            <pc:docMk/>
            <pc:sldMk cId="1327239487" sldId="273"/>
            <ac:grpSpMk id="33" creationId="{BE8FADE7-5D32-410A-A514-EBA4D18E520D}"/>
          </ac:grpSpMkLst>
        </pc:grpChg>
        <pc:grpChg chg="del">
          <ac:chgData name="NAIF ALZAHRANI" userId="514c3c9b6aa6f84b" providerId="LiveId" clId="{E47E45F2-ED83-4EA4-85F4-9B16D2BCFD00}" dt="2021-10-28T04:57:47.782" v="14" actId="478"/>
          <ac:grpSpMkLst>
            <pc:docMk/>
            <pc:sldMk cId="1327239487" sldId="273"/>
            <ac:grpSpMk id="36" creationId="{FD82C6EF-E9DE-4923-8019-398DA581487A}"/>
          </ac:grpSpMkLst>
        </pc:grpChg>
        <pc:grpChg chg="del">
          <ac:chgData name="NAIF ALZAHRANI" userId="514c3c9b6aa6f84b" providerId="LiveId" clId="{E47E45F2-ED83-4EA4-85F4-9B16D2BCFD00}" dt="2021-10-28T04:57:39.310" v="12" actId="478"/>
          <ac:grpSpMkLst>
            <pc:docMk/>
            <pc:sldMk cId="1327239487" sldId="273"/>
            <ac:grpSpMk id="39" creationId="{5EEA83BA-280C-4216-B80C-C3082D2456C8}"/>
          </ac:grpSpMkLst>
        </pc:grpChg>
        <pc:grpChg chg="del">
          <ac:chgData name="NAIF ALZAHRANI" userId="514c3c9b6aa6f84b" providerId="LiveId" clId="{E47E45F2-ED83-4EA4-85F4-9B16D2BCFD00}" dt="2021-10-28T04:57:28.556" v="10" actId="478"/>
          <ac:grpSpMkLst>
            <pc:docMk/>
            <pc:sldMk cId="1327239487" sldId="273"/>
            <ac:grpSpMk id="42" creationId="{6C36A51F-32BC-47D1-9A81-487036B42B97}"/>
          </ac:grpSpMkLst>
        </pc:grpChg>
        <pc:grpChg chg="del">
          <ac:chgData name="NAIF ALZAHRANI" userId="514c3c9b6aa6f84b" providerId="LiveId" clId="{E47E45F2-ED83-4EA4-85F4-9B16D2BCFD00}" dt="2021-10-28T04:57:26.682" v="9" actId="478"/>
          <ac:grpSpMkLst>
            <pc:docMk/>
            <pc:sldMk cId="1327239487" sldId="273"/>
            <ac:grpSpMk id="45" creationId="{37A792EE-2433-4D86-A7D5-1FB0D3F9E4D8}"/>
          </ac:grpSpMkLst>
        </pc:grpChg>
        <pc:grpChg chg="mod">
          <ac:chgData name="NAIF ALZAHRANI" userId="514c3c9b6aa6f84b" providerId="LiveId" clId="{E47E45F2-ED83-4EA4-85F4-9B16D2BCFD00}" dt="2021-10-28T05:13:50.785" v="167" actId="1076"/>
          <ac:grpSpMkLst>
            <pc:docMk/>
            <pc:sldMk cId="1327239487" sldId="273"/>
            <ac:grpSpMk id="76" creationId="{60E31D48-090A-4A9C-AF5C-4B0C49C47C7D}"/>
          </ac:grpSpMkLst>
        </pc:grpChg>
        <pc:picChg chg="del mod">
          <ac:chgData name="NAIF ALZAHRANI" userId="514c3c9b6aa6f84b" providerId="LiveId" clId="{E47E45F2-ED83-4EA4-85F4-9B16D2BCFD00}" dt="2021-10-28T08:07:58.201" v="350" actId="478"/>
          <ac:picMkLst>
            <pc:docMk/>
            <pc:sldMk cId="1327239487" sldId="273"/>
            <ac:picMk id="3074" creationId="{76A4B010-10CD-7741-B605-E307118E5A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59E67-3F66-E241-BAC0-37170A1C4E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239DD-C102-754B-A531-57DBE4F7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239DD-C102-754B-A531-57DBE4F7E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5969"/>
                </a:solidFill>
                <a:latin typeface="Tw Cen MT" panose="020B0602020104020603" pitchFamily="34" charset="0"/>
              </a:rPr>
              <a:t>A Classification Model for Predicting Liver Patients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BY NAIF ALZAHRANI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588028" y="868679"/>
            <a:ext cx="6791601" cy="5573900"/>
            <a:chOff x="2795389" y="3874286"/>
            <a:chExt cx="6791601" cy="557390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The Idea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Liver is responsible for up to 500 separate vital functions.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Fighting infections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Transforming food into energy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Dispose of waste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Risk from a range of factors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Poor diet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Alcohol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Genetic factors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Liver damage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Cirrhosis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Hepatitis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Cancer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Early diagnosis of hepatitis offers wider treatment options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61104" y="8987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95341" y="1518554"/>
            <a:ext cx="2170811" cy="1866900"/>
            <a:chOff x="6397286" y="2209800"/>
            <a:chExt cx="1805441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97286" y="2301847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Preparation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6"/>
            <a:ext cx="2167795" cy="1946551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741315" y="1491436"/>
            <a:ext cx="2258315" cy="232538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865274" y="2495767"/>
            <a:ext cx="2014245" cy="406707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1"/>
            <a:ext cx="1926435" cy="411084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1"/>
            <a:ext cx="1935194" cy="409685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94FF53-E358-452A-A5CE-3296318ABBE9}"/>
              </a:ext>
            </a:extLst>
          </p:cNvPr>
          <p:cNvSpPr txBox="1"/>
          <p:nvPr/>
        </p:nvSpPr>
        <p:spPr>
          <a:xfrm>
            <a:off x="3066197" y="3098815"/>
            <a:ext cx="18830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1. Age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2. Gender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3. Total Bilirubin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4. Direct Bilirubin 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5. Alkaline Phosphatase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6. Alanine Aminotransferase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7. Aspartate Aminotransferase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8. Total Proteins 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9. Albumin</a:t>
            </a:r>
          </a:p>
          <a:p>
            <a:r>
              <a:rPr lang="en-US" sz="1200" b="1" dirty="0">
                <a:solidFill>
                  <a:srgbClr val="A6A6A6"/>
                </a:solidFill>
                <a:latin typeface="Tw Cen MT" panose="020B0602020104020603" pitchFamily="34" charset="0"/>
              </a:rPr>
              <a:t>10. Albumin and Globulin Ratio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717183" y="3146196"/>
            <a:ext cx="1626951" cy="1176948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2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Result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(1) Liver Patient</a:t>
              </a:r>
            </a:p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(2) non-Liver Patient.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099" y="3141348"/>
            <a:ext cx="1926435" cy="1268340"/>
            <a:chOff x="6488271" y="3832594"/>
            <a:chExt cx="1926435" cy="126834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627046" y="3832594"/>
              <a:ext cx="161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Cleaning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1" y="4146827"/>
              <a:ext cx="19264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Fixing Columns</a:t>
              </a:r>
            </a:p>
            <a:p>
              <a:pPr marL="342900" indent="-342900" algn="ctr">
                <a:buAutoNum type="arabicPeriod"/>
              </a:pP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Dropping Nulls</a:t>
              </a:r>
            </a:p>
            <a:p>
              <a:pPr marL="342900" indent="-342900" algn="ctr">
                <a:buAutoNum type="arabicPeriod"/>
              </a:pP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Data Scaling</a:t>
              </a:r>
            </a:p>
            <a:p>
              <a:pPr marL="342900" indent="-342900" algn="ctr">
                <a:buAutoNum type="arabicPeriod"/>
              </a:pP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Pandas Profile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0" y="5525783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22" y="5539037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05" y="5539037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0903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Balance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774504"/>
            <a:ext cx="2289049" cy="923330"/>
            <a:chOff x="1514240" y="4816886"/>
            <a:chExt cx="2289049" cy="92333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30691 Rows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21917 LD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8774 None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Records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Gender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CC720F-03F6-4B60-B7A2-57B28A64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11" y="4189951"/>
            <a:ext cx="260985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E5D6700-20F1-2E4F-BE64-6AB89F5E3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01" y="4231030"/>
            <a:ext cx="2123438" cy="2270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6775" y="-4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08819" y="274286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620892" y="323301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063471" y="34091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123482" y="948970"/>
            <a:ext cx="2666380" cy="1143819"/>
            <a:chOff x="326337" y="3786135"/>
            <a:chExt cx="2666380" cy="46166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326337" y="378613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k-nearest neighbors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347946" y="3943745"/>
              <a:ext cx="2644771" cy="26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The maximum score is 0.97 at K = 1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569733" y="3760885"/>
            <a:ext cx="2675169" cy="779294"/>
            <a:chOff x="2824963" y="4301690"/>
            <a:chExt cx="2675169" cy="77929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2855361" y="4301690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Logistic Regression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2824963" y="4711652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Scored 0.73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072389" y="808835"/>
            <a:ext cx="2737061" cy="858004"/>
            <a:chOff x="5911607" y="4402219"/>
            <a:chExt cx="2737061" cy="8580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5911607" y="4402219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Random Forest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003897" y="4890891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Scored 0.83 at depth 5</a:t>
              </a:r>
            </a:p>
          </p:txBody>
        </p:sp>
      </p:grp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6196AE6-7F12-AA43-BF85-2B842ECF8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86"/>
          <a:stretch/>
        </p:blipFill>
        <p:spPr>
          <a:xfrm>
            <a:off x="1285247" y="2011630"/>
            <a:ext cx="2423383" cy="983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3494C7F-F806-9041-B813-C82D51AC4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8"/>
          <a:stretch/>
        </p:blipFill>
        <p:spPr>
          <a:xfrm>
            <a:off x="3555057" y="4662989"/>
            <a:ext cx="2794277" cy="1101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D1AD6FD-34A0-D040-9595-949397154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9"/>
          <a:stretch/>
        </p:blipFill>
        <p:spPr>
          <a:xfrm>
            <a:off x="6232254" y="2006184"/>
            <a:ext cx="2615462" cy="988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483C07-3919-6C4F-A63D-EC3E9B06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93" y="4267755"/>
            <a:ext cx="2972257" cy="2590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E09B3C-F8C8-4949-B9B5-4646C918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22" y="2174997"/>
            <a:ext cx="3070426" cy="2675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4A1276-8007-B347-9A13-C731C489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4" y="289524"/>
            <a:ext cx="3278198" cy="2856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findings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matrices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96693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D13273-283C-4500-B046-CE87494F0B7D}"/>
              </a:ext>
            </a:extLst>
          </p:cNvPr>
          <p:cNvSpPr txBox="1"/>
          <p:nvPr/>
        </p:nvSpPr>
        <p:spPr>
          <a:xfrm>
            <a:off x="1719625" y="826614"/>
            <a:ext cx="3447337" cy="175432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such model and Early diagnosis.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C6002-D129-4630-ABDA-54559753FD42}"/>
              </a:ext>
            </a:extLst>
          </p:cNvPr>
          <p:cNvSpPr txBox="1"/>
          <p:nvPr/>
        </p:nvSpPr>
        <p:spPr>
          <a:xfrm>
            <a:off x="1779241" y="3392481"/>
            <a:ext cx="3432667" cy="20313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Thoughts: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Articulate the problem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your data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your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your ML </a:t>
            </a:r>
            <a:r>
              <a:rPr lang="en-US" dirty="0" err="1"/>
              <a:t>algrithms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236</Words>
  <Application>Microsoft Office PowerPoint</Application>
  <PresentationFormat>Widescreen</PresentationFormat>
  <Paragraphs>107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NAIF ALZAHRANI</cp:lastModifiedBy>
  <cp:revision>25</cp:revision>
  <dcterms:created xsi:type="dcterms:W3CDTF">2017-01-05T13:17:27Z</dcterms:created>
  <dcterms:modified xsi:type="dcterms:W3CDTF">2021-10-28T08:08:51Z</dcterms:modified>
</cp:coreProperties>
</file>