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66"/>
            <p14:sldId id="256"/>
            <p14:sldId id="257"/>
            <p14:sldId id="258"/>
            <p14:sldId id="259"/>
            <p14:sldId id="260"/>
          </p14:sldIdLst>
        </p14:section>
        <p14:section name="Tutorial" id="{A3563FA1-D34B-A04C-BBE0-E87336D5C86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BFBFBF"/>
    <a:srgbClr val="083A4D"/>
    <a:srgbClr val="2089B3"/>
    <a:srgbClr val="F0456F"/>
    <a:srgbClr val="073A4C"/>
    <a:srgbClr val="1189B2"/>
    <a:srgbClr val="03D7A1"/>
    <a:srgbClr val="FFD266"/>
    <a:srgbClr val="08D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976158-7DD7-0C4E-94B8-5EF399F686C7}" v="238" dt="2021-11-10T13:01:59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3"/>
    <p:restoredTop sz="96928"/>
  </p:normalViewPr>
  <p:slideViewPr>
    <p:cSldViewPr snapToGrid="0" snapToObjects="1" showGuides="1">
      <p:cViewPr varScale="1">
        <p:scale>
          <a:sx n="86" d="100"/>
          <a:sy n="86" d="100"/>
        </p:scale>
        <p:origin x="638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F ALZAHRANI" userId="514c3c9b6aa6f84b" providerId="LiveId" clId="{59976158-7DD7-0C4E-94B8-5EF399F686C7}"/>
    <pc:docChg chg="undo custSel addSld delSld modSld sldOrd modMainMaster modSection">
      <pc:chgData name="NAIF ALZAHRANI" userId="514c3c9b6aa6f84b" providerId="LiveId" clId="{59976158-7DD7-0C4E-94B8-5EF399F686C7}" dt="2021-11-10T14:30:24.623" v="942" actId="20577"/>
      <pc:docMkLst>
        <pc:docMk/>
      </pc:docMkLst>
      <pc:sldChg chg="addSp delSp modSp mod modTransition setBg">
        <pc:chgData name="NAIF ALZAHRANI" userId="514c3c9b6aa6f84b" providerId="LiveId" clId="{59976158-7DD7-0C4E-94B8-5EF399F686C7}" dt="2021-11-10T13:10:45.889" v="864" actId="14100"/>
        <pc:sldMkLst>
          <pc:docMk/>
          <pc:sldMk cId="1000891598" sldId="256"/>
        </pc:sldMkLst>
        <pc:spChg chg="add del">
          <ac:chgData name="NAIF ALZAHRANI" userId="514c3c9b6aa6f84b" providerId="LiveId" clId="{59976158-7DD7-0C4E-94B8-5EF399F686C7}" dt="2021-11-10T08:18:44.195" v="327"/>
          <ac:spMkLst>
            <pc:docMk/>
            <pc:sldMk cId="1000891598" sldId="256"/>
            <ac:spMk id="2" creationId="{0820A742-4795-574B-9C37-D765B65ED9B8}"/>
          </ac:spMkLst>
        </pc:spChg>
        <pc:spChg chg="add del mod">
          <ac:chgData name="NAIF ALZAHRANI" userId="514c3c9b6aa6f84b" providerId="LiveId" clId="{59976158-7DD7-0C4E-94B8-5EF399F686C7}" dt="2021-11-10T08:20:53.660" v="352" actId="767"/>
          <ac:spMkLst>
            <pc:docMk/>
            <pc:sldMk cId="1000891598" sldId="256"/>
            <ac:spMk id="5" creationId="{E7B735F8-DB65-5B41-9681-0E5263A3CE54}"/>
          </ac:spMkLst>
        </pc:spChg>
        <pc:spChg chg="add mod">
          <ac:chgData name="NAIF ALZAHRANI" userId="514c3c9b6aa6f84b" providerId="LiveId" clId="{59976158-7DD7-0C4E-94B8-5EF399F686C7}" dt="2021-11-10T10:17:57.824" v="535" actId="1076"/>
          <ac:spMkLst>
            <pc:docMk/>
            <pc:sldMk cId="1000891598" sldId="256"/>
            <ac:spMk id="10" creationId="{5BE0740D-6B1D-AB4D-8BF4-86E9333B9616}"/>
          </ac:spMkLst>
        </pc:spChg>
        <pc:spChg chg="add del mod">
          <ac:chgData name="NAIF ALZAHRANI" userId="514c3c9b6aa6f84b" providerId="LiveId" clId="{59976158-7DD7-0C4E-94B8-5EF399F686C7}" dt="2021-11-10T08:38:40.449" v="458"/>
          <ac:spMkLst>
            <pc:docMk/>
            <pc:sldMk cId="1000891598" sldId="256"/>
            <ac:spMk id="11" creationId="{169F142A-367D-974E-9DFC-30177513179E}"/>
          </ac:spMkLst>
        </pc:spChg>
        <pc:spChg chg="add del mod">
          <ac:chgData name="NAIF ALZAHRANI" userId="514c3c9b6aa6f84b" providerId="LiveId" clId="{59976158-7DD7-0C4E-94B8-5EF399F686C7}" dt="2021-11-10T08:39:23.735" v="460"/>
          <ac:spMkLst>
            <pc:docMk/>
            <pc:sldMk cId="1000891598" sldId="256"/>
            <ac:spMk id="12" creationId="{AF860932-E88F-D64A-BBB0-91C56164912A}"/>
          </ac:spMkLst>
        </pc:spChg>
        <pc:spChg chg="mod">
          <ac:chgData name="NAIF ALZAHRANI" userId="514c3c9b6aa6f84b" providerId="LiveId" clId="{59976158-7DD7-0C4E-94B8-5EF399F686C7}" dt="2021-11-10T10:26:43.994" v="537" actId="14826"/>
          <ac:spMkLst>
            <pc:docMk/>
            <pc:sldMk cId="1000891598" sldId="256"/>
            <ac:spMk id="65" creationId="{EDF69A96-9C62-1849-B04C-6B01A452ED6F}"/>
          </ac:spMkLst>
        </pc:spChg>
        <pc:spChg chg="mod">
          <ac:chgData name="NAIF ALZAHRANI" userId="514c3c9b6aa6f84b" providerId="LiveId" clId="{59976158-7DD7-0C4E-94B8-5EF399F686C7}" dt="2021-11-10T07:22:54.975" v="8" actId="1076"/>
          <ac:spMkLst>
            <pc:docMk/>
            <pc:sldMk cId="1000891598" sldId="256"/>
            <ac:spMk id="76" creationId="{A7181189-D4CB-4748-A2F2-9E601AF2DD72}"/>
          </ac:spMkLst>
        </pc:spChg>
        <pc:spChg chg="mod">
          <ac:chgData name="NAIF ALZAHRANI" userId="514c3c9b6aa6f84b" providerId="LiveId" clId="{59976158-7DD7-0C4E-94B8-5EF399F686C7}" dt="2021-11-10T08:13:40.344" v="289" actId="20577"/>
          <ac:spMkLst>
            <pc:docMk/>
            <pc:sldMk cId="1000891598" sldId="256"/>
            <ac:spMk id="99" creationId="{DBF831C6-CB6F-0443-8210-EB9182E6966E}"/>
          </ac:spMkLst>
        </pc:spChg>
        <pc:spChg chg="mod">
          <ac:chgData name="NAIF ALZAHRANI" userId="514c3c9b6aa6f84b" providerId="LiveId" clId="{59976158-7DD7-0C4E-94B8-5EF399F686C7}" dt="2021-11-10T08:19:58.859" v="344" actId="313"/>
          <ac:spMkLst>
            <pc:docMk/>
            <pc:sldMk cId="1000891598" sldId="256"/>
            <ac:spMk id="100" creationId="{8D36D8FF-C2E0-AE48-8156-B757195DAA22}"/>
          </ac:spMkLst>
        </pc:spChg>
        <pc:spChg chg="mod">
          <ac:chgData name="NAIF ALZAHRANI" userId="514c3c9b6aa6f84b" providerId="LiveId" clId="{59976158-7DD7-0C4E-94B8-5EF399F686C7}" dt="2021-11-10T08:24:38.646" v="404" actId="20577"/>
          <ac:spMkLst>
            <pc:docMk/>
            <pc:sldMk cId="1000891598" sldId="256"/>
            <ac:spMk id="116" creationId="{25F097BE-7BA9-074C-93EF-077EFD4CB9CE}"/>
          </ac:spMkLst>
        </pc:spChg>
        <pc:spChg chg="mod">
          <ac:chgData name="NAIF ALZAHRANI" userId="514c3c9b6aa6f84b" providerId="LiveId" clId="{59976158-7DD7-0C4E-94B8-5EF399F686C7}" dt="2021-11-10T08:19:39.637" v="343" actId="20577"/>
          <ac:spMkLst>
            <pc:docMk/>
            <pc:sldMk cId="1000891598" sldId="256"/>
            <ac:spMk id="117" creationId="{39FCA395-21F0-E948-BDCF-A898F148E23C}"/>
          </ac:spMkLst>
        </pc:spChg>
        <pc:spChg chg="add del mod">
          <ac:chgData name="NAIF ALZAHRANI" userId="514c3c9b6aa6f84b" providerId="LiveId" clId="{59976158-7DD7-0C4E-94B8-5EF399F686C7}" dt="2021-11-10T08:21:24.108" v="353" actId="478"/>
          <ac:spMkLst>
            <pc:docMk/>
            <pc:sldMk cId="1000891598" sldId="256"/>
            <ac:spMk id="118" creationId="{45790CAE-6BF6-5C45-B259-042C55FBB481}"/>
          </ac:spMkLst>
        </pc:spChg>
        <pc:spChg chg="del mod">
          <ac:chgData name="NAIF ALZAHRANI" userId="514c3c9b6aa6f84b" providerId="LiveId" clId="{59976158-7DD7-0C4E-94B8-5EF399F686C7}" dt="2021-11-10T08:22:00.772" v="358" actId="478"/>
          <ac:spMkLst>
            <pc:docMk/>
            <pc:sldMk cId="1000891598" sldId="256"/>
            <ac:spMk id="119" creationId="{9AE8A551-68DB-EC4C-94C4-49FD1A28EE09}"/>
          </ac:spMkLst>
        </pc:spChg>
        <pc:spChg chg="del mod">
          <ac:chgData name="NAIF ALZAHRANI" userId="514c3c9b6aa6f84b" providerId="LiveId" clId="{59976158-7DD7-0C4E-94B8-5EF399F686C7}" dt="2021-11-10T08:22:06.732" v="359" actId="478"/>
          <ac:spMkLst>
            <pc:docMk/>
            <pc:sldMk cId="1000891598" sldId="256"/>
            <ac:spMk id="120" creationId="{486E796E-F002-2544-A572-37D8EC6792DA}"/>
          </ac:spMkLst>
        </pc:spChg>
        <pc:spChg chg="del mod">
          <ac:chgData name="NAIF ALZAHRANI" userId="514c3c9b6aa6f84b" providerId="LiveId" clId="{59976158-7DD7-0C4E-94B8-5EF399F686C7}" dt="2021-11-10T08:22:09.756" v="360" actId="478"/>
          <ac:spMkLst>
            <pc:docMk/>
            <pc:sldMk cId="1000891598" sldId="256"/>
            <ac:spMk id="121" creationId="{7FAACBE3-B837-3746-9D96-EE94F19950D1}"/>
          </ac:spMkLst>
        </pc:spChg>
        <pc:spChg chg="del mod">
          <ac:chgData name="NAIF ALZAHRANI" userId="514c3c9b6aa6f84b" providerId="LiveId" clId="{59976158-7DD7-0C4E-94B8-5EF399F686C7}" dt="2021-11-10T08:21:40.972" v="356" actId="478"/>
          <ac:spMkLst>
            <pc:docMk/>
            <pc:sldMk cId="1000891598" sldId="256"/>
            <ac:spMk id="122" creationId="{1A64511E-36AB-8C45-8E3F-1DC3F1A2045B}"/>
          </ac:spMkLst>
        </pc:spChg>
        <pc:spChg chg="del mod">
          <ac:chgData name="NAIF ALZAHRANI" userId="514c3c9b6aa6f84b" providerId="LiveId" clId="{59976158-7DD7-0C4E-94B8-5EF399F686C7}" dt="2021-11-10T08:21:37.564" v="355" actId="478"/>
          <ac:spMkLst>
            <pc:docMk/>
            <pc:sldMk cId="1000891598" sldId="256"/>
            <ac:spMk id="123" creationId="{0BB4E022-B038-1746-9B19-E2F453A3A1A3}"/>
          </ac:spMkLst>
        </pc:spChg>
        <pc:spChg chg="del mod">
          <ac:chgData name="NAIF ALZAHRANI" userId="514c3c9b6aa6f84b" providerId="LiveId" clId="{59976158-7DD7-0C4E-94B8-5EF399F686C7}" dt="2021-11-10T08:22:24.956" v="362" actId="478"/>
          <ac:spMkLst>
            <pc:docMk/>
            <pc:sldMk cId="1000891598" sldId="256"/>
            <ac:spMk id="124" creationId="{4DEECB5E-81CE-034A-8C3B-47574632F85D}"/>
          </ac:spMkLst>
        </pc:spChg>
        <pc:spChg chg="del mod">
          <ac:chgData name="NAIF ALZAHRANI" userId="514c3c9b6aa6f84b" providerId="LiveId" clId="{59976158-7DD7-0C4E-94B8-5EF399F686C7}" dt="2021-11-10T08:21:27.260" v="354" actId="478"/>
          <ac:spMkLst>
            <pc:docMk/>
            <pc:sldMk cId="1000891598" sldId="256"/>
            <ac:spMk id="125" creationId="{FE3E171D-4CB0-204D-89E0-F5767A7B3616}"/>
          </ac:spMkLst>
        </pc:spChg>
        <pc:spChg chg="del mod">
          <ac:chgData name="NAIF ALZAHRANI" userId="514c3c9b6aa6f84b" providerId="LiveId" clId="{59976158-7DD7-0C4E-94B8-5EF399F686C7}" dt="2021-11-10T08:22:28.340" v="363" actId="478"/>
          <ac:spMkLst>
            <pc:docMk/>
            <pc:sldMk cId="1000891598" sldId="256"/>
            <ac:spMk id="126" creationId="{50F2A260-300C-B542-AB9B-EC2149CF67F8}"/>
          </ac:spMkLst>
        </pc:spChg>
        <pc:spChg chg="del mod">
          <ac:chgData name="NAIF ALZAHRANI" userId="514c3c9b6aa6f84b" providerId="LiveId" clId="{59976158-7DD7-0C4E-94B8-5EF399F686C7}" dt="2021-11-10T08:22:30.660" v="364" actId="478"/>
          <ac:spMkLst>
            <pc:docMk/>
            <pc:sldMk cId="1000891598" sldId="256"/>
            <ac:spMk id="127" creationId="{7AF4A482-0559-9D47-85C8-86DC08587932}"/>
          </ac:spMkLst>
        </pc:spChg>
        <pc:spChg chg="del mod">
          <ac:chgData name="NAIF ALZAHRANI" userId="514c3c9b6aa6f84b" providerId="LiveId" clId="{59976158-7DD7-0C4E-94B8-5EF399F686C7}" dt="2021-11-10T08:22:33.172" v="365" actId="478"/>
          <ac:spMkLst>
            <pc:docMk/>
            <pc:sldMk cId="1000891598" sldId="256"/>
            <ac:spMk id="128" creationId="{55BABF60-8DE8-0644-AD8D-4BE965DBCA2C}"/>
          </ac:spMkLst>
        </pc:spChg>
        <pc:spChg chg="del mod">
          <ac:chgData name="NAIF ALZAHRANI" userId="514c3c9b6aa6f84b" providerId="LiveId" clId="{59976158-7DD7-0C4E-94B8-5EF399F686C7}" dt="2021-11-10T08:22:22.204" v="361" actId="478"/>
          <ac:spMkLst>
            <pc:docMk/>
            <pc:sldMk cId="1000891598" sldId="256"/>
            <ac:spMk id="129" creationId="{B8DC9B8B-8561-C946-9939-A5D37AC4384C}"/>
          </ac:spMkLst>
        </pc:spChg>
        <pc:spChg chg="del mod">
          <ac:chgData name="NAIF ALZAHRANI" userId="514c3c9b6aa6f84b" providerId="LiveId" clId="{59976158-7DD7-0C4E-94B8-5EF399F686C7}" dt="2021-11-10T08:21:51.572" v="357" actId="478"/>
          <ac:spMkLst>
            <pc:docMk/>
            <pc:sldMk cId="1000891598" sldId="256"/>
            <ac:spMk id="130" creationId="{A670805F-28A8-E445-BB50-A261D743AEB0}"/>
          </ac:spMkLst>
        </pc:spChg>
        <pc:spChg chg="add del">
          <ac:chgData name="NAIF ALZAHRANI" userId="514c3c9b6aa6f84b" providerId="LiveId" clId="{59976158-7DD7-0C4E-94B8-5EF399F686C7}" dt="2021-11-10T08:19:08.278" v="329" actId="22"/>
          <ac:spMkLst>
            <pc:docMk/>
            <pc:sldMk cId="1000891598" sldId="256"/>
            <ac:spMk id="178" creationId="{CA05D84C-E14B-B941-9CB9-4F6294E7454F}"/>
          </ac:spMkLst>
        </pc:spChg>
        <pc:spChg chg="add del">
          <ac:chgData name="NAIF ALZAHRANI" userId="514c3c9b6aa6f84b" providerId="LiveId" clId="{59976158-7DD7-0C4E-94B8-5EF399F686C7}" dt="2021-11-10T08:19:18.001" v="331" actId="22"/>
          <ac:spMkLst>
            <pc:docMk/>
            <pc:sldMk cId="1000891598" sldId="256"/>
            <ac:spMk id="179" creationId="{0D335499-4713-DD4B-911F-BE04D69A381D}"/>
          </ac:spMkLst>
        </pc:spChg>
        <pc:grpChg chg="mod">
          <ac:chgData name="NAIF ALZAHRANI" userId="514c3c9b6aa6f84b" providerId="LiveId" clId="{59976158-7DD7-0C4E-94B8-5EF399F686C7}" dt="2021-11-10T10:26:43.994" v="537" actId="14826"/>
          <ac:grpSpMkLst>
            <pc:docMk/>
            <pc:sldMk cId="1000891598" sldId="256"/>
            <ac:grpSpMk id="64" creationId="{6FCF0F4A-F8A4-9344-8B5C-35A9795DF560}"/>
          </ac:grpSpMkLst>
        </pc:grpChg>
        <pc:grpChg chg="del">
          <ac:chgData name="NAIF ALZAHRANI" userId="514c3c9b6aa6f84b" providerId="LiveId" clId="{59976158-7DD7-0C4E-94B8-5EF399F686C7}" dt="2021-11-10T07:22:06.973" v="3" actId="21"/>
          <ac:grpSpMkLst>
            <pc:docMk/>
            <pc:sldMk cId="1000891598" sldId="256"/>
            <ac:grpSpMk id="82" creationId="{F273F484-4A58-9547-9984-B21F38624CEF}"/>
          </ac:grpSpMkLst>
        </pc:grpChg>
        <pc:grpChg chg="mod">
          <ac:chgData name="NAIF ALZAHRANI" userId="514c3c9b6aa6f84b" providerId="LiveId" clId="{59976158-7DD7-0C4E-94B8-5EF399F686C7}" dt="2021-11-10T10:17:45.728" v="531" actId="1076"/>
          <ac:grpSpMkLst>
            <pc:docMk/>
            <pc:sldMk cId="1000891598" sldId="256"/>
            <ac:grpSpMk id="114" creationId="{0120D284-99DA-F049-BE75-21C60BC32AE8}"/>
          </ac:grpSpMkLst>
        </pc:grpChg>
        <pc:grpChg chg="del mod">
          <ac:chgData name="NAIF ALZAHRANI" userId="514c3c9b6aa6f84b" providerId="LiveId" clId="{59976158-7DD7-0C4E-94B8-5EF399F686C7}" dt="2021-11-10T08:22:30.660" v="364" actId="478"/>
          <ac:grpSpMkLst>
            <pc:docMk/>
            <pc:sldMk cId="1000891598" sldId="256"/>
            <ac:grpSpMk id="115" creationId="{F32653A8-3F94-8745-A995-961A347308BA}"/>
          </ac:grpSpMkLst>
        </pc:grpChg>
        <pc:grpChg chg="del mod">
          <ac:chgData name="NAIF ALZAHRANI" userId="514c3c9b6aa6f84b" providerId="LiveId" clId="{59976158-7DD7-0C4E-94B8-5EF399F686C7}" dt="2021-11-10T09:23:10.420" v="528" actId="478"/>
          <ac:grpSpMkLst>
            <pc:docMk/>
            <pc:sldMk cId="1000891598" sldId="256"/>
            <ac:grpSpMk id="131" creationId="{8D4B8F63-7B19-4240-AC4F-2B3589E45667}"/>
          </ac:grpSpMkLst>
        </pc:grpChg>
        <pc:grpChg chg="del">
          <ac:chgData name="NAIF ALZAHRANI" userId="514c3c9b6aa6f84b" providerId="LiveId" clId="{59976158-7DD7-0C4E-94B8-5EF399F686C7}" dt="2021-11-10T09:23:37.697" v="529" actId="478"/>
          <ac:grpSpMkLst>
            <pc:docMk/>
            <pc:sldMk cId="1000891598" sldId="256"/>
            <ac:grpSpMk id="148" creationId="{542861A4-CE81-1B45-8FFB-D9C1A823AC35}"/>
          </ac:grpSpMkLst>
        </pc:grpChg>
        <pc:grpChg chg="del">
          <ac:chgData name="NAIF ALZAHRANI" userId="514c3c9b6aa6f84b" providerId="LiveId" clId="{59976158-7DD7-0C4E-94B8-5EF399F686C7}" dt="2021-11-10T10:17:50" v="533" actId="478"/>
          <ac:grpSpMkLst>
            <pc:docMk/>
            <pc:sldMk cId="1000891598" sldId="256"/>
            <ac:grpSpMk id="165" creationId="{5AF1ED20-C042-CB43-996D-F4E2EB1B0AF5}"/>
          </ac:grpSpMkLst>
        </pc:grpChg>
        <pc:grpChg chg="mod">
          <ac:chgData name="NAIF ALZAHRANI" userId="514c3c9b6aa6f84b" providerId="LiveId" clId="{59976158-7DD7-0C4E-94B8-5EF399F686C7}" dt="2021-11-10T13:10:38.556" v="863" actId="1076"/>
          <ac:grpSpMkLst>
            <pc:docMk/>
            <pc:sldMk cId="1000891598" sldId="256"/>
            <ac:grpSpMk id="168" creationId="{53541371-A904-944A-ADFD-DF2C36B1C13E}"/>
          </ac:grpSpMkLst>
        </pc:grpChg>
        <pc:grpChg chg="mod">
          <ac:chgData name="NAIF ALZAHRANI" userId="514c3c9b6aa6f84b" providerId="LiveId" clId="{59976158-7DD7-0C4E-94B8-5EF399F686C7}" dt="2021-11-10T13:10:45.889" v="864" actId="14100"/>
          <ac:grpSpMkLst>
            <pc:docMk/>
            <pc:sldMk cId="1000891598" sldId="256"/>
            <ac:grpSpMk id="171" creationId="{0839B81A-3B42-DE46-98ED-DDE5EC579A19}"/>
          </ac:grpSpMkLst>
        </pc:grpChg>
        <pc:grpChg chg="del mod">
          <ac:chgData name="NAIF ALZAHRANI" userId="514c3c9b6aa6f84b" providerId="LiveId" clId="{59976158-7DD7-0C4E-94B8-5EF399F686C7}" dt="2021-11-10T10:17:48.485" v="532" actId="478"/>
          <ac:grpSpMkLst>
            <pc:docMk/>
            <pc:sldMk cId="1000891598" sldId="256"/>
            <ac:grpSpMk id="174" creationId="{C2250C8B-BBFC-E74B-8D1E-70CD422D5CF0}"/>
          </ac:grpSpMkLst>
        </pc:grpChg>
        <pc:picChg chg="add mod">
          <ac:chgData name="NAIF ALZAHRANI" userId="514c3c9b6aa6f84b" providerId="LiveId" clId="{59976158-7DD7-0C4E-94B8-5EF399F686C7}" dt="2021-11-10T10:17:45.728" v="531" actId="1076"/>
          <ac:picMkLst>
            <pc:docMk/>
            <pc:sldMk cId="1000891598" sldId="256"/>
            <ac:picMk id="7" creationId="{E8098495-3C37-EB4D-9BD5-874A95030EAD}"/>
          </ac:picMkLst>
        </pc:picChg>
        <pc:picChg chg="add mod">
          <ac:chgData name="NAIF ALZAHRANI" userId="514c3c9b6aa6f84b" providerId="LiveId" clId="{59976158-7DD7-0C4E-94B8-5EF399F686C7}" dt="2021-11-10T10:17:59.476" v="536" actId="1076"/>
          <ac:picMkLst>
            <pc:docMk/>
            <pc:sldMk cId="1000891598" sldId="256"/>
            <ac:picMk id="9" creationId="{9EF947D3-CC87-9E48-91A7-AA2EF4B5C489}"/>
          </ac:picMkLst>
        </pc:picChg>
        <pc:picChg chg="add del mod">
          <ac:chgData name="NAIF ALZAHRANI" userId="514c3c9b6aa6f84b" providerId="LiveId" clId="{59976158-7DD7-0C4E-94B8-5EF399F686C7}" dt="2021-11-10T08:49:06.462" v="526" actId="478"/>
          <ac:picMkLst>
            <pc:docMk/>
            <pc:sldMk cId="1000891598" sldId="256"/>
            <ac:picMk id="14" creationId="{A3619215-0CD8-5E49-99C0-F704BA30E538}"/>
          </ac:picMkLst>
        </pc:picChg>
        <pc:picChg chg="mod">
          <ac:chgData name="NAIF ALZAHRANI" userId="514c3c9b6aa6f84b" providerId="LiveId" clId="{59976158-7DD7-0C4E-94B8-5EF399F686C7}" dt="2021-11-10T10:28:36.940" v="547" actId="207"/>
          <ac:picMkLst>
            <pc:docMk/>
            <pc:sldMk cId="1000891598" sldId="256"/>
            <ac:picMk id="66" creationId="{84EE1DCD-9CA3-1A4F-9488-7E04A1838BB1}"/>
          </ac:picMkLst>
        </pc:picChg>
        <pc:picChg chg="mod">
          <ac:chgData name="NAIF ALZAHRANI" userId="514c3c9b6aa6f84b" providerId="LiveId" clId="{59976158-7DD7-0C4E-94B8-5EF399F686C7}" dt="2021-11-10T10:27:32.916" v="543" actId="108"/>
          <ac:picMkLst>
            <pc:docMk/>
            <pc:sldMk cId="1000891598" sldId="256"/>
            <ac:picMk id="78" creationId="{6B3E228B-8807-F340-A63F-9D9D353605BF}"/>
          </ac:picMkLst>
        </pc:picChg>
        <pc:picChg chg="mod">
          <ac:chgData name="NAIF ALZAHRANI" userId="514c3c9b6aa6f84b" providerId="LiveId" clId="{59976158-7DD7-0C4E-94B8-5EF399F686C7}" dt="2021-11-10T10:27:24.074" v="542" actId="208"/>
          <ac:picMkLst>
            <pc:docMk/>
            <pc:sldMk cId="1000891598" sldId="256"/>
            <ac:picMk id="79" creationId="{0FC508E8-95FC-5A47-8916-7840CF795789}"/>
          </ac:picMkLst>
        </pc:picChg>
        <pc:picChg chg="add del">
          <ac:chgData name="NAIF ALZAHRANI" userId="514c3c9b6aa6f84b" providerId="LiveId" clId="{59976158-7DD7-0C4E-94B8-5EF399F686C7}" dt="2021-11-10T08:18:44.195" v="327"/>
          <ac:picMkLst>
            <pc:docMk/>
            <pc:sldMk cId="1000891598" sldId="256"/>
            <ac:picMk id="1026" creationId="{3EA69007-0D52-6B4B-A583-E11B340E8EFE}"/>
          </ac:picMkLst>
        </pc:picChg>
        <pc:picChg chg="add del mod">
          <ac:chgData name="NAIF ALZAHRANI" userId="514c3c9b6aa6f84b" providerId="LiveId" clId="{59976158-7DD7-0C4E-94B8-5EF399F686C7}" dt="2021-11-10T08:38:40.449" v="458"/>
          <ac:picMkLst>
            <pc:docMk/>
            <pc:sldMk cId="1000891598" sldId="256"/>
            <ac:picMk id="1028" creationId="{FCB54CF5-0E78-C641-AB13-A0D161B12912}"/>
          </ac:picMkLst>
        </pc:picChg>
        <pc:picChg chg="add del mod">
          <ac:chgData name="NAIF ALZAHRANI" userId="514c3c9b6aa6f84b" providerId="LiveId" clId="{59976158-7DD7-0C4E-94B8-5EF399F686C7}" dt="2021-11-10T08:39:23.735" v="460"/>
          <ac:picMkLst>
            <pc:docMk/>
            <pc:sldMk cId="1000891598" sldId="256"/>
            <ac:picMk id="1030" creationId="{5ED07F5C-E7A5-594C-9615-F08D9C2FA860}"/>
          </ac:picMkLst>
        </pc:picChg>
      </pc:sldChg>
      <pc:sldChg chg="addSp delSp modSp mod setBg">
        <pc:chgData name="NAIF ALZAHRANI" userId="514c3c9b6aa6f84b" providerId="LiveId" clId="{59976158-7DD7-0C4E-94B8-5EF399F686C7}" dt="2021-11-10T12:59:22.259" v="810"/>
        <pc:sldMkLst>
          <pc:docMk/>
          <pc:sldMk cId="3858516915" sldId="257"/>
        </pc:sldMkLst>
        <pc:spChg chg="add del mod">
          <ac:chgData name="NAIF ALZAHRANI" userId="514c3c9b6aa6f84b" providerId="LiveId" clId="{59976158-7DD7-0C4E-94B8-5EF399F686C7}" dt="2021-11-10T12:59:22.259" v="810"/>
          <ac:spMkLst>
            <pc:docMk/>
            <pc:sldMk cId="3858516915" sldId="257"/>
            <ac:spMk id="6" creationId="{3CD1EEE8-B53B-F04A-9E56-7A824719F0C9}"/>
          </ac:spMkLst>
        </pc:spChg>
        <pc:spChg chg="mod">
          <ac:chgData name="NAIF ALZAHRANI" userId="514c3c9b6aa6f84b" providerId="LiveId" clId="{59976158-7DD7-0C4E-94B8-5EF399F686C7}" dt="2021-11-10T10:29:20.709" v="548" actId="14826"/>
          <ac:spMkLst>
            <pc:docMk/>
            <pc:sldMk cId="3858516915" sldId="257"/>
            <ac:spMk id="50" creationId="{8B220B85-007E-5F44-914B-57D42E953C82}"/>
          </ac:spMkLst>
        </pc:spChg>
        <pc:spChg chg="mod">
          <ac:chgData name="NAIF ALZAHRANI" userId="514c3c9b6aa6f84b" providerId="LiveId" clId="{59976158-7DD7-0C4E-94B8-5EF399F686C7}" dt="2021-11-10T10:33:01.071" v="574" actId="20577"/>
          <ac:spMkLst>
            <pc:docMk/>
            <pc:sldMk cId="3858516915" sldId="257"/>
            <ac:spMk id="67" creationId="{EA6B27D8-8436-0A4F-A9FE-C445BB25553E}"/>
          </ac:spMkLst>
        </pc:spChg>
        <pc:spChg chg="mod">
          <ac:chgData name="NAIF ALZAHRANI" userId="514c3c9b6aa6f84b" providerId="LiveId" clId="{59976158-7DD7-0C4E-94B8-5EF399F686C7}" dt="2021-11-10T11:49:10.971" v="585"/>
          <ac:spMkLst>
            <pc:docMk/>
            <pc:sldMk cId="3858516915" sldId="257"/>
            <ac:spMk id="68" creationId="{FD5DE251-DB27-9746-BA43-61451A0548D9}"/>
          </ac:spMkLst>
        </pc:spChg>
        <pc:spChg chg="mod">
          <ac:chgData name="NAIF ALZAHRANI" userId="514c3c9b6aa6f84b" providerId="LiveId" clId="{59976158-7DD7-0C4E-94B8-5EF399F686C7}" dt="2021-11-10T12:05:33.563" v="608" actId="20577"/>
          <ac:spMkLst>
            <pc:docMk/>
            <pc:sldMk cId="3858516915" sldId="257"/>
            <ac:spMk id="69" creationId="{757DB21F-B006-B64F-ACA9-A4CF2EF7D731}"/>
          </ac:spMkLst>
        </pc:spChg>
        <pc:spChg chg="mod">
          <ac:chgData name="NAIF ALZAHRANI" userId="514c3c9b6aa6f84b" providerId="LiveId" clId="{59976158-7DD7-0C4E-94B8-5EF399F686C7}" dt="2021-11-10T12:11:12.972" v="632" actId="20577"/>
          <ac:spMkLst>
            <pc:docMk/>
            <pc:sldMk cId="3858516915" sldId="257"/>
            <ac:spMk id="70" creationId="{7AA27438-81C6-E043-907F-29E2BE9F45F3}"/>
          </ac:spMkLst>
        </pc:spChg>
        <pc:spChg chg="mod">
          <ac:chgData name="NAIF ALZAHRANI" userId="514c3c9b6aa6f84b" providerId="LiveId" clId="{59976158-7DD7-0C4E-94B8-5EF399F686C7}" dt="2021-11-10T12:13:02.902" v="662" actId="1076"/>
          <ac:spMkLst>
            <pc:docMk/>
            <pc:sldMk cId="3858516915" sldId="257"/>
            <ac:spMk id="71" creationId="{6ABAE55B-7B2D-3A48-A12E-D508868275FA}"/>
          </ac:spMkLst>
        </pc:spChg>
        <pc:spChg chg="mod">
          <ac:chgData name="NAIF ALZAHRANI" userId="514c3c9b6aa6f84b" providerId="LiveId" clId="{59976158-7DD7-0C4E-94B8-5EF399F686C7}" dt="2021-11-10T12:08:03.873" v="614" actId="20577"/>
          <ac:spMkLst>
            <pc:docMk/>
            <pc:sldMk cId="3858516915" sldId="257"/>
            <ac:spMk id="73" creationId="{CCDA5579-1635-5648-B41F-72BF6F1E0AA3}"/>
          </ac:spMkLst>
        </pc:spChg>
        <pc:spChg chg="mod">
          <ac:chgData name="NAIF ALZAHRANI" userId="514c3c9b6aa6f84b" providerId="LiveId" clId="{59976158-7DD7-0C4E-94B8-5EF399F686C7}" dt="2021-11-10T12:17:26.225" v="684" actId="20577"/>
          <ac:spMkLst>
            <pc:docMk/>
            <pc:sldMk cId="3858516915" sldId="257"/>
            <ac:spMk id="74" creationId="{7D69EA61-A8AD-5740-8DE5-D0BB71424D2A}"/>
          </ac:spMkLst>
        </pc:spChg>
        <pc:spChg chg="mod">
          <ac:chgData name="NAIF ALZAHRANI" userId="514c3c9b6aa6f84b" providerId="LiveId" clId="{59976158-7DD7-0C4E-94B8-5EF399F686C7}" dt="2021-11-10T12:16:56.904" v="673" actId="20577"/>
          <ac:spMkLst>
            <pc:docMk/>
            <pc:sldMk cId="3858516915" sldId="257"/>
            <ac:spMk id="75" creationId="{0F4F576C-F05C-B346-86C5-1075DA0ED589}"/>
          </ac:spMkLst>
        </pc:spChg>
        <pc:spChg chg="add del">
          <ac:chgData name="NAIF ALZAHRANI" userId="514c3c9b6aa6f84b" providerId="LiveId" clId="{59976158-7DD7-0C4E-94B8-5EF399F686C7}" dt="2021-11-10T10:33:24.504" v="576" actId="478"/>
          <ac:spMkLst>
            <pc:docMk/>
            <pc:sldMk cId="3858516915" sldId="257"/>
            <ac:spMk id="106" creationId="{06B14613-55B4-B14F-BBE4-9BAFC777980C}"/>
          </ac:spMkLst>
        </pc:spChg>
        <pc:grpChg chg="mod">
          <ac:chgData name="NAIF ALZAHRANI" userId="514c3c9b6aa6f84b" providerId="LiveId" clId="{59976158-7DD7-0C4E-94B8-5EF399F686C7}" dt="2021-11-10T10:29:20.709" v="548" actId="14826"/>
          <ac:grpSpMkLst>
            <pc:docMk/>
            <pc:sldMk cId="3858516915" sldId="257"/>
            <ac:grpSpMk id="49" creationId="{C9129592-52B5-D34E-81BC-E95357938766}"/>
          </ac:grpSpMkLst>
        </pc:grpChg>
        <pc:grpChg chg="mod">
          <ac:chgData name="NAIF ALZAHRANI" userId="514c3c9b6aa6f84b" providerId="LiveId" clId="{59976158-7DD7-0C4E-94B8-5EF399F686C7}" dt="2021-11-10T11:52:19.120" v="597" actId="1076"/>
          <ac:grpSpMkLst>
            <pc:docMk/>
            <pc:sldMk cId="3858516915" sldId="257"/>
            <ac:grpSpMk id="76" creationId="{C3745894-A0A8-5944-83DB-330185419DB6}"/>
          </ac:grpSpMkLst>
        </pc:grpChg>
        <pc:grpChg chg="del">
          <ac:chgData name="NAIF ALZAHRANI" userId="514c3c9b6aa6f84b" providerId="LiveId" clId="{59976158-7DD7-0C4E-94B8-5EF399F686C7}" dt="2021-11-10T10:33:27.358" v="577" actId="478"/>
          <ac:grpSpMkLst>
            <pc:docMk/>
            <pc:sldMk cId="3858516915" sldId="257"/>
            <ac:grpSpMk id="89" creationId="{2AEF9D56-0ACC-1248-A58F-759D7921C1D8}"/>
          </ac:grpSpMkLst>
        </pc:grpChg>
        <pc:grpChg chg="del">
          <ac:chgData name="NAIF ALZAHRANI" userId="514c3c9b6aa6f84b" providerId="LiveId" clId="{59976158-7DD7-0C4E-94B8-5EF399F686C7}" dt="2021-11-10T11:49:13.496" v="586" actId="478"/>
          <ac:grpSpMkLst>
            <pc:docMk/>
            <pc:sldMk cId="3858516915" sldId="257"/>
            <ac:grpSpMk id="107" creationId="{0A3BABE9-09DA-3F4A-970E-C2AB1D1739A1}"/>
          </ac:grpSpMkLst>
        </pc:grpChg>
        <pc:grpChg chg="del">
          <ac:chgData name="NAIF ALZAHRANI" userId="514c3c9b6aa6f84b" providerId="LiveId" clId="{59976158-7DD7-0C4E-94B8-5EF399F686C7}" dt="2021-11-10T11:48:38.448" v="580" actId="478"/>
          <ac:grpSpMkLst>
            <pc:docMk/>
            <pc:sldMk cId="3858516915" sldId="257"/>
            <ac:grpSpMk id="143" creationId="{5758C76D-70FD-B947-81C4-07A580E9AC1D}"/>
          </ac:grpSpMkLst>
        </pc:grpChg>
        <pc:grpChg chg="add del">
          <ac:chgData name="NAIF ALZAHRANI" userId="514c3c9b6aa6f84b" providerId="LiveId" clId="{59976158-7DD7-0C4E-94B8-5EF399F686C7}" dt="2021-11-10T12:09:51.881" v="617" actId="478"/>
          <ac:grpSpMkLst>
            <pc:docMk/>
            <pc:sldMk cId="3858516915" sldId="257"/>
            <ac:grpSpMk id="161" creationId="{99B6D9A8-24D2-E549-AEF8-96F47D6C4BF2}"/>
          </ac:grpSpMkLst>
        </pc:grpChg>
        <pc:picChg chg="add mod">
          <ac:chgData name="NAIF ALZAHRANI" userId="514c3c9b6aa6f84b" providerId="LiveId" clId="{59976158-7DD7-0C4E-94B8-5EF399F686C7}" dt="2021-11-10T11:52:11.744" v="596" actId="1076"/>
          <ac:picMkLst>
            <pc:docMk/>
            <pc:sldMk cId="3858516915" sldId="257"/>
            <ac:picMk id="3" creationId="{5BD35E20-F42D-D54C-A3CF-34F18172C9A7}"/>
          </ac:picMkLst>
        </pc:picChg>
        <pc:picChg chg="add mod">
          <ac:chgData name="NAIF ALZAHRANI" userId="514c3c9b6aa6f84b" providerId="LiveId" clId="{59976158-7DD7-0C4E-94B8-5EF399F686C7}" dt="2021-11-10T12:10:16.408" v="619" actId="1076"/>
          <ac:picMkLst>
            <pc:docMk/>
            <pc:sldMk cId="3858516915" sldId="257"/>
            <ac:picMk id="5" creationId="{9522F798-E05B-4C42-9A4C-71D0B6480994}"/>
          </ac:picMkLst>
        </pc:picChg>
        <pc:picChg chg="mod">
          <ac:chgData name="NAIF ALZAHRANI" userId="514c3c9b6aa6f84b" providerId="LiveId" clId="{59976158-7DD7-0C4E-94B8-5EF399F686C7}" dt="2021-11-10T10:29:38.171" v="549" actId="207"/>
          <ac:picMkLst>
            <pc:docMk/>
            <pc:sldMk cId="3858516915" sldId="257"/>
            <ac:picMk id="51" creationId="{006E9C4F-B9E3-E642-9132-4A3ECC8BA42C}"/>
          </ac:picMkLst>
        </pc:picChg>
        <pc:picChg chg="add mod">
          <ac:chgData name="NAIF ALZAHRANI" userId="514c3c9b6aa6f84b" providerId="LiveId" clId="{59976158-7DD7-0C4E-94B8-5EF399F686C7}" dt="2021-11-10T11:48:42.779" v="581" actId="1076"/>
          <ac:picMkLst>
            <pc:docMk/>
            <pc:sldMk cId="3858516915" sldId="257"/>
            <ac:picMk id="2050" creationId="{BAAC57DD-1278-E34A-8A79-73547245C483}"/>
          </ac:picMkLst>
        </pc:picChg>
        <pc:picChg chg="add mod">
          <ac:chgData name="NAIF ALZAHRANI" userId="514c3c9b6aa6f84b" providerId="LiveId" clId="{59976158-7DD7-0C4E-94B8-5EF399F686C7}" dt="2021-11-10T11:49:37.367" v="589" actId="1076"/>
          <ac:picMkLst>
            <pc:docMk/>
            <pc:sldMk cId="3858516915" sldId="257"/>
            <ac:picMk id="2052" creationId="{92C8124A-AA60-2341-B688-EA360B72875A}"/>
          </ac:picMkLst>
        </pc:picChg>
      </pc:sldChg>
      <pc:sldChg chg="addSp delSp modSp mod setBg">
        <pc:chgData name="NAIF ALZAHRANI" userId="514c3c9b6aa6f84b" providerId="LiveId" clId="{59976158-7DD7-0C4E-94B8-5EF399F686C7}" dt="2021-11-10T12:29:12.155" v="719" actId="108"/>
        <pc:sldMkLst>
          <pc:docMk/>
          <pc:sldMk cId="2937676556" sldId="258"/>
        </pc:sldMkLst>
        <pc:spChg chg="add del mod">
          <ac:chgData name="NAIF ALZAHRANI" userId="514c3c9b6aa6f84b" providerId="LiveId" clId="{59976158-7DD7-0C4E-94B8-5EF399F686C7}" dt="2021-11-10T12:19:40.105" v="691" actId="767"/>
          <ac:spMkLst>
            <pc:docMk/>
            <pc:sldMk cId="2937676556" sldId="258"/>
            <ac:spMk id="2" creationId="{013C9E7D-B878-1B43-95EC-9941F10C3E6F}"/>
          </ac:spMkLst>
        </pc:spChg>
        <pc:spChg chg="add mod">
          <ac:chgData name="NAIF ALZAHRANI" userId="514c3c9b6aa6f84b" providerId="LiveId" clId="{59976158-7DD7-0C4E-94B8-5EF399F686C7}" dt="2021-11-10T12:29:12.155" v="719" actId="108"/>
          <ac:spMkLst>
            <pc:docMk/>
            <pc:sldMk cId="2937676556" sldId="258"/>
            <ac:spMk id="3" creationId="{05FC67D9-1DA5-CE42-BF6B-4F42B7384477}"/>
          </ac:spMkLst>
        </pc:spChg>
        <pc:spChg chg="mod">
          <ac:chgData name="NAIF ALZAHRANI" userId="514c3c9b6aa6f84b" providerId="LiveId" clId="{59976158-7DD7-0C4E-94B8-5EF399F686C7}" dt="2021-11-10T10:30:08.246" v="550" actId="14826"/>
          <ac:spMkLst>
            <pc:docMk/>
            <pc:sldMk cId="2937676556" sldId="258"/>
            <ac:spMk id="34" creationId="{B1389CA5-6C38-9745-BE11-25BC913FC874}"/>
          </ac:spMkLst>
        </pc:spChg>
        <pc:spChg chg="mod">
          <ac:chgData name="NAIF ALZAHRANI" userId="514c3c9b6aa6f84b" providerId="LiveId" clId="{59976158-7DD7-0C4E-94B8-5EF399F686C7}" dt="2021-11-10T12:19:46.135" v="692"/>
          <ac:spMkLst>
            <pc:docMk/>
            <pc:sldMk cId="2937676556" sldId="258"/>
            <ac:spMk id="55" creationId="{653A1236-0885-C44D-937C-9BC64BFE41A9}"/>
          </ac:spMkLst>
        </pc:spChg>
        <pc:spChg chg="mod">
          <ac:chgData name="NAIF ALZAHRANI" userId="514c3c9b6aa6f84b" providerId="LiveId" clId="{59976158-7DD7-0C4E-94B8-5EF399F686C7}" dt="2021-11-10T12:18:53.262" v="687" actId="6549"/>
          <ac:spMkLst>
            <pc:docMk/>
            <pc:sldMk cId="2937676556" sldId="258"/>
            <ac:spMk id="56" creationId="{82B71ED1-C86B-514B-B62B-6ABC3180B913}"/>
          </ac:spMkLst>
        </pc:spChg>
        <pc:spChg chg="mod">
          <ac:chgData name="NAIF ALZAHRANI" userId="514c3c9b6aa6f84b" providerId="LiveId" clId="{59976158-7DD7-0C4E-94B8-5EF399F686C7}" dt="2021-11-10T12:20:04.820" v="693"/>
          <ac:spMkLst>
            <pc:docMk/>
            <pc:sldMk cId="2937676556" sldId="258"/>
            <ac:spMk id="57" creationId="{71085908-652F-764F-80BA-458FB6022487}"/>
          </ac:spMkLst>
        </pc:spChg>
        <pc:spChg chg="mod">
          <ac:chgData name="NAIF ALZAHRANI" userId="514c3c9b6aa6f84b" providerId="LiveId" clId="{59976158-7DD7-0C4E-94B8-5EF399F686C7}" dt="2021-11-10T12:20:27.814" v="697" actId="20577"/>
          <ac:spMkLst>
            <pc:docMk/>
            <pc:sldMk cId="2937676556" sldId="258"/>
            <ac:spMk id="58" creationId="{A2FAA9DE-1447-E340-9B96-00A7DCBCFF6C}"/>
          </ac:spMkLst>
        </pc:spChg>
        <pc:spChg chg="mod">
          <ac:chgData name="NAIF ALZAHRANI" userId="514c3c9b6aa6f84b" providerId="LiveId" clId="{59976158-7DD7-0C4E-94B8-5EF399F686C7}" dt="2021-11-10T12:20:45.086" v="698"/>
          <ac:spMkLst>
            <pc:docMk/>
            <pc:sldMk cId="2937676556" sldId="258"/>
            <ac:spMk id="59" creationId="{CA2D1C03-B795-9B41-8C4C-11493AFAE9D5}"/>
          </ac:spMkLst>
        </pc:spChg>
        <pc:spChg chg="mod">
          <ac:chgData name="NAIF ALZAHRANI" userId="514c3c9b6aa6f84b" providerId="LiveId" clId="{59976158-7DD7-0C4E-94B8-5EF399F686C7}" dt="2021-11-10T12:21:18.428" v="701" actId="20577"/>
          <ac:spMkLst>
            <pc:docMk/>
            <pc:sldMk cId="2937676556" sldId="258"/>
            <ac:spMk id="60" creationId="{2CF9A360-F20B-C740-A9A2-AF5397042A9E}"/>
          </ac:spMkLst>
        </pc:spChg>
        <pc:spChg chg="mod">
          <ac:chgData name="NAIF ALZAHRANI" userId="514c3c9b6aa6f84b" providerId="LiveId" clId="{59976158-7DD7-0C4E-94B8-5EF399F686C7}" dt="2021-11-10T12:22:18.124" v="705" actId="20577"/>
          <ac:spMkLst>
            <pc:docMk/>
            <pc:sldMk cId="2937676556" sldId="258"/>
            <ac:spMk id="61" creationId="{AD10DA66-2AA2-1C4B-8896-F8D12CDACEC9}"/>
          </ac:spMkLst>
        </pc:spChg>
        <pc:spChg chg="mod">
          <ac:chgData name="NAIF ALZAHRANI" userId="514c3c9b6aa6f84b" providerId="LiveId" clId="{59976158-7DD7-0C4E-94B8-5EF399F686C7}" dt="2021-11-10T12:24:00.635" v="712" actId="20577"/>
          <ac:spMkLst>
            <pc:docMk/>
            <pc:sldMk cId="2937676556" sldId="258"/>
            <ac:spMk id="62" creationId="{17250FDA-DE69-C748-9507-A245EDE34E48}"/>
          </ac:spMkLst>
        </pc:spChg>
        <pc:grpChg chg="mod">
          <ac:chgData name="NAIF ALZAHRANI" userId="514c3c9b6aa6f84b" providerId="LiveId" clId="{59976158-7DD7-0C4E-94B8-5EF399F686C7}" dt="2021-11-10T10:30:08.246" v="550" actId="14826"/>
          <ac:grpSpMkLst>
            <pc:docMk/>
            <pc:sldMk cId="2937676556" sldId="258"/>
            <ac:grpSpMk id="33" creationId="{6C4F7693-DE13-F642-9153-63A34E076D36}"/>
          </ac:grpSpMkLst>
        </pc:grpChg>
        <pc:picChg chg="mod">
          <ac:chgData name="NAIF ALZAHRANI" userId="514c3c9b6aa6f84b" providerId="LiveId" clId="{59976158-7DD7-0C4E-94B8-5EF399F686C7}" dt="2021-11-10T10:30:56.205" v="554" actId="207"/>
          <ac:picMkLst>
            <pc:docMk/>
            <pc:sldMk cId="2937676556" sldId="258"/>
            <ac:picMk id="35" creationId="{906560C3-60DB-8F42-B406-23C948C0224D}"/>
          </ac:picMkLst>
        </pc:picChg>
        <pc:picChg chg="mod">
          <ac:chgData name="NAIF ALZAHRANI" userId="514c3c9b6aa6f84b" providerId="LiveId" clId="{59976158-7DD7-0C4E-94B8-5EF399F686C7}" dt="2021-11-10T10:30:37.871" v="552" actId="207"/>
          <ac:picMkLst>
            <pc:docMk/>
            <pc:sldMk cId="2937676556" sldId="258"/>
            <ac:picMk id="47" creationId="{B832EAA4-A87F-254A-9D07-680C50988D71}"/>
          </ac:picMkLst>
        </pc:picChg>
      </pc:sldChg>
      <pc:sldChg chg="modSp mod setBg">
        <pc:chgData name="NAIF ALZAHRANI" userId="514c3c9b6aa6f84b" providerId="LiveId" clId="{59976158-7DD7-0C4E-94B8-5EF399F686C7}" dt="2021-11-10T14:29:31.290" v="903" actId="1076"/>
        <pc:sldMkLst>
          <pc:docMk/>
          <pc:sldMk cId="127625753" sldId="259"/>
        </pc:sldMkLst>
        <pc:spChg chg="mod">
          <ac:chgData name="NAIF ALZAHRANI" userId="514c3c9b6aa6f84b" providerId="LiveId" clId="{59976158-7DD7-0C4E-94B8-5EF399F686C7}" dt="2021-11-10T10:31:17.067" v="555" actId="14826"/>
          <ac:spMkLst>
            <pc:docMk/>
            <pc:sldMk cId="127625753" sldId="259"/>
            <ac:spMk id="29" creationId="{CA675418-8523-D340-B3D1-F44CFCA7A477}"/>
          </ac:spMkLst>
        </pc:spChg>
        <pc:spChg chg="mod">
          <ac:chgData name="NAIF ALZAHRANI" userId="514c3c9b6aa6f84b" providerId="LiveId" clId="{59976158-7DD7-0C4E-94B8-5EF399F686C7}" dt="2021-11-10T12:30:05.325" v="722" actId="6549"/>
          <ac:spMkLst>
            <pc:docMk/>
            <pc:sldMk cId="127625753" sldId="259"/>
            <ac:spMk id="46" creationId="{81700177-3C7A-8240-9477-5758AF57C67B}"/>
          </ac:spMkLst>
        </pc:spChg>
        <pc:spChg chg="mod">
          <ac:chgData name="NAIF ALZAHRANI" userId="514c3c9b6aa6f84b" providerId="LiveId" clId="{59976158-7DD7-0C4E-94B8-5EF399F686C7}" dt="2021-11-10T12:46:00.846" v="774" actId="20577"/>
          <ac:spMkLst>
            <pc:docMk/>
            <pc:sldMk cId="127625753" sldId="259"/>
            <ac:spMk id="48" creationId="{8D4594B5-DCFE-B040-B639-11289CE101BD}"/>
          </ac:spMkLst>
        </pc:spChg>
        <pc:spChg chg="mod">
          <ac:chgData name="NAIF ALZAHRANI" userId="514c3c9b6aa6f84b" providerId="LiveId" clId="{59976158-7DD7-0C4E-94B8-5EF399F686C7}" dt="2021-11-10T13:02:18.952" v="841" actId="20577"/>
          <ac:spMkLst>
            <pc:docMk/>
            <pc:sldMk cId="127625753" sldId="259"/>
            <ac:spMk id="49" creationId="{372FC868-5893-B849-9781-55B71CB5CA35}"/>
          </ac:spMkLst>
        </pc:spChg>
        <pc:spChg chg="mod">
          <ac:chgData name="NAIF ALZAHRANI" userId="514c3c9b6aa6f84b" providerId="LiveId" clId="{59976158-7DD7-0C4E-94B8-5EF399F686C7}" dt="2021-11-10T12:51:02.091" v="807" actId="20577"/>
          <ac:spMkLst>
            <pc:docMk/>
            <pc:sldMk cId="127625753" sldId="259"/>
            <ac:spMk id="50" creationId="{29F1F473-0378-1E48-85CA-85EC07840C2C}"/>
          </ac:spMkLst>
        </pc:spChg>
        <pc:spChg chg="mod">
          <ac:chgData name="NAIF ALZAHRANI" userId="514c3c9b6aa6f84b" providerId="LiveId" clId="{59976158-7DD7-0C4E-94B8-5EF399F686C7}" dt="2021-11-10T13:02:23.488" v="843" actId="20577"/>
          <ac:spMkLst>
            <pc:docMk/>
            <pc:sldMk cId="127625753" sldId="259"/>
            <ac:spMk id="51" creationId="{6FDBA952-862B-5F44-905C-45F445697ADE}"/>
          </ac:spMkLst>
        </pc:spChg>
        <pc:spChg chg="mod">
          <ac:chgData name="NAIF ALZAHRANI" userId="514c3c9b6aa6f84b" providerId="LiveId" clId="{59976158-7DD7-0C4E-94B8-5EF399F686C7}" dt="2021-11-10T13:02:07.049" v="837" actId="20577"/>
          <ac:spMkLst>
            <pc:docMk/>
            <pc:sldMk cId="127625753" sldId="259"/>
            <ac:spMk id="52" creationId="{C7E1247B-20BA-694A-999C-D3C010130C90}"/>
          </ac:spMkLst>
        </pc:spChg>
        <pc:spChg chg="mod">
          <ac:chgData name="NAIF ALZAHRANI" userId="514c3c9b6aa6f84b" providerId="LiveId" clId="{59976158-7DD7-0C4E-94B8-5EF399F686C7}" dt="2021-11-10T14:29:24.921" v="902" actId="20577"/>
          <ac:spMkLst>
            <pc:docMk/>
            <pc:sldMk cId="127625753" sldId="259"/>
            <ac:spMk id="53" creationId="{8A54286C-C507-784C-92DE-AC43B04F4310}"/>
          </ac:spMkLst>
        </pc:spChg>
        <pc:spChg chg="mod">
          <ac:chgData name="NAIF ALZAHRANI" userId="514c3c9b6aa6f84b" providerId="LiveId" clId="{59976158-7DD7-0C4E-94B8-5EF399F686C7}" dt="2021-11-10T14:29:31.290" v="903" actId="1076"/>
          <ac:spMkLst>
            <pc:docMk/>
            <pc:sldMk cId="127625753" sldId="259"/>
            <ac:spMk id="54" creationId="{E3CA459F-0A36-4C48-A6D0-1997CECE140A}"/>
          </ac:spMkLst>
        </pc:spChg>
        <pc:grpChg chg="mod">
          <ac:chgData name="NAIF ALZAHRANI" userId="514c3c9b6aa6f84b" providerId="LiveId" clId="{59976158-7DD7-0C4E-94B8-5EF399F686C7}" dt="2021-11-10T10:31:17.067" v="555" actId="14826"/>
          <ac:grpSpMkLst>
            <pc:docMk/>
            <pc:sldMk cId="127625753" sldId="259"/>
            <ac:grpSpMk id="28" creationId="{2CEA4CB1-6025-594D-AAA1-A7EEEC7B4A6B}"/>
          </ac:grpSpMkLst>
        </pc:grpChg>
        <pc:picChg chg="mod">
          <ac:chgData name="NAIF ALZAHRANI" userId="514c3c9b6aa6f84b" providerId="LiveId" clId="{59976158-7DD7-0C4E-94B8-5EF399F686C7}" dt="2021-11-10T10:31:45.929" v="562" actId="207"/>
          <ac:picMkLst>
            <pc:docMk/>
            <pc:sldMk cId="127625753" sldId="259"/>
            <ac:picMk id="30" creationId="{11240A1E-FB48-CE42-98C1-896162880997}"/>
          </ac:picMkLst>
        </pc:picChg>
        <pc:picChg chg="mod">
          <ac:chgData name="NAIF ALZAHRANI" userId="514c3c9b6aa6f84b" providerId="LiveId" clId="{59976158-7DD7-0C4E-94B8-5EF399F686C7}" dt="2021-11-10T10:31:38.454" v="560" actId="207"/>
          <ac:picMkLst>
            <pc:docMk/>
            <pc:sldMk cId="127625753" sldId="259"/>
            <ac:picMk id="42" creationId="{915F845C-8AF9-094E-97C1-78346E153827}"/>
          </ac:picMkLst>
        </pc:picChg>
      </pc:sldChg>
      <pc:sldChg chg="addSp delSp modSp mod setBg">
        <pc:chgData name="NAIF ALZAHRANI" userId="514c3c9b6aa6f84b" providerId="LiveId" clId="{59976158-7DD7-0C4E-94B8-5EF399F686C7}" dt="2021-11-10T14:30:24.623" v="942" actId="20577"/>
        <pc:sldMkLst>
          <pc:docMk/>
          <pc:sldMk cId="3649744797" sldId="260"/>
        </pc:sldMkLst>
        <pc:spChg chg="mod">
          <ac:chgData name="NAIF ALZAHRANI" userId="514c3c9b6aa6f84b" providerId="LiveId" clId="{59976158-7DD7-0C4E-94B8-5EF399F686C7}" dt="2021-11-10T10:32:04.234" v="563" actId="14826"/>
          <ac:spMkLst>
            <pc:docMk/>
            <pc:sldMk cId="3649744797" sldId="260"/>
            <ac:spMk id="29" creationId="{135F47C7-CC9D-6E4E-8F0D-42D840139CD2}"/>
          </ac:spMkLst>
        </pc:spChg>
        <pc:spChg chg="mod">
          <ac:chgData name="NAIF ALZAHRANI" userId="514c3c9b6aa6f84b" providerId="LiveId" clId="{59976158-7DD7-0C4E-94B8-5EF399F686C7}" dt="2021-11-10T12:35:27.730" v="744" actId="6559"/>
          <ac:spMkLst>
            <pc:docMk/>
            <pc:sldMk cId="3649744797" sldId="260"/>
            <ac:spMk id="46" creationId="{A80FFA9C-035D-F84E-B5F9-5FBEB4EA6E50}"/>
          </ac:spMkLst>
        </pc:spChg>
        <pc:spChg chg="mod">
          <ac:chgData name="NAIF ALZAHRANI" userId="514c3c9b6aa6f84b" providerId="LiveId" clId="{59976158-7DD7-0C4E-94B8-5EF399F686C7}" dt="2021-11-10T12:37:21.339" v="752" actId="6549"/>
          <ac:spMkLst>
            <pc:docMk/>
            <pc:sldMk cId="3649744797" sldId="260"/>
            <ac:spMk id="47" creationId="{E259193F-82B7-F942-B129-9A334DC7FC6C}"/>
          </ac:spMkLst>
        </pc:spChg>
        <pc:spChg chg="mod">
          <ac:chgData name="NAIF ALZAHRANI" userId="514c3c9b6aa6f84b" providerId="LiveId" clId="{59976158-7DD7-0C4E-94B8-5EF399F686C7}" dt="2021-11-10T12:36:35.702" v="747" actId="20577"/>
          <ac:spMkLst>
            <pc:docMk/>
            <pc:sldMk cId="3649744797" sldId="260"/>
            <ac:spMk id="48" creationId="{14F644E9-73CF-D845-84F0-69E0B1B80C5D}"/>
          </ac:spMkLst>
        </pc:spChg>
        <pc:spChg chg="mod">
          <ac:chgData name="NAIF ALZAHRANI" userId="514c3c9b6aa6f84b" providerId="LiveId" clId="{59976158-7DD7-0C4E-94B8-5EF399F686C7}" dt="2021-11-10T12:37:15.148" v="751" actId="6549"/>
          <ac:spMkLst>
            <pc:docMk/>
            <pc:sldMk cId="3649744797" sldId="260"/>
            <ac:spMk id="49" creationId="{A4FF2D29-9577-EC48-9172-2DD4504B00E2}"/>
          </ac:spMkLst>
        </pc:spChg>
        <pc:spChg chg="mod">
          <ac:chgData name="NAIF ALZAHRANI" userId="514c3c9b6aa6f84b" providerId="LiveId" clId="{59976158-7DD7-0C4E-94B8-5EF399F686C7}" dt="2021-11-10T12:37:08.820" v="750" actId="20577"/>
          <ac:spMkLst>
            <pc:docMk/>
            <pc:sldMk cId="3649744797" sldId="260"/>
            <ac:spMk id="50" creationId="{A15B2518-5CF6-754C-ADFD-E0FA4F864C6B}"/>
          </ac:spMkLst>
        </pc:spChg>
        <pc:spChg chg="mod">
          <ac:chgData name="NAIF ALZAHRANI" userId="514c3c9b6aa6f84b" providerId="LiveId" clId="{59976158-7DD7-0C4E-94B8-5EF399F686C7}" dt="2021-11-10T14:29:39.687" v="904" actId="6549"/>
          <ac:spMkLst>
            <pc:docMk/>
            <pc:sldMk cId="3649744797" sldId="260"/>
            <ac:spMk id="51" creationId="{2726CC9E-7366-104E-ADB1-8ABEA7CD4B6A}"/>
          </ac:spMkLst>
        </pc:spChg>
        <pc:spChg chg="mod">
          <ac:chgData name="NAIF ALZAHRANI" userId="514c3c9b6aa6f84b" providerId="LiveId" clId="{59976158-7DD7-0C4E-94B8-5EF399F686C7}" dt="2021-11-10T14:30:24.623" v="942" actId="20577"/>
          <ac:spMkLst>
            <pc:docMk/>
            <pc:sldMk cId="3649744797" sldId="260"/>
            <ac:spMk id="52" creationId="{48195A42-27A8-094C-BA83-F911FB70BB86}"/>
          </ac:spMkLst>
        </pc:spChg>
        <pc:spChg chg="mod">
          <ac:chgData name="NAIF ALZAHRANI" userId="514c3c9b6aa6f84b" providerId="LiveId" clId="{59976158-7DD7-0C4E-94B8-5EF399F686C7}" dt="2021-11-10T14:29:41.654" v="905" actId="6549"/>
          <ac:spMkLst>
            <pc:docMk/>
            <pc:sldMk cId="3649744797" sldId="260"/>
            <ac:spMk id="53" creationId="{7D702226-72CD-D343-946A-ED25CB1CD199}"/>
          </ac:spMkLst>
        </pc:spChg>
        <pc:spChg chg="mod">
          <ac:chgData name="NAIF ALZAHRANI" userId="514c3c9b6aa6f84b" providerId="LiveId" clId="{59976158-7DD7-0C4E-94B8-5EF399F686C7}" dt="2021-11-10T12:41:49.197" v="753"/>
          <ac:spMkLst>
            <pc:docMk/>
            <pc:sldMk cId="3649744797" sldId="260"/>
            <ac:spMk id="176" creationId="{373F2F75-E15B-E24C-AC22-67FDE5074359}"/>
          </ac:spMkLst>
        </pc:spChg>
        <pc:grpChg chg="mod">
          <ac:chgData name="NAIF ALZAHRANI" userId="514c3c9b6aa6f84b" providerId="LiveId" clId="{59976158-7DD7-0C4E-94B8-5EF399F686C7}" dt="2021-11-10T10:32:04.234" v="563" actId="14826"/>
          <ac:grpSpMkLst>
            <pc:docMk/>
            <pc:sldMk cId="3649744797" sldId="260"/>
            <ac:grpSpMk id="28" creationId="{6C82E1FA-BF29-C84B-A1CE-1C4BC01B4144}"/>
          </ac:grpSpMkLst>
        </pc:grpChg>
        <pc:grpChg chg="del">
          <ac:chgData name="NAIF ALZAHRANI" userId="514c3c9b6aa6f84b" providerId="LiveId" clId="{59976158-7DD7-0C4E-94B8-5EF399F686C7}" dt="2021-11-10T12:41:55.431" v="754" actId="478"/>
          <ac:grpSpMkLst>
            <pc:docMk/>
            <pc:sldMk cId="3649744797" sldId="260"/>
            <ac:grpSpMk id="68" creationId="{C68A2851-622D-B540-B9E6-39AFCA9DC039}"/>
          </ac:grpSpMkLst>
        </pc:grpChg>
        <pc:picChg chg="mod">
          <ac:chgData name="NAIF ALZAHRANI" userId="514c3c9b6aa6f84b" providerId="LiveId" clId="{59976158-7DD7-0C4E-94B8-5EF399F686C7}" dt="2021-11-10T10:32:29.664" v="566" actId="207"/>
          <ac:picMkLst>
            <pc:docMk/>
            <pc:sldMk cId="3649744797" sldId="260"/>
            <ac:picMk id="30" creationId="{DE552747-4107-DB4A-84C0-6B26C68E78B9}"/>
          </ac:picMkLst>
        </pc:picChg>
        <pc:picChg chg="mod">
          <ac:chgData name="NAIF ALZAHRANI" userId="514c3c9b6aa6f84b" providerId="LiveId" clId="{59976158-7DD7-0C4E-94B8-5EF399F686C7}" dt="2021-11-10T10:32:22.636" v="565" actId="207"/>
          <ac:picMkLst>
            <pc:docMk/>
            <pc:sldMk cId="3649744797" sldId="260"/>
            <ac:picMk id="42" creationId="{995DB691-ACC1-2C4F-8852-0A1EFAFA6BCA}"/>
          </ac:picMkLst>
        </pc:picChg>
        <pc:picChg chg="add mod">
          <ac:chgData name="NAIF ALZAHRANI" userId="514c3c9b6aa6f84b" providerId="LiveId" clId="{59976158-7DD7-0C4E-94B8-5EF399F686C7}" dt="2021-11-10T12:43:06.394" v="761" actId="14100"/>
          <ac:picMkLst>
            <pc:docMk/>
            <pc:sldMk cId="3649744797" sldId="260"/>
            <ac:picMk id="3074" creationId="{4C401916-BDB7-D440-8287-9A28C925230C}"/>
          </ac:picMkLst>
        </pc:picChg>
        <pc:picChg chg="add mod">
          <ac:chgData name="NAIF ALZAHRANI" userId="514c3c9b6aa6f84b" providerId="LiveId" clId="{59976158-7DD7-0C4E-94B8-5EF399F686C7}" dt="2021-11-10T12:43:22.625" v="766" actId="1076"/>
          <ac:picMkLst>
            <pc:docMk/>
            <pc:sldMk cId="3649744797" sldId="260"/>
            <ac:picMk id="3076" creationId="{91807A46-5C11-AE4D-B693-43B6F0C9397E}"/>
          </ac:picMkLst>
        </pc:picChg>
      </pc:sldChg>
      <pc:sldChg chg="delSp modSp mod setBg">
        <pc:chgData name="NAIF ALZAHRANI" userId="514c3c9b6aa6f84b" providerId="LiveId" clId="{59976158-7DD7-0C4E-94B8-5EF399F686C7}" dt="2021-11-10T14:27:10.781" v="892" actId="1076"/>
        <pc:sldMkLst>
          <pc:docMk/>
          <pc:sldMk cId="1970053849" sldId="261"/>
        </pc:sldMkLst>
        <pc:spChg chg="mod">
          <ac:chgData name="NAIF ALZAHRANI" userId="514c3c9b6aa6f84b" providerId="LiveId" clId="{59976158-7DD7-0C4E-94B8-5EF399F686C7}" dt="2021-11-10T14:27:10.781" v="892" actId="1076"/>
          <ac:spMkLst>
            <pc:docMk/>
            <pc:sldMk cId="1970053849" sldId="261"/>
            <ac:spMk id="67" creationId="{558FCBCF-B8E6-7341-9BD9-4C6C1767D015}"/>
          </ac:spMkLst>
        </pc:spChg>
        <pc:grpChg chg="del">
          <ac:chgData name="NAIF ALZAHRANI" userId="514c3c9b6aa6f84b" providerId="LiveId" clId="{59976158-7DD7-0C4E-94B8-5EF399F686C7}" dt="2021-11-10T14:20:26.348" v="872" actId="478"/>
          <ac:grpSpMkLst>
            <pc:docMk/>
            <pc:sldMk cId="1970053849" sldId="261"/>
            <ac:grpSpMk id="35" creationId="{FCF7DB45-890D-964F-9011-3EB86AB1165D}"/>
          </ac:grpSpMkLst>
        </pc:grpChg>
        <pc:grpChg chg="del">
          <ac:chgData name="NAIF ALZAHRANI" userId="514c3c9b6aa6f84b" providerId="LiveId" clId="{59976158-7DD7-0C4E-94B8-5EF399F686C7}" dt="2021-11-10T14:20:30.483" v="876" actId="478"/>
          <ac:grpSpMkLst>
            <pc:docMk/>
            <pc:sldMk cId="1970053849" sldId="261"/>
            <ac:grpSpMk id="38" creationId="{AF1A661F-AB0E-4446-9375-3869F60865D8}"/>
          </ac:grpSpMkLst>
        </pc:grpChg>
        <pc:grpChg chg="del">
          <ac:chgData name="NAIF ALZAHRANI" userId="514c3c9b6aa6f84b" providerId="LiveId" clId="{59976158-7DD7-0C4E-94B8-5EF399F686C7}" dt="2021-11-10T14:20:32.299" v="878" actId="478"/>
          <ac:grpSpMkLst>
            <pc:docMk/>
            <pc:sldMk cId="1970053849" sldId="261"/>
            <ac:grpSpMk id="41" creationId="{EEEB75A1-2F8E-E244-9AB8-8D925AD89B84}"/>
          </ac:grpSpMkLst>
        </pc:grpChg>
        <pc:grpChg chg="del">
          <ac:chgData name="NAIF ALZAHRANI" userId="514c3c9b6aa6f84b" providerId="LiveId" clId="{59976158-7DD7-0C4E-94B8-5EF399F686C7}" dt="2021-11-10T14:20:28.851" v="874" actId="478"/>
          <ac:grpSpMkLst>
            <pc:docMk/>
            <pc:sldMk cId="1970053849" sldId="261"/>
            <ac:grpSpMk id="44" creationId="{68FF4C94-5DE8-E443-AB2D-3A5B458F85CF}"/>
          </ac:grpSpMkLst>
        </pc:grpChg>
        <pc:grpChg chg="del">
          <ac:chgData name="NAIF ALZAHRANI" userId="514c3c9b6aa6f84b" providerId="LiveId" clId="{59976158-7DD7-0C4E-94B8-5EF399F686C7}" dt="2021-11-10T14:20:15.750" v="869" actId="478"/>
          <ac:grpSpMkLst>
            <pc:docMk/>
            <pc:sldMk cId="1970053849" sldId="261"/>
            <ac:grpSpMk id="53" creationId="{289BA0BD-04D0-6840-8215-882FB2E5540E}"/>
          </ac:grpSpMkLst>
        </pc:grpChg>
        <pc:grpChg chg="del">
          <ac:chgData name="NAIF ALZAHRANI" userId="514c3c9b6aa6f84b" providerId="LiveId" clId="{59976158-7DD7-0C4E-94B8-5EF399F686C7}" dt="2021-11-10T14:20:20.772" v="870" actId="478"/>
          <ac:grpSpMkLst>
            <pc:docMk/>
            <pc:sldMk cId="1970053849" sldId="261"/>
            <ac:grpSpMk id="68" creationId="{46851DE8-FBBD-ED40-9997-5109BE5E0821}"/>
          </ac:grpSpMkLst>
        </pc:grpChg>
        <pc:grpChg chg="del">
          <ac:chgData name="NAIF ALZAHRANI" userId="514c3c9b6aa6f84b" providerId="LiveId" clId="{59976158-7DD7-0C4E-94B8-5EF399F686C7}" dt="2021-11-10T14:20:20.772" v="870" actId="478"/>
          <ac:grpSpMkLst>
            <pc:docMk/>
            <pc:sldMk cId="1970053849" sldId="261"/>
            <ac:grpSpMk id="85" creationId="{0903D23F-0350-084D-8DDF-2D492A568D8F}"/>
          </ac:grpSpMkLst>
        </pc:grpChg>
        <pc:grpChg chg="del">
          <ac:chgData name="NAIF ALZAHRANI" userId="514c3c9b6aa6f84b" providerId="LiveId" clId="{59976158-7DD7-0C4E-94B8-5EF399F686C7}" dt="2021-11-10T14:20:20.772" v="870" actId="478"/>
          <ac:grpSpMkLst>
            <pc:docMk/>
            <pc:sldMk cId="1970053849" sldId="261"/>
            <ac:grpSpMk id="102" creationId="{3CCF62FF-731A-F94E-9D08-04D74543070A}"/>
          </ac:grpSpMkLst>
        </pc:grpChg>
        <pc:grpChg chg="del">
          <ac:chgData name="NAIF ALZAHRANI" userId="514c3c9b6aa6f84b" providerId="LiveId" clId="{59976158-7DD7-0C4E-94B8-5EF399F686C7}" dt="2021-11-10T14:20:20.772" v="870" actId="478"/>
          <ac:grpSpMkLst>
            <pc:docMk/>
            <pc:sldMk cId="1970053849" sldId="261"/>
            <ac:grpSpMk id="119" creationId="{F38099D4-EDA3-2C4C-BA04-EBC6527951C7}"/>
          </ac:grpSpMkLst>
        </pc:grpChg>
        <pc:grpChg chg="del">
          <ac:chgData name="NAIF ALZAHRANI" userId="514c3c9b6aa6f84b" providerId="LiveId" clId="{59976158-7DD7-0C4E-94B8-5EF399F686C7}" dt="2021-11-10T14:20:20.772" v="870" actId="478"/>
          <ac:grpSpMkLst>
            <pc:docMk/>
            <pc:sldMk cId="1970053849" sldId="261"/>
            <ac:grpSpMk id="136" creationId="{967E03F4-F9CB-1C4D-B7EA-A848CEBC6016}"/>
          </ac:grpSpMkLst>
        </pc:grpChg>
        <pc:grpChg chg="del">
          <ac:chgData name="NAIF ALZAHRANI" userId="514c3c9b6aa6f84b" providerId="LiveId" clId="{59976158-7DD7-0C4E-94B8-5EF399F686C7}" dt="2021-11-10T14:20:20.772" v="870" actId="478"/>
          <ac:grpSpMkLst>
            <pc:docMk/>
            <pc:sldMk cId="1970053849" sldId="261"/>
            <ac:grpSpMk id="139" creationId="{47E2E13C-827B-A442-8686-931E2EF22ADA}"/>
          </ac:grpSpMkLst>
        </pc:grpChg>
        <pc:grpChg chg="del">
          <ac:chgData name="NAIF ALZAHRANI" userId="514c3c9b6aa6f84b" providerId="LiveId" clId="{59976158-7DD7-0C4E-94B8-5EF399F686C7}" dt="2021-11-10T14:20:20.772" v="870" actId="478"/>
          <ac:grpSpMkLst>
            <pc:docMk/>
            <pc:sldMk cId="1970053849" sldId="261"/>
            <ac:grpSpMk id="142" creationId="{53554C58-6C53-CF46-8A7C-992BC7660B56}"/>
          </ac:grpSpMkLst>
        </pc:grpChg>
        <pc:grpChg chg="del">
          <ac:chgData name="NAIF ALZAHRANI" userId="514c3c9b6aa6f84b" providerId="LiveId" clId="{59976158-7DD7-0C4E-94B8-5EF399F686C7}" dt="2021-11-10T14:20:20.772" v="870" actId="478"/>
          <ac:grpSpMkLst>
            <pc:docMk/>
            <pc:sldMk cId="1970053849" sldId="261"/>
            <ac:grpSpMk id="145" creationId="{5D9C4850-388C-5B48-998F-93315DC876CB}"/>
          </ac:grpSpMkLst>
        </pc:grpChg>
        <pc:picChg chg="mod">
          <ac:chgData name="NAIF ALZAHRANI" userId="514c3c9b6aa6f84b" providerId="LiveId" clId="{59976158-7DD7-0C4E-94B8-5EF399F686C7}" dt="2021-11-10T14:20:48.057" v="880" actId="1076"/>
          <ac:picMkLst>
            <pc:docMk/>
            <pc:sldMk cId="1970053849" sldId="261"/>
            <ac:picMk id="34" creationId="{69A111AA-089D-BC47-B236-8D4D616DB12D}"/>
          </ac:picMkLst>
        </pc:picChg>
        <pc:picChg chg="del">
          <ac:chgData name="NAIF ALZAHRANI" userId="514c3c9b6aa6f84b" providerId="LiveId" clId="{59976158-7DD7-0C4E-94B8-5EF399F686C7}" dt="2021-11-10T14:20:25.051" v="871" actId="478"/>
          <ac:picMkLst>
            <pc:docMk/>
            <pc:sldMk cId="1970053849" sldId="261"/>
            <ac:picMk id="49" creationId="{8CE52F98-B993-F846-9719-86F17DA7D300}"/>
          </ac:picMkLst>
        </pc:picChg>
        <pc:picChg chg="del">
          <ac:chgData name="NAIF ALZAHRANI" userId="514c3c9b6aa6f84b" providerId="LiveId" clId="{59976158-7DD7-0C4E-94B8-5EF399F686C7}" dt="2021-11-10T14:20:27.884" v="873" actId="478"/>
          <ac:picMkLst>
            <pc:docMk/>
            <pc:sldMk cId="1970053849" sldId="261"/>
            <ac:picMk id="50" creationId="{47246F37-96EE-4E47-999B-7303F69EC04E}"/>
          </ac:picMkLst>
        </pc:picChg>
        <pc:picChg chg="del">
          <ac:chgData name="NAIF ALZAHRANI" userId="514c3c9b6aa6f84b" providerId="LiveId" clId="{59976158-7DD7-0C4E-94B8-5EF399F686C7}" dt="2021-11-10T14:20:29.683" v="875" actId="478"/>
          <ac:picMkLst>
            <pc:docMk/>
            <pc:sldMk cId="1970053849" sldId="261"/>
            <ac:picMk id="51" creationId="{8F887550-4CF5-DB4F-BAF4-84F2D43CDC1D}"/>
          </ac:picMkLst>
        </pc:picChg>
        <pc:picChg chg="del">
          <ac:chgData name="NAIF ALZAHRANI" userId="514c3c9b6aa6f84b" providerId="LiveId" clId="{59976158-7DD7-0C4E-94B8-5EF399F686C7}" dt="2021-11-10T14:20:31.564" v="877" actId="478"/>
          <ac:picMkLst>
            <pc:docMk/>
            <pc:sldMk cId="1970053849" sldId="261"/>
            <ac:picMk id="52" creationId="{BAB726F9-4C08-AC4C-B61B-A2566AD16C03}"/>
          </ac:picMkLst>
        </pc:picChg>
        <pc:picChg chg="mod">
          <ac:chgData name="NAIF ALZAHRANI" userId="514c3c9b6aa6f84b" providerId="LiveId" clId="{59976158-7DD7-0C4E-94B8-5EF399F686C7}" dt="2021-11-10T14:26:59.509" v="885" actId="1076"/>
          <ac:picMkLst>
            <pc:docMk/>
            <pc:sldMk cId="1970053849" sldId="261"/>
            <ac:picMk id="148" creationId="{4C9310F8-21E6-DA4A-B18E-21113065D385}"/>
          </ac:picMkLst>
        </pc:picChg>
      </pc:sldChg>
      <pc:sldChg chg="del setBg">
        <pc:chgData name="NAIF ALZAHRANI" userId="514c3c9b6aa6f84b" providerId="LiveId" clId="{59976158-7DD7-0C4E-94B8-5EF399F686C7}" dt="2021-11-10T14:20:53.173" v="881" actId="2696"/>
        <pc:sldMkLst>
          <pc:docMk/>
          <pc:sldMk cId="1823642579" sldId="262"/>
        </pc:sldMkLst>
      </pc:sldChg>
      <pc:sldChg chg="del setBg">
        <pc:chgData name="NAIF ALZAHRANI" userId="514c3c9b6aa6f84b" providerId="LiveId" clId="{59976158-7DD7-0C4E-94B8-5EF399F686C7}" dt="2021-11-10T14:20:53.751" v="882" actId="2696"/>
        <pc:sldMkLst>
          <pc:docMk/>
          <pc:sldMk cId="3784356185" sldId="263"/>
        </pc:sldMkLst>
      </pc:sldChg>
      <pc:sldChg chg="del setBg">
        <pc:chgData name="NAIF ALZAHRANI" userId="514c3c9b6aa6f84b" providerId="LiveId" clId="{59976158-7DD7-0C4E-94B8-5EF399F686C7}" dt="2021-11-10T14:20:54.281" v="883" actId="2696"/>
        <pc:sldMkLst>
          <pc:docMk/>
          <pc:sldMk cId="2475483233" sldId="264"/>
        </pc:sldMkLst>
      </pc:sldChg>
      <pc:sldChg chg="del setBg">
        <pc:chgData name="NAIF ALZAHRANI" userId="514c3c9b6aa6f84b" providerId="LiveId" clId="{59976158-7DD7-0C4E-94B8-5EF399F686C7}" dt="2021-11-10T14:20:55.132" v="884" actId="2696"/>
        <pc:sldMkLst>
          <pc:docMk/>
          <pc:sldMk cId="2380955764" sldId="265"/>
        </pc:sldMkLst>
      </pc:sldChg>
      <pc:sldChg chg="addSp delSp modSp new mod ord modTransition setBg setClrOvrMap">
        <pc:chgData name="NAIF ALZAHRANI" userId="514c3c9b6aa6f84b" providerId="LiveId" clId="{59976158-7DD7-0C4E-94B8-5EF399F686C7}" dt="2021-11-10T13:09:19.233" v="860"/>
        <pc:sldMkLst>
          <pc:docMk/>
          <pc:sldMk cId="3027994365" sldId="266"/>
        </pc:sldMkLst>
        <pc:spChg chg="mod">
          <ac:chgData name="NAIF ALZAHRANI" userId="514c3c9b6aa6f84b" providerId="LiveId" clId="{59976158-7DD7-0C4E-94B8-5EF399F686C7}" dt="2021-11-10T07:22:10.680" v="4"/>
          <ac:spMkLst>
            <pc:docMk/>
            <pc:sldMk cId="3027994365" sldId="266"/>
            <ac:spMk id="3" creationId="{0B1B4503-6E06-F044-8C95-41BB1509E685}"/>
          </ac:spMkLst>
        </pc:spChg>
        <pc:spChg chg="mod">
          <ac:chgData name="NAIF ALZAHRANI" userId="514c3c9b6aa6f84b" providerId="LiveId" clId="{59976158-7DD7-0C4E-94B8-5EF399F686C7}" dt="2021-11-10T07:22:10.680" v="4"/>
          <ac:spMkLst>
            <pc:docMk/>
            <pc:sldMk cId="3027994365" sldId="266"/>
            <ac:spMk id="4" creationId="{9C8571EA-9711-DE49-9F04-58B02CACD792}"/>
          </ac:spMkLst>
        </pc:spChg>
        <pc:spChg chg="mod">
          <ac:chgData name="NAIF ALZAHRANI" userId="514c3c9b6aa6f84b" providerId="LiveId" clId="{59976158-7DD7-0C4E-94B8-5EF399F686C7}" dt="2021-11-10T07:22:10.680" v="4"/>
          <ac:spMkLst>
            <pc:docMk/>
            <pc:sldMk cId="3027994365" sldId="266"/>
            <ac:spMk id="5" creationId="{B56FA030-DBEF-7A4C-B150-D23790F33138}"/>
          </ac:spMkLst>
        </pc:spChg>
        <pc:spChg chg="mod">
          <ac:chgData name="NAIF ALZAHRANI" userId="514c3c9b6aa6f84b" providerId="LiveId" clId="{59976158-7DD7-0C4E-94B8-5EF399F686C7}" dt="2021-11-10T07:22:10.680" v="4"/>
          <ac:spMkLst>
            <pc:docMk/>
            <pc:sldMk cId="3027994365" sldId="266"/>
            <ac:spMk id="6" creationId="{19FB2222-E6FD-E642-8A10-7835D7D27DBA}"/>
          </ac:spMkLst>
        </pc:spChg>
        <pc:spChg chg="mod">
          <ac:chgData name="NAIF ALZAHRANI" userId="514c3c9b6aa6f84b" providerId="LiveId" clId="{59976158-7DD7-0C4E-94B8-5EF399F686C7}" dt="2021-11-10T07:22:10.680" v="4"/>
          <ac:spMkLst>
            <pc:docMk/>
            <pc:sldMk cId="3027994365" sldId="266"/>
            <ac:spMk id="7" creationId="{8248502D-FE6E-BA4C-BAFE-0D89559917DA}"/>
          </ac:spMkLst>
        </pc:spChg>
        <pc:spChg chg="mod">
          <ac:chgData name="NAIF ALZAHRANI" userId="514c3c9b6aa6f84b" providerId="LiveId" clId="{59976158-7DD7-0C4E-94B8-5EF399F686C7}" dt="2021-11-10T07:22:10.680" v="4"/>
          <ac:spMkLst>
            <pc:docMk/>
            <pc:sldMk cId="3027994365" sldId="266"/>
            <ac:spMk id="8" creationId="{DB6F4D8C-3979-F04A-B787-50E7EE2B2764}"/>
          </ac:spMkLst>
        </pc:spChg>
        <pc:spChg chg="mod">
          <ac:chgData name="NAIF ALZAHRANI" userId="514c3c9b6aa6f84b" providerId="LiveId" clId="{59976158-7DD7-0C4E-94B8-5EF399F686C7}" dt="2021-11-10T07:22:10.680" v="4"/>
          <ac:spMkLst>
            <pc:docMk/>
            <pc:sldMk cId="3027994365" sldId="266"/>
            <ac:spMk id="9" creationId="{DEDE91F1-F0E7-5242-81F3-F92CD15B17A0}"/>
          </ac:spMkLst>
        </pc:spChg>
        <pc:spChg chg="mod">
          <ac:chgData name="NAIF ALZAHRANI" userId="514c3c9b6aa6f84b" providerId="LiveId" clId="{59976158-7DD7-0C4E-94B8-5EF399F686C7}" dt="2021-11-10T07:22:10.680" v="4"/>
          <ac:spMkLst>
            <pc:docMk/>
            <pc:sldMk cId="3027994365" sldId="266"/>
            <ac:spMk id="10" creationId="{DAA1443A-C3BF-9447-8D1B-0C3946AD86C9}"/>
          </ac:spMkLst>
        </pc:spChg>
        <pc:spChg chg="mod">
          <ac:chgData name="NAIF ALZAHRANI" userId="514c3c9b6aa6f84b" providerId="LiveId" clId="{59976158-7DD7-0C4E-94B8-5EF399F686C7}" dt="2021-11-10T07:22:10.680" v="4"/>
          <ac:spMkLst>
            <pc:docMk/>
            <pc:sldMk cId="3027994365" sldId="266"/>
            <ac:spMk id="11" creationId="{28A8AB9E-314E-614B-96E0-20267DDCF3F8}"/>
          </ac:spMkLst>
        </pc:spChg>
        <pc:spChg chg="mod">
          <ac:chgData name="NAIF ALZAHRANI" userId="514c3c9b6aa6f84b" providerId="LiveId" clId="{59976158-7DD7-0C4E-94B8-5EF399F686C7}" dt="2021-11-10T07:22:10.680" v="4"/>
          <ac:spMkLst>
            <pc:docMk/>
            <pc:sldMk cId="3027994365" sldId="266"/>
            <ac:spMk id="12" creationId="{2E98A57D-9619-C141-8D16-9E9F21359B56}"/>
          </ac:spMkLst>
        </pc:spChg>
        <pc:spChg chg="mod">
          <ac:chgData name="NAIF ALZAHRANI" userId="514c3c9b6aa6f84b" providerId="LiveId" clId="{59976158-7DD7-0C4E-94B8-5EF399F686C7}" dt="2021-11-10T07:22:10.680" v="4"/>
          <ac:spMkLst>
            <pc:docMk/>
            <pc:sldMk cId="3027994365" sldId="266"/>
            <ac:spMk id="13" creationId="{F2B6EE43-BD7E-094C-88C4-953338B07148}"/>
          </ac:spMkLst>
        </pc:spChg>
        <pc:spChg chg="mod">
          <ac:chgData name="NAIF ALZAHRANI" userId="514c3c9b6aa6f84b" providerId="LiveId" clId="{59976158-7DD7-0C4E-94B8-5EF399F686C7}" dt="2021-11-10T07:22:10.680" v="4"/>
          <ac:spMkLst>
            <pc:docMk/>
            <pc:sldMk cId="3027994365" sldId="266"/>
            <ac:spMk id="14" creationId="{C7A5D02A-39F7-004F-8057-3955FD7A6498}"/>
          </ac:spMkLst>
        </pc:spChg>
        <pc:spChg chg="mod">
          <ac:chgData name="NAIF ALZAHRANI" userId="514c3c9b6aa6f84b" providerId="LiveId" clId="{59976158-7DD7-0C4E-94B8-5EF399F686C7}" dt="2021-11-10T07:22:10.680" v="4"/>
          <ac:spMkLst>
            <pc:docMk/>
            <pc:sldMk cId="3027994365" sldId="266"/>
            <ac:spMk id="15" creationId="{E5159136-75E0-AE42-A88A-BD49D4C303EE}"/>
          </ac:spMkLst>
        </pc:spChg>
        <pc:spChg chg="add mod">
          <ac:chgData name="NAIF ALZAHRANI" userId="514c3c9b6aa6f84b" providerId="LiveId" clId="{59976158-7DD7-0C4E-94B8-5EF399F686C7}" dt="2021-11-10T07:35:43.234" v="259" actId="20577"/>
          <ac:spMkLst>
            <pc:docMk/>
            <pc:sldMk cId="3027994365" sldId="266"/>
            <ac:spMk id="28" creationId="{90502F7F-A83C-D942-A0C0-A60DE347B5D1}"/>
          </ac:spMkLst>
        </pc:spChg>
        <pc:spChg chg="add del">
          <ac:chgData name="NAIF ALZAHRANI" userId="514c3c9b6aa6f84b" providerId="LiveId" clId="{59976158-7DD7-0C4E-94B8-5EF399F686C7}" dt="2021-11-10T07:31:57.803" v="129" actId="26606"/>
          <ac:spMkLst>
            <pc:docMk/>
            <pc:sldMk cId="3027994365" sldId="266"/>
            <ac:spMk id="33" creationId="{8DF8AE6E-38CD-4B2A-8E02-F099DD30EF40}"/>
          </ac:spMkLst>
        </pc:spChg>
        <pc:spChg chg="add del">
          <ac:chgData name="NAIF ALZAHRANI" userId="514c3c9b6aa6f84b" providerId="LiveId" clId="{59976158-7DD7-0C4E-94B8-5EF399F686C7}" dt="2021-11-10T07:31:57.803" v="129" actId="26606"/>
          <ac:spMkLst>
            <pc:docMk/>
            <pc:sldMk cId="3027994365" sldId="266"/>
            <ac:spMk id="35" creationId="{23293907-0F26-4752-BCD0-3AC2C5026383}"/>
          </ac:spMkLst>
        </pc:spChg>
        <pc:spChg chg="add del">
          <ac:chgData name="NAIF ALZAHRANI" userId="514c3c9b6aa6f84b" providerId="LiveId" clId="{59976158-7DD7-0C4E-94B8-5EF399F686C7}" dt="2021-11-10T07:31:57.803" v="129" actId="26606"/>
          <ac:spMkLst>
            <pc:docMk/>
            <pc:sldMk cId="3027994365" sldId="266"/>
            <ac:spMk id="37" creationId="{4CA07809-FD84-4293-BEDA-C920BB2A1F3F}"/>
          </ac:spMkLst>
        </pc:spChg>
        <pc:spChg chg="add del">
          <ac:chgData name="NAIF ALZAHRANI" userId="514c3c9b6aa6f84b" providerId="LiveId" clId="{59976158-7DD7-0C4E-94B8-5EF399F686C7}" dt="2021-11-10T07:31:57.803" v="129" actId="26606"/>
          <ac:spMkLst>
            <pc:docMk/>
            <pc:sldMk cId="3027994365" sldId="266"/>
            <ac:spMk id="39" creationId="{A06D4B98-7FBD-4771-9C71-AE026D67023F}"/>
          </ac:spMkLst>
        </pc:spChg>
        <pc:spChg chg="add del">
          <ac:chgData name="NAIF ALZAHRANI" userId="514c3c9b6aa6f84b" providerId="LiveId" clId="{59976158-7DD7-0C4E-94B8-5EF399F686C7}" dt="2021-11-10T07:31:57.803" v="129" actId="26606"/>
          <ac:spMkLst>
            <pc:docMk/>
            <pc:sldMk cId="3027994365" sldId="266"/>
            <ac:spMk id="41" creationId="{1E32D174-F8A9-4FF0-8888-1B4F5E184961}"/>
          </ac:spMkLst>
        </pc:spChg>
        <pc:spChg chg="add del">
          <ac:chgData name="NAIF ALZAHRANI" userId="514c3c9b6aa6f84b" providerId="LiveId" clId="{59976158-7DD7-0C4E-94B8-5EF399F686C7}" dt="2021-11-10T07:31:57.803" v="129" actId="26606"/>
          <ac:spMkLst>
            <pc:docMk/>
            <pc:sldMk cId="3027994365" sldId="266"/>
            <ac:spMk id="43" creationId="{769201C5-687E-46FB-BA72-23BA40BFEE1E}"/>
          </ac:spMkLst>
        </pc:spChg>
        <pc:spChg chg="add del">
          <ac:chgData name="NAIF ALZAHRANI" userId="514c3c9b6aa6f84b" providerId="LiveId" clId="{59976158-7DD7-0C4E-94B8-5EF399F686C7}" dt="2021-11-10T07:31:57.803" v="129" actId="26606"/>
          <ac:spMkLst>
            <pc:docMk/>
            <pc:sldMk cId="3027994365" sldId="266"/>
            <ac:spMk id="45" creationId="{339141A8-FDFD-4ABE-A499-72C9669F4BE6}"/>
          </ac:spMkLst>
        </pc:spChg>
        <pc:spChg chg="add del">
          <ac:chgData name="NAIF ALZAHRANI" userId="514c3c9b6aa6f84b" providerId="LiveId" clId="{59976158-7DD7-0C4E-94B8-5EF399F686C7}" dt="2021-11-10T07:31:57.803" v="129" actId="26606"/>
          <ac:spMkLst>
            <pc:docMk/>
            <pc:sldMk cId="3027994365" sldId="266"/>
            <ac:spMk id="47" creationId="{8A439E11-755A-4258-859D-56A6B6AFCB66}"/>
          </ac:spMkLst>
        </pc:spChg>
        <pc:spChg chg="add del">
          <ac:chgData name="NAIF ALZAHRANI" userId="514c3c9b6aa6f84b" providerId="LiveId" clId="{59976158-7DD7-0C4E-94B8-5EF399F686C7}" dt="2021-11-10T07:31:57.803" v="129" actId="26606"/>
          <ac:spMkLst>
            <pc:docMk/>
            <pc:sldMk cId="3027994365" sldId="266"/>
            <ac:spMk id="49" creationId="{E916EF49-F958-4F28-A999-F8FA8D09AF86}"/>
          </ac:spMkLst>
        </pc:spChg>
        <pc:spChg chg="add del">
          <ac:chgData name="NAIF ALZAHRANI" userId="514c3c9b6aa6f84b" providerId="LiveId" clId="{59976158-7DD7-0C4E-94B8-5EF399F686C7}" dt="2021-11-10T07:31:57.803" v="129" actId="26606"/>
          <ac:spMkLst>
            <pc:docMk/>
            <pc:sldMk cId="3027994365" sldId="266"/>
            <ac:spMk id="51" creationId="{A7665D74-DFEA-412C-928C-F090E67084F3}"/>
          </ac:spMkLst>
        </pc:spChg>
        <pc:spChg chg="add del">
          <ac:chgData name="NAIF ALZAHRANI" userId="514c3c9b6aa6f84b" providerId="LiveId" clId="{59976158-7DD7-0C4E-94B8-5EF399F686C7}" dt="2021-11-10T07:31:57.803" v="129" actId="26606"/>
          <ac:spMkLst>
            <pc:docMk/>
            <pc:sldMk cId="3027994365" sldId="266"/>
            <ac:spMk id="53" creationId="{3E84BD56-679D-4E0C-9C9B-D694ABF07373}"/>
          </ac:spMkLst>
        </pc:spChg>
        <pc:spChg chg="add del">
          <ac:chgData name="NAIF ALZAHRANI" userId="514c3c9b6aa6f84b" providerId="LiveId" clId="{59976158-7DD7-0C4E-94B8-5EF399F686C7}" dt="2021-11-10T07:31:57.803" v="129" actId="26606"/>
          <ac:spMkLst>
            <pc:docMk/>
            <pc:sldMk cId="3027994365" sldId="266"/>
            <ac:spMk id="55" creationId="{2335FEDF-EF88-4E68-9CF7-5A72EF32AFC2}"/>
          </ac:spMkLst>
        </pc:spChg>
        <pc:spChg chg="add del">
          <ac:chgData name="NAIF ALZAHRANI" userId="514c3c9b6aa6f84b" providerId="LiveId" clId="{59976158-7DD7-0C4E-94B8-5EF399F686C7}" dt="2021-11-10T07:31:57.803" v="129" actId="26606"/>
          <ac:spMkLst>
            <pc:docMk/>
            <pc:sldMk cId="3027994365" sldId="266"/>
            <ac:spMk id="57" creationId="{03DB71A4-74AA-406D-9553-61C0C6D23689}"/>
          </ac:spMkLst>
        </pc:spChg>
        <pc:spChg chg="add del">
          <ac:chgData name="NAIF ALZAHRANI" userId="514c3c9b6aa6f84b" providerId="LiveId" clId="{59976158-7DD7-0C4E-94B8-5EF399F686C7}" dt="2021-11-10T07:31:57.803" v="129" actId="26606"/>
          <ac:spMkLst>
            <pc:docMk/>
            <pc:sldMk cId="3027994365" sldId="266"/>
            <ac:spMk id="59" creationId="{DA9994C2-211B-4BF6-B6A0-D67471594EC1}"/>
          </ac:spMkLst>
        </pc:spChg>
        <pc:spChg chg="add del">
          <ac:chgData name="NAIF ALZAHRANI" userId="514c3c9b6aa6f84b" providerId="LiveId" clId="{59976158-7DD7-0C4E-94B8-5EF399F686C7}" dt="2021-11-10T07:31:57.803" v="129" actId="26606"/>
          <ac:spMkLst>
            <pc:docMk/>
            <pc:sldMk cId="3027994365" sldId="266"/>
            <ac:spMk id="61" creationId="{837A7BE2-DF08-4ECE-A520-13927DBF4C5E}"/>
          </ac:spMkLst>
        </pc:spChg>
        <pc:grpChg chg="add del mod">
          <ac:chgData name="NAIF ALZAHRANI" userId="514c3c9b6aa6f84b" providerId="LiveId" clId="{59976158-7DD7-0C4E-94B8-5EF399F686C7}" dt="2021-11-10T07:22:19.729" v="6" actId="478"/>
          <ac:grpSpMkLst>
            <pc:docMk/>
            <pc:sldMk cId="3027994365" sldId="266"/>
            <ac:grpSpMk id="2" creationId="{DF954A22-B184-1D4E-B2A7-24638C2E93C6}"/>
          </ac:grpSpMkLst>
        </pc:grpChg>
        <pc:picChg chg="add mod ord">
          <ac:chgData name="NAIF ALZAHRANI" userId="514c3c9b6aa6f84b" providerId="LiveId" clId="{59976158-7DD7-0C4E-94B8-5EF399F686C7}" dt="2021-11-10T07:35:01.642" v="250" actId="207"/>
          <ac:picMkLst>
            <pc:docMk/>
            <pc:sldMk cId="3027994365" sldId="266"/>
            <ac:picMk id="17" creationId="{57A48EBB-383C-6F41-8EA9-6369E7809536}"/>
          </ac:picMkLst>
        </pc:picChg>
        <pc:picChg chg="add mod ord">
          <ac:chgData name="NAIF ALZAHRANI" userId="514c3c9b6aa6f84b" providerId="LiveId" clId="{59976158-7DD7-0C4E-94B8-5EF399F686C7}" dt="2021-11-10T07:35:13.170" v="254" actId="207"/>
          <ac:picMkLst>
            <pc:docMk/>
            <pc:sldMk cId="3027994365" sldId="266"/>
            <ac:picMk id="19" creationId="{AF1D31CD-C431-5040-808D-BF28B01553C6}"/>
          </ac:picMkLst>
        </pc:picChg>
        <pc:picChg chg="add mod">
          <ac:chgData name="NAIF ALZAHRANI" userId="514c3c9b6aa6f84b" providerId="LiveId" clId="{59976158-7DD7-0C4E-94B8-5EF399F686C7}" dt="2021-11-10T07:34:58.743" v="249" actId="207"/>
          <ac:picMkLst>
            <pc:docMk/>
            <pc:sldMk cId="3027994365" sldId="266"/>
            <ac:picMk id="21" creationId="{F7F0201D-B182-A447-AE02-08716D49C289}"/>
          </ac:picMkLst>
        </pc:picChg>
        <pc:picChg chg="add mod">
          <ac:chgData name="NAIF ALZAHRANI" userId="514c3c9b6aa6f84b" providerId="LiveId" clId="{59976158-7DD7-0C4E-94B8-5EF399F686C7}" dt="2021-11-10T07:35:09.687" v="253" actId="207"/>
          <ac:picMkLst>
            <pc:docMk/>
            <pc:sldMk cId="3027994365" sldId="266"/>
            <ac:picMk id="23" creationId="{3B1E3524-6E34-2D4B-881F-1F3CD73C12A1}"/>
          </ac:picMkLst>
        </pc:picChg>
        <pc:picChg chg="add mod ord">
          <ac:chgData name="NAIF ALZAHRANI" userId="514c3c9b6aa6f84b" providerId="LiveId" clId="{59976158-7DD7-0C4E-94B8-5EF399F686C7}" dt="2021-11-10T07:35:07.203" v="252" actId="207"/>
          <ac:picMkLst>
            <pc:docMk/>
            <pc:sldMk cId="3027994365" sldId="266"/>
            <ac:picMk id="25" creationId="{3F3A9A3C-D0D3-2648-B167-733AF3689AC3}"/>
          </ac:picMkLst>
        </pc:picChg>
        <pc:picChg chg="add mod ord">
          <ac:chgData name="NAIF ALZAHRANI" userId="514c3c9b6aa6f84b" providerId="LiveId" clId="{59976158-7DD7-0C4E-94B8-5EF399F686C7}" dt="2021-11-10T07:35:03.873" v="251" actId="207"/>
          <ac:picMkLst>
            <pc:docMk/>
            <pc:sldMk cId="3027994365" sldId="266"/>
            <ac:picMk id="27" creationId="{D0522A9C-1B6E-964A-A0E5-7C23E6B40535}"/>
          </ac:picMkLst>
        </pc:picChg>
        <pc:cxnChg chg="add">
          <ac:chgData name="NAIF ALZAHRANI" userId="514c3c9b6aa6f84b" providerId="LiveId" clId="{59976158-7DD7-0C4E-94B8-5EF399F686C7}" dt="2021-11-10T07:31:57.803" v="129" actId="26606"/>
          <ac:cxnSpMkLst>
            <pc:docMk/>
            <pc:sldMk cId="3027994365" sldId="266"/>
            <ac:cxnSpMk id="66" creationId="{822A5670-0F7B-4199-AEAB-33FBA9CEA44D}"/>
          </ac:cxnSpMkLst>
        </pc:cxnChg>
        <pc:cxnChg chg="add">
          <ac:chgData name="NAIF ALZAHRANI" userId="514c3c9b6aa6f84b" providerId="LiveId" clId="{59976158-7DD7-0C4E-94B8-5EF399F686C7}" dt="2021-11-10T07:31:57.803" v="129" actId="26606"/>
          <ac:cxnSpMkLst>
            <pc:docMk/>
            <pc:sldMk cId="3027994365" sldId="266"/>
            <ac:cxnSpMk id="68" creationId="{8BB1744D-A7DF-4B65-B6E3-DCF12BB2D869}"/>
          </ac:cxnSpMkLst>
        </pc:cxnChg>
        <pc:cxnChg chg="add">
          <ac:chgData name="NAIF ALZAHRANI" userId="514c3c9b6aa6f84b" providerId="LiveId" clId="{59976158-7DD7-0C4E-94B8-5EF399F686C7}" dt="2021-11-10T07:31:57.803" v="129" actId="26606"/>
          <ac:cxnSpMkLst>
            <pc:docMk/>
            <pc:sldMk cId="3027994365" sldId="266"/>
            <ac:cxnSpMk id="70" creationId="{882DD753-EA38-4E86-91FB-05041A44A28E}"/>
          </ac:cxnSpMkLst>
        </pc:cxnChg>
        <pc:cxnChg chg="add">
          <ac:chgData name="NAIF ALZAHRANI" userId="514c3c9b6aa6f84b" providerId="LiveId" clId="{59976158-7DD7-0C4E-94B8-5EF399F686C7}" dt="2021-11-10T07:31:57.803" v="129" actId="26606"/>
          <ac:cxnSpMkLst>
            <pc:docMk/>
            <pc:sldMk cId="3027994365" sldId="266"/>
            <ac:cxnSpMk id="72" creationId="{6DA63E78-7704-45EF-B5D3-EADDF5D82674}"/>
          </ac:cxnSpMkLst>
        </pc:cxnChg>
      </pc:sldChg>
      <pc:sldMasterChg chg="setBg">
        <pc:chgData name="NAIF ALZAHRANI" userId="514c3c9b6aa6f84b" providerId="LiveId" clId="{59976158-7DD7-0C4E-94B8-5EF399F686C7}" dt="2021-11-10T07:31:06.307" v="115"/>
        <pc:sldMasterMkLst>
          <pc:docMk/>
          <pc:sldMasterMk cId="1544746240" sldId="2147483648"/>
        </pc:sldMasterMkLst>
      </pc:sldMasterChg>
    </pc:docChg>
  </pc:docChgLst>
  <pc:docChgLst>
    <pc:chgData name="One Skill" userId="8d49c830ac36a521" providerId="LiveId" clId="{00B8ECD5-D05B-344E-923B-B5C6F40C88A1}"/>
    <pc:docChg chg="undo custSel addSld delSld modSld sldOrd addSection delSection modSection">
      <pc:chgData name="One Skill" userId="8d49c830ac36a521" providerId="LiveId" clId="{00B8ECD5-D05B-344E-923B-B5C6F40C88A1}" dt="2020-07-15T12:08:00.912" v="480" actId="18676"/>
      <pc:docMkLst>
        <pc:docMk/>
      </pc:docMkLst>
      <pc:sldChg chg="addSp modSp">
        <pc:chgData name="One Skill" userId="8d49c830ac36a521" providerId="LiveId" clId="{00B8ECD5-D05B-344E-923B-B5C6F40C88A1}" dt="2020-07-14T17:44:35.664" v="109" actId="571"/>
        <pc:sldMkLst>
          <pc:docMk/>
          <pc:sldMk cId="3649744797" sldId="260"/>
        </pc:sldMkLst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49" creationId="{FB7F500C-9F28-454C-A9B1-6720AC14D38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0" creationId="{CA463B78-3C5E-084B-9389-0EAB42CFAE1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1" creationId="{828ECCC1-D044-6A42-B8E6-10C22D1393B2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2" creationId="{18894AF0-38E4-7449-A285-4FFC1EF1BD2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3" creationId="{CFC526FA-69FA-0743-B6DF-D21AA164900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4" creationId="{C9807F2F-9784-BE49-BF69-168B6B87DC9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5" creationId="{ED7E5AAF-D557-B144-86D3-B79BAA40B974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6" creationId="{D5BEB7B0-69BD-2C40-B3F4-AC72A4EA341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7" creationId="{30483A10-258B-974C-B598-E47A934C681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8" creationId="{5B303A02-CC85-B940-8FF0-D3284EF0F50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9" creationId="{CB5BB6E8-498E-224B-ADDC-32B5589F5AC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0" creationId="{8CE9F017-28D9-B344-B9B3-0930FA74328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1" creationId="{DD0AFBD0-3FB0-8C49-9F60-57D73AA340E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2" creationId="{E0C8267B-822B-1B46-81D3-4F5E42FD6E42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3" creationId="{6FBCB533-CB8A-1E47-BDD6-43694C664F9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4" creationId="{020065BF-EAC7-2D4C-B104-CE62330AE50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5" creationId="{7CCC8CF4-A82D-4B45-8703-8E88887F5C7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6" creationId="{E6AA3F88-4DF2-C040-9F82-5B0FEA90FF9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7" creationId="{3598A93C-259D-3F41-AEE5-942A11C16DB3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8" creationId="{96F82179-D01A-F747-A5BB-E72B0DD4A7CF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9" creationId="{75BFF3A1-69AF-194D-A07D-F2379A58E86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0" creationId="{3477A1F8-D2A7-B847-8AFD-843B62FB2893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1" creationId="{2B6274CA-73D8-8048-B700-F3C7323A3F6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2" creationId="{340A3B66-BD16-4148-BD1F-A6CA2066C7D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3" creationId="{3421CEDB-9EE9-5746-BE8C-4B8C8A9CE3F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4" creationId="{39F33E46-D991-4546-AB3E-B5F774E8668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5" creationId="{329B40A5-2E62-AC43-A73A-B55F0C388190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6" creationId="{81E436A4-5BD6-F745-BE8B-24E31F3BA18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7" creationId="{7A552414-CE09-2441-AC3D-60ED4D07151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8" creationId="{CB531337-EE4D-674E-92A3-3766D18F4DC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9" creationId="{8E08DD7B-AB1E-3B49-A1E0-9191E9B8E7B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0" creationId="{0E2CCD30-B310-2242-A394-DE542E96C7D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1" creationId="{27A7D9A3-2F88-CF49-9D9C-89E26F0A358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2" creationId="{FE3A2C0C-2DA4-7A4B-A466-DE882BC56E6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3" creationId="{861B9ADF-3F16-D246-BAFA-6BC601A9DE8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4" creationId="{E429FA83-92BC-2746-A5CB-A6EDBF82B12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5" creationId="{5805B93C-B096-FE43-A531-8C92669626B0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6" creationId="{78069A0F-26C3-7B4F-B932-78AA334C3CC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7" creationId="{57956BBD-FD3A-C249-8C8B-AE84C5D31AF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8" creationId="{E2464D5D-AE86-0E4F-A200-3A211DF20E31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9" creationId="{44CD2427-8279-F74A-AD23-CCC70E72500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0" creationId="{65DC1DC5-E554-A247-922D-45DECC8E745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1" creationId="{249392CF-2074-5F44-AB4D-CFACD8D61294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2" creationId="{1577F503-CFFB-9343-A67E-891DF4A3944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3" creationId="{1908AD3F-0B49-4944-912F-BDCC357E0C0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4" creationId="{C5A56C91-8032-8E41-8DDB-E9861C2752E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5" creationId="{F415629C-1382-604C-B9CC-B89B2284B8BC}"/>
          </ac:spMkLst>
        </pc:spChg>
        <pc:grpChg chg="mod">
          <ac:chgData name="One Skill" userId="8d49c830ac36a521" providerId="LiveId" clId="{00B8ECD5-D05B-344E-923B-B5C6F40C88A1}" dt="2020-07-14T17:44:32.747" v="108" actId="1076"/>
          <ac:grpSpMkLst>
            <pc:docMk/>
            <pc:sldMk cId="3649744797" sldId="260"/>
            <ac:grpSpMk id="239" creationId="{55A4698C-AA75-FF48-9410-1AFC52459EE5}"/>
          </ac:grpSpMkLst>
        </pc:grpChg>
        <pc:grpChg chg="add mod">
          <ac:chgData name="One Skill" userId="8d49c830ac36a521" providerId="LiveId" clId="{00B8ECD5-D05B-344E-923B-B5C6F40C88A1}" dt="2020-07-14T17:44:35.664" v="109" actId="571"/>
          <ac:grpSpMkLst>
            <pc:docMk/>
            <pc:sldMk cId="3649744797" sldId="260"/>
            <ac:grpSpMk id="348" creationId="{AF8670AB-CE3F-3A41-BE84-655932AB3272}"/>
          </ac:grpSpMkLst>
        </pc:grpChg>
      </pc:sldChg>
      <pc:sldChg chg="addSp delSp modSp add modTransition setBg">
        <pc:chgData name="One Skill" userId="8d49c830ac36a521" providerId="LiveId" clId="{00B8ECD5-D05B-344E-923B-B5C6F40C88A1}" dt="2020-07-14T17:56:11.152" v="201"/>
        <pc:sldMkLst>
          <pc:docMk/>
          <pc:sldMk cId="1970053849" sldId="261"/>
        </pc:sldMkLst>
        <pc:spChg chg="add mod topLvl">
          <ac:chgData name="One Skill" userId="8d49c830ac36a521" providerId="LiveId" clId="{00B8ECD5-D05B-344E-923B-B5C6F40C88A1}" dt="2020-07-14T17:44:50.104" v="112" actId="164"/>
          <ac:spMkLst>
            <pc:docMk/>
            <pc:sldMk cId="1970053849" sldId="261"/>
            <ac:spMk id="15" creationId="{C63BB543-D0E5-5042-9CB4-55F681920FEE}"/>
          </ac:spMkLst>
        </pc:spChg>
        <pc:spChg chg="add mod topLvl">
          <ac:chgData name="One Skill" userId="8d49c830ac36a521" providerId="LiveId" clId="{00B8ECD5-D05B-344E-923B-B5C6F40C88A1}" dt="2020-07-14T17:44:47.156" v="111" actId="164"/>
          <ac:spMkLst>
            <pc:docMk/>
            <pc:sldMk cId="1970053849" sldId="261"/>
            <ac:spMk id="16" creationId="{007D414A-99D1-F84C-AE90-C89AEC681791}"/>
          </ac:spMkLst>
        </pc:spChg>
        <pc:spChg chg="add mod topLvl">
          <ac:chgData name="One Skill" userId="8d49c830ac36a521" providerId="LiveId" clId="{00B8ECD5-D05B-344E-923B-B5C6F40C88A1}" dt="2020-07-14T17:44:43.932" v="110" actId="164"/>
          <ac:spMkLst>
            <pc:docMk/>
            <pc:sldMk cId="1970053849" sldId="261"/>
            <ac:spMk id="17" creationId="{DB68CD9A-A811-1B4B-B7E6-6E44B9169A4E}"/>
          </ac:spMkLst>
        </pc:spChg>
        <pc:spChg chg="add mod topLvl">
          <ac:chgData name="One Skill" userId="8d49c830ac36a521" providerId="LiveId" clId="{00B8ECD5-D05B-344E-923B-B5C6F40C88A1}" dt="2020-07-14T17:44:55.142" v="114" actId="164"/>
          <ac:spMkLst>
            <pc:docMk/>
            <pc:sldMk cId="1970053849" sldId="261"/>
            <ac:spMk id="18" creationId="{E1993894-AEC5-1242-850D-7665D2C30400}"/>
          </ac:spMkLst>
        </pc:spChg>
        <pc:spChg chg="add mod topLvl">
          <ac:chgData name="One Skill" userId="8d49c830ac36a521" providerId="LiveId" clId="{00B8ECD5-D05B-344E-923B-B5C6F40C88A1}" dt="2020-07-14T17:44:52.707" v="113" actId="164"/>
          <ac:spMkLst>
            <pc:docMk/>
            <pc:sldMk cId="1970053849" sldId="261"/>
            <ac:spMk id="19" creationId="{D23C41BB-0BC1-6440-A83B-0B27454C016F}"/>
          </ac:spMkLst>
        </pc:spChg>
        <pc:spChg chg="add del mod">
          <ac:chgData name="One Skill" userId="8d49c830ac36a521" providerId="LiveId" clId="{00B8ECD5-D05B-344E-923B-B5C6F40C88A1}" dt="2020-07-14T17:47:34.961" v="126" actId="21"/>
          <ac:spMkLst>
            <pc:docMk/>
            <pc:sldMk cId="1970053849" sldId="261"/>
            <ac:spMk id="20" creationId="{41BC53B5-1B90-3541-9B19-25E446F9A85D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3" creationId="{57BCD9D6-4EBF-B044-9AC8-6FE2AEF7F781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6" creationId="{2705948C-4241-B642-BAE6-33070E69710D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9" creationId="{1A574B25-D4D4-3B4A-84BD-61F16D114C7A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42" creationId="{A6C20EFE-6C22-874A-BD0B-C66F6BAD513B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45" creationId="{F8464695-C285-B141-9A1F-AD570E75FD71}"/>
          </ac:spMkLst>
        </pc:spChg>
        <pc:spChg chg="add mod">
          <ac:chgData name="One Skill" userId="8d49c830ac36a521" providerId="LiveId" clId="{00B8ECD5-D05B-344E-923B-B5C6F40C88A1}" dt="2020-07-14T17:52:46.215" v="178" actId="1076"/>
          <ac:spMkLst>
            <pc:docMk/>
            <pc:sldMk cId="1970053849" sldId="261"/>
            <ac:spMk id="47" creationId="{23EEECD3-D9B6-A849-80A9-833A93365D9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4" creationId="{E04400D9-EC50-2040-89E5-5AEBBDD9BCA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5" creationId="{E03444F5-58E5-504F-829F-F5B23DBC351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6" creationId="{1BAFEFA7-B31B-6B4E-9B8C-5A46B0231D4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7" creationId="{4A8A3B44-D4E5-C34F-A341-246D32ADBA49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8" creationId="{F911CF23-1364-E54C-B29F-C5AD84E1EF53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9" creationId="{9CB9B73E-5D8D-CD4E-9D67-0C4F312C5F4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0" creationId="{3329A6CE-FA61-4A48-AFA5-B0A52CFBD00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1" creationId="{0AC9AC51-42B5-394C-B6DE-C02658C67B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2" creationId="{F4D4AE9D-1915-124B-BACE-16BA48081A9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3" creationId="{7E8E5A53-96B8-1C4D-8B54-B1DEF5243D4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4" creationId="{BFC31ECE-F18F-4F40-BF42-36D21DEC06D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5" creationId="{33A9467D-9886-6349-9636-D1014470755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6" creationId="{8C04F652-2908-7E4A-9D23-042FA9B94C62}"/>
          </ac:spMkLst>
        </pc:spChg>
        <pc:spChg chg="add 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7" creationId="{558FCBCF-B8E6-7341-9BD9-4C6C1767D01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0" creationId="{A5F9A02E-5200-3549-8A28-AC73A419BDD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1" creationId="{4E1CF37B-98A1-D64C-B2AE-07F2E584B69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2" creationId="{1DCEE8A5-9C9D-064C-B878-322E5C9FC2AA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3" creationId="{F3CE7114-3C8D-824B-925B-FD533388D43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4" creationId="{F5169EF2-5776-2144-9EEA-0E9D1D14C2F9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5" creationId="{6686892F-F485-4941-846A-B979804271D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6" creationId="{F5EC2662-1F99-6D4F-98BB-E630070A5A7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7" creationId="{C07B7912-4E7E-0E4D-ADB1-1EE8A1A6BAB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8" creationId="{D2D8653C-CAAB-D149-AA3E-7E52D66AA59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9" creationId="{8843DBB0-C0D8-3E4C-9FEC-D408FDC03E6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0" creationId="{E20A51BB-426A-A04C-AFA5-954AFCBC47F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1" creationId="{95296DCF-EB96-9842-8D61-CC63F51CF0F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2" creationId="{2887FE25-FCAC-D741-94D2-A9EAF275AB5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3" creationId="{46E7DAFC-C84B-AA43-95CA-E5F4BDDD273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4" creationId="{594A8917-7E50-1D4A-AC18-E9E9C63E1EB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7" creationId="{4A0E61B5-B0C3-8B4C-8D46-F25E26CF976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8" creationId="{70CE06F8-0C17-9A4A-8753-BECFAF1D04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9" creationId="{D529CEFA-91F7-0641-B271-40855046BE9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0" creationId="{BEB02DBB-395D-0345-8FAA-7DE209D13E3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1" creationId="{894C6BB4-E12D-C34B-885F-2CEC6EFC193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2" creationId="{DF480589-EA19-454F-B40C-B10DAEED9FD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3" creationId="{B8950402-2F13-FB47-87E2-417FDD35AFE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4" creationId="{2C1BCB9B-41CE-7B41-BCE7-17F99F18D18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5" creationId="{EC604B7B-FB8E-C242-BFAD-9C328CDBBF4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6" creationId="{662BDC41-BBBF-D84E-98EA-950207F19C6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7" creationId="{1D967C41-C52A-2F4E-B982-56258E7FFC2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8" creationId="{9223E1AE-C829-D847-80D9-811B878E3E1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9" creationId="{C7982C79-D18E-1247-AA67-72C69D1C110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0" creationId="{B9E4465E-5719-054D-AC88-CF829B6B926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1" creationId="{9A0D5C5A-F2E2-4E4E-85C9-A1C80807ADC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4" creationId="{378A9B65-600E-7847-A80B-8B85E0631C0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5" creationId="{EFE77739-BC79-434C-97F1-2FD8D29D7DF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6" creationId="{9ECA88F6-93AC-6C41-AE33-ABA9BD726B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7" creationId="{68972CFB-9644-1D49-BEBB-C79C58AB5E6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8" creationId="{17F1FAF3-E852-7641-A5E4-E5FCD413661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9" creationId="{0D9E486E-4180-7441-AC4C-CE18CC53A45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0" creationId="{76F9E69F-9C25-8F48-A08C-FA428F5591C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1" creationId="{F2012C44-7092-DE43-9860-57E58D1C0EE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2" creationId="{0C7FF0A1-B040-F640-800A-1D3DEA24EEB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3" creationId="{52660338-09AD-0A40-87B2-4D97E2EFB09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4" creationId="{1BB271D6-8236-6A49-B95A-1B1D3145357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5" creationId="{D02F4B95-E8EC-5544-A270-B23612EEF5D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6" creationId="{75FAFF5B-293A-9A42-8CA4-86EFDA67BA1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7" creationId="{02D3E46C-BE0A-B646-BE46-E4E4FEE75AB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8" creationId="{1FD747C5-81CC-684D-ADBB-0A04ACF43AB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1" creationId="{879E1AEB-F92B-3A43-9113-3D2A9D873E6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2" creationId="{5AA47A39-50DB-4341-8FF6-C919EDA85A5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3" creationId="{FD12E3EF-F82F-1740-890C-FB8E4199EC4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4" creationId="{2DB3CF22-6921-7748-8400-5848DCFEA82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5" creationId="{8F1D86E6-80B0-E24E-A56B-5930CDD8C35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6" creationId="{5A67153F-F37E-3140-AA20-EF2C2BB4506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7" creationId="{862D7BA9-C6EF-8C4A-997E-47661F4364E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8" creationId="{04BF3192-710E-574C-BF1C-C662963E4F7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9" creationId="{E482DB18-1F11-E84E-BEC6-50FA93B5028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0" creationId="{95A309F4-4B67-FB40-B800-08EEC4C554A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1" creationId="{F918A3CD-15F2-1248-913F-085B4627AE0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2" creationId="{8467CF44-76F5-B340-8E12-39A7CE54DA2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3" creationId="{78D7F4C1-BAB6-4949-91EF-10B85BAE7BE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4" creationId="{DE7D2E82-BB48-D84D-B44D-EE2C30BDE58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5" creationId="{BFEE7B35-D908-C045-B70F-9B7AD107A79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7" creationId="{C3C60140-49FD-C049-AFE9-EE7F5813166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8" creationId="{19DD13EE-DE27-874D-8745-32AC246F44F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0" creationId="{7C6BD8D8-F67D-134D-9451-39BB8E83A54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1" creationId="{B75BF56C-6CD7-0046-ADB6-A5674CA8DEA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3" creationId="{29BC9C78-C1D5-C843-9CF9-A3B5C723981A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4" creationId="{A4D6DA70-FA41-9B42-9E78-D735877A04B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6" creationId="{F339321E-3933-464C-B73A-0752F635833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7" creationId="{8CB0390C-19F6-324D-BE81-F5E570B09D70}"/>
          </ac:spMkLst>
        </pc:spChg>
        <pc:grpChg chg="add del mod">
          <ac:chgData name="One Skill" userId="8d49c830ac36a521" providerId="LiveId" clId="{00B8ECD5-D05B-344E-923B-B5C6F40C88A1}" dt="2020-07-14T17:43:06.861" v="100" actId="165"/>
          <ac:grpSpMkLst>
            <pc:docMk/>
            <pc:sldMk cId="1970053849" sldId="261"/>
            <ac:grpSpMk id="21" creationId="{D320D8D2-14E2-094F-97B9-1691F02CCEDA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7" creationId="{6D8CA656-93CD-3947-A34C-C94120CF0F76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8" creationId="{C631FF50-F7AE-294D-8B40-7C39D2D9E78A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9" creationId="{0021B0D5-3D57-1643-9DE3-544BB916B0EB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30" creationId="{64E44D99-326B-1F4D-802A-AA7268452513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31" creationId="{2FD8570F-F28B-9A4B-B47F-B415436F01C6}"/>
          </ac:grpSpMkLst>
        </pc:grpChg>
        <pc:grpChg chg="add mod">
          <ac:chgData name="One Skill" userId="8d49c830ac36a521" providerId="LiveId" clId="{00B8ECD5-D05B-344E-923B-B5C6F40C88A1}" dt="2020-07-14T17:52:27.597" v="174" actId="1076"/>
          <ac:grpSpMkLst>
            <pc:docMk/>
            <pc:sldMk cId="1970053849" sldId="261"/>
            <ac:grpSpMk id="32" creationId="{8E554224-A3A2-6044-8B97-870EC501488D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35" creationId="{FCF7DB45-890D-964F-9011-3EB86AB1165D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38" creationId="{AF1A661F-AB0E-4446-9375-3869F60865D8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41" creationId="{EEEB75A1-2F8E-E244-9AB8-8D925AD89B84}"/>
          </ac:grpSpMkLst>
        </pc:grpChg>
        <pc:grpChg chg="add mod">
          <ac:chgData name="One Skill" userId="8d49c830ac36a521" providerId="LiveId" clId="{00B8ECD5-D05B-344E-923B-B5C6F40C88A1}" dt="2020-07-14T17:52:15.819" v="172" actId="1076"/>
          <ac:grpSpMkLst>
            <pc:docMk/>
            <pc:sldMk cId="1970053849" sldId="261"/>
            <ac:grpSpMk id="44" creationId="{68FF4C94-5DE8-E443-AB2D-3A5B458F85CF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53" creationId="{289BA0BD-04D0-6840-8215-882FB2E5540E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68" creationId="{46851DE8-FBBD-ED40-9997-5109BE5E0821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69" creationId="{2E389949-6B6B-204B-A92C-FA5787AFE06F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85" creationId="{0903D23F-0350-084D-8DDF-2D492A568D8F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86" creationId="{AA74A3D4-A233-7A40-BCFF-2BFFE86DC03B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02" creationId="{3CCF62FF-731A-F94E-9D08-04D74543070A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03" creationId="{ED472347-3E0A-6C46-8D39-FFD54E58C2E7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19" creationId="{F38099D4-EDA3-2C4C-BA04-EBC6527951C7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20" creationId="{94396034-8E0C-E54E-B3DC-F40266DD8530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36" creationId="{967E03F4-F9CB-1C4D-B7EA-A848CEBC6016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39" creationId="{47E2E13C-827B-A442-8686-931E2EF22ADA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42" creationId="{53554C58-6C53-CF46-8A7C-992BC7660B56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45" creationId="{5D9C4850-388C-5B48-998F-93315DC876CB}"/>
          </ac:grpSpMkLst>
        </pc:grpChg>
        <pc:picChg chg="add del mod">
          <ac:chgData name="One Skill" userId="8d49c830ac36a521" providerId="LiveId" clId="{00B8ECD5-D05B-344E-923B-B5C6F40C88A1}" dt="2020-07-14T17:37:20.481" v="28" actId="478"/>
          <ac:picMkLst>
            <pc:docMk/>
            <pc:sldMk cId="1970053849" sldId="261"/>
            <ac:picMk id="2" creationId="{4FC030FC-17FD-F048-836F-08CB6CA35564}"/>
          </ac:picMkLst>
        </pc:picChg>
        <pc:picChg chg="add mod topLvl">
          <ac:chgData name="One Skill" userId="8d49c830ac36a521" providerId="LiveId" clId="{00B8ECD5-D05B-344E-923B-B5C6F40C88A1}" dt="2020-07-14T17:44:43.932" v="110" actId="164"/>
          <ac:picMkLst>
            <pc:docMk/>
            <pc:sldMk cId="1970053849" sldId="261"/>
            <ac:picMk id="4" creationId="{4F1AB3FC-8418-FE4E-B9C0-F862E7B72857}"/>
          </ac:picMkLst>
        </pc:picChg>
        <pc:picChg chg="add mod topLvl">
          <ac:chgData name="One Skill" userId="8d49c830ac36a521" providerId="LiveId" clId="{00B8ECD5-D05B-344E-923B-B5C6F40C88A1}" dt="2020-07-14T17:44:47.156" v="111" actId="164"/>
          <ac:picMkLst>
            <pc:docMk/>
            <pc:sldMk cId="1970053849" sldId="261"/>
            <ac:picMk id="6" creationId="{56398338-12D9-DA46-A01D-CD02FDE3558A}"/>
          </ac:picMkLst>
        </pc:picChg>
        <pc:picChg chg="add del mod">
          <ac:chgData name="One Skill" userId="8d49c830ac36a521" providerId="LiveId" clId="{00B8ECD5-D05B-344E-923B-B5C6F40C88A1}" dt="2020-07-14T17:39:05.902" v="36" actId="478"/>
          <ac:picMkLst>
            <pc:docMk/>
            <pc:sldMk cId="1970053849" sldId="261"/>
            <ac:picMk id="8" creationId="{DB256E83-8241-9940-A492-288E20C7890C}"/>
          </ac:picMkLst>
        </pc:picChg>
        <pc:picChg chg="add mod topLvl">
          <ac:chgData name="One Skill" userId="8d49c830ac36a521" providerId="LiveId" clId="{00B8ECD5-D05B-344E-923B-B5C6F40C88A1}" dt="2020-07-14T17:44:50.104" v="112" actId="164"/>
          <ac:picMkLst>
            <pc:docMk/>
            <pc:sldMk cId="1970053849" sldId="261"/>
            <ac:picMk id="10" creationId="{333CC85A-6C4D-754C-8381-E1130832E304}"/>
          </ac:picMkLst>
        </pc:picChg>
        <pc:picChg chg="add mod topLvl">
          <ac:chgData name="One Skill" userId="8d49c830ac36a521" providerId="LiveId" clId="{00B8ECD5-D05B-344E-923B-B5C6F40C88A1}" dt="2020-07-14T17:44:52.707" v="113" actId="164"/>
          <ac:picMkLst>
            <pc:docMk/>
            <pc:sldMk cId="1970053849" sldId="261"/>
            <ac:picMk id="12" creationId="{02CDD2DE-6878-0B42-8E2F-C2D5A01ABD7F}"/>
          </ac:picMkLst>
        </pc:picChg>
        <pc:picChg chg="add mod topLvl">
          <ac:chgData name="One Skill" userId="8d49c830ac36a521" providerId="LiveId" clId="{00B8ECD5-D05B-344E-923B-B5C6F40C88A1}" dt="2020-07-14T17:44:55.142" v="114" actId="164"/>
          <ac:picMkLst>
            <pc:docMk/>
            <pc:sldMk cId="1970053849" sldId="261"/>
            <ac:picMk id="14" creationId="{FBCA46CE-F3EF-064D-B7B7-0B0A6D0F823D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2" creationId="{08AE00A7-3087-AD44-A8AB-6AC5B45A9024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3" creationId="{DDB07B8A-2D5D-DB43-B3B5-1893C14F4200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4" creationId="{BBC3938C-FADA-304F-8BC2-8366BDB48708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5" creationId="{C06C3724-1C21-C34B-B1A1-11BE750125B6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6" creationId="{1AB8DAB5-D25B-3242-9183-9C27FE64C0CF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34" creationId="{69A111AA-089D-BC47-B236-8D4D616DB12D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37" creationId="{6BB0B18E-96F4-5244-B85B-DA58E3A542B5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0" creationId="{BC0B43F6-4773-CF4C-8319-6D8FA505FE9A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3" creationId="{0C1763B9-C96A-9A48-84E6-2CC0CD240056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6" creationId="{ADB7183E-7FAE-8042-A01F-DB668553E6F6}"/>
          </ac:picMkLst>
        </pc:picChg>
        <pc:picChg chg="add mod">
          <ac:chgData name="One Skill" userId="8d49c830ac36a521" providerId="LiveId" clId="{00B8ECD5-D05B-344E-923B-B5C6F40C88A1}" dt="2020-07-14T17:52:34.559" v="175" actId="2084"/>
          <ac:picMkLst>
            <pc:docMk/>
            <pc:sldMk cId="1970053849" sldId="261"/>
            <ac:picMk id="48" creationId="{3A4946F9-7A70-8C4B-AD36-118CD5548F09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9" creationId="{8CE52F98-B993-F846-9719-86F17DA7D300}"/>
          </ac:picMkLst>
        </pc:picChg>
        <pc:picChg chg="add mod">
          <ac:chgData name="One Skill" userId="8d49c830ac36a521" providerId="LiveId" clId="{00B8ECD5-D05B-344E-923B-B5C6F40C88A1}" dt="2020-07-14T17:52:20.122" v="173" actId="108"/>
          <ac:picMkLst>
            <pc:docMk/>
            <pc:sldMk cId="1970053849" sldId="261"/>
            <ac:picMk id="50" creationId="{47246F37-96EE-4E47-999B-7303F69EC04E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51" creationId="{8F887550-4CF5-DB4F-BAF4-84F2D43CDC1D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52" creationId="{BAB726F9-4C08-AC4C-B61B-A2566AD16C03}"/>
          </ac:picMkLst>
        </pc:picChg>
        <pc:picChg chg="add mod">
          <ac:chgData name="One Skill" userId="8d49c830ac36a521" providerId="LiveId" clId="{00B8ECD5-D05B-344E-923B-B5C6F40C88A1}" dt="2020-07-14T17:56:11.152" v="201"/>
          <ac:picMkLst>
            <pc:docMk/>
            <pc:sldMk cId="1970053849" sldId="261"/>
            <ac:picMk id="148" creationId="{4C9310F8-21E6-DA4A-B18E-21113065D385}"/>
          </ac:picMkLst>
        </pc:picChg>
      </pc:sldChg>
      <pc:sldChg chg="add del">
        <pc:chgData name="One Skill" userId="8d49c830ac36a521" providerId="LiveId" clId="{00B8ECD5-D05B-344E-923B-B5C6F40C88A1}" dt="2020-07-14T17:31:02.727" v="3"/>
        <pc:sldMkLst>
          <pc:docMk/>
          <pc:sldMk cId="2784144421" sldId="261"/>
        </pc:sldMkLst>
      </pc:sldChg>
      <pc:sldChg chg="addSp delSp modSp add modTransition setBg">
        <pc:chgData name="One Skill" userId="8d49c830ac36a521" providerId="LiveId" clId="{00B8ECD5-D05B-344E-923B-B5C6F40C88A1}" dt="2020-07-14T17:56:16.975" v="202"/>
        <pc:sldMkLst>
          <pc:docMk/>
          <pc:sldMk cId="1823642579" sldId="262"/>
        </pc:sldMkLst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4" creationId="{E4BB35AD-874E-6541-B09F-E2EDB5F5CDD5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7" creationId="{F80EDEEA-121D-724F-BF15-26561DC3AB5E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0" creationId="{C1179CC4-AB17-104F-883B-C5A52A640ABC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3" creationId="{CCED1FFD-0B1B-054B-8C08-A39CEADC9A08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6" creationId="{8DC1A2C4-C031-9D4F-8F62-D6CE652A6614}"/>
          </ac:spMkLst>
        </pc:spChg>
        <pc:spChg chg="add mod">
          <ac:chgData name="One Skill" userId="8d49c830ac36a521" providerId="LiveId" clId="{00B8ECD5-D05B-344E-923B-B5C6F40C88A1}" dt="2020-07-14T17:54:05.089" v="188" actId="1076"/>
          <ac:spMkLst>
            <pc:docMk/>
            <pc:sldMk cId="1823642579" sldId="262"/>
            <ac:spMk id="18" creationId="{AC92B69C-893F-FB47-8499-29EBCD3745F2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4" creationId="{5E4A1646-EC26-E342-8F56-550FDA07E651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5" creationId="{AE69EF38-5176-4340-8160-CE4E30F5DF6C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6" creationId="{0BBF29FB-B505-D947-B872-02C53C216B56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7" creationId="{783F3C9C-8636-7941-90EA-733DDEBB07A3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8" creationId="{80B838F8-710A-F443-BB3C-8D18843BC7F3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9" creationId="{C7047870-BFA6-8D4C-9B1C-A5A5BD16653F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0" creationId="{3D287CF1-D375-1747-843D-1E565838DC61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1" creationId="{E0756CC1-E8AB-F047-879E-BDFFDF92960F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2" creationId="{4F4CB97C-C6E5-C747-97A1-87B6A5ABE3C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4" creationId="{5AD21338-F23E-FF47-9FBC-738A42EF3A7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5" creationId="{0E854577-8BCF-1B43-A886-E8A3A8EEE0F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7" creationId="{08179BFE-A0B0-B541-A65F-07984CAB7E1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8" creationId="{DF0B4D93-BC93-B142-B7C3-010296673F8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0" creationId="{AC647395-3DE4-6C41-ACA5-10A10F8AC54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1" creationId="{DDB3EDC6-0928-174F-ACED-14A2C13463D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3" creationId="{3E48EA14-573E-6244-B4F5-700CA7503F2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4" creationId="{0BE1FD67-E5FB-F24C-AFB4-FCF5B4C8A22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7" creationId="{D91B16E0-2167-384C-949A-FF1560F4C13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8" creationId="{B2F8BC5A-5F3B-6D41-AA82-83FF79EA756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9" creationId="{6343C29E-80A3-D141-A5BF-02E766F9773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0" creationId="{B89CED22-2E77-9E45-8E84-321D674633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1" creationId="{0ACB675B-0C42-444C-BDD8-74EF0914DCF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2" creationId="{01295297-2867-1441-9876-0CD4EA784B5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3" creationId="{008B5257-3316-6E4A-A7CF-C99DA26DF16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4" creationId="{4BF5019D-3027-D34E-BC59-8E9141C3CE5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5" creationId="{9C22200C-3D73-F74F-AB07-D2082DACC76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6" creationId="{A8FA7BDF-117A-184F-8A7C-B2A36DD8217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7" creationId="{97FD7205-7251-2240-86C5-0D964607787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8" creationId="{D5F93C7C-FA10-6A46-A37A-DC2E81AB15C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9" creationId="{ED293229-5810-C641-99D5-9B7F0952A0D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0" creationId="{9D1A0731-BD2B-3A4D-8133-203EB4BA412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1" creationId="{839A2279-5FA3-4641-B671-3253F97127E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2" creationId="{2F94BEFB-14C4-6449-8E49-B028D42960C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3" creationId="{A5759168-D8F5-494B-8DF5-E2980F8E1D18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5" creationId="{F6F2939C-6310-B640-BB34-D0472A61154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6" creationId="{84243D16-1903-7642-94B4-7884F16B1AE8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7" creationId="{7FD3AD76-DB71-CF43-8F91-7AC928E4772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8" creationId="{F9ED51E2-60E0-8640-91EA-178A276BCD6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9" creationId="{29D8E8F4-2667-134B-B218-3D35FBAD719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0" creationId="{573A4E0D-DA5B-6A48-A45A-F4FA8C83F9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1" creationId="{305A2C95-F383-A041-A120-9862E7208BB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2" creationId="{EFA9F983-B5F0-BF41-BB49-00383EFFDA4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3" creationId="{479D4EEC-35D5-8747-8F5A-3EF771C8C1F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4" creationId="{4C28E1A8-6688-BB4C-9373-3F5A25E2937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5" creationId="{A992E7F8-7267-F742-BF31-8F20D5C325F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6" creationId="{A41F876E-A7D6-5945-952C-600B7496039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7" creationId="{836873EC-E582-014B-9A3F-66755C6A570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8" creationId="{17BC6C21-379A-694D-BBFA-E86C26DCF38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9" creationId="{B2E7F0D3-5BFA-BB4D-9B1A-49CD328E60B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0" creationId="{E85C1AA4-CA94-0A4C-A837-5D07C8A9599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1" creationId="{922BEACE-D37B-174D-B224-02D77B713B3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3" creationId="{A8BAB250-9BD2-8147-9B2B-73EC5EF7935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4" creationId="{E596876E-7890-2D4E-B70A-5BE8182BEEA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5" creationId="{02AA79F7-DE80-2348-93C0-9CDBEAA637E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6" creationId="{94B4375E-4807-9F41-8A64-3103EF8D93C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7" creationId="{92119F37-C9A0-C740-8604-AD4E54C16F7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8" creationId="{11B5B709-F006-1741-8437-F887467776A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9" creationId="{88C31D8B-000C-334D-90C8-43CF8537D4C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0" creationId="{5475025B-500C-DD4D-98CF-E9A191443DA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1" creationId="{6DAFAD7E-5F87-7F4D-900C-ADB41466642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2" creationId="{DC117C2C-00CA-B04D-A2A3-EC7322E3A25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3" creationId="{2974ACF5-E6C5-D54A-95AC-A83463D3CC4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4" creationId="{25C26E47-589D-914C-8F0D-BB00BDCA2E7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5" creationId="{79C1379B-D984-2740-9034-6E07F2F9E82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6" creationId="{28827615-C743-E94D-ADB5-8D02787955E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7" creationId="{6F13C8F3-696C-244D-B869-E695FF24673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8" creationId="{D5EE875E-4806-CC4E-8FF7-23F8DD52899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9" creationId="{87610D2D-91FA-2E40-9971-CBE212C16D9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1" creationId="{8C414817-436A-104C-8CD4-74AFB828AC5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2" creationId="{33EEC2CC-5425-7448-8FCD-F8D8D344219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3" creationId="{E63E8676-62EA-8F4D-B5B0-7E394EA44EE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4" creationId="{5F7D1821-0911-AD42-820A-1AEE04F848C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5" creationId="{23732F2A-7AC2-3E45-96DA-6F4DB47FAD5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6" creationId="{4AFD5E3D-0711-2E48-B0C9-90ACD05750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7" creationId="{B9AB86B5-0478-F84A-8387-0A7A6B829A2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8" creationId="{19A6A32B-90ED-4F4F-B35D-117F8587979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9" creationId="{C914C9BA-F2CC-FD43-8FE1-5F1CF3692F1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0" creationId="{28F14115-03A1-8C4A-BF74-706BAB7F904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1" creationId="{C3D537CC-1428-374D-ADC7-12F0566D8D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2" creationId="{EBA939D2-3E77-AA40-A3D6-A8C198D674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3" creationId="{9D5855AF-BF2C-AE47-A952-7F5B1BF6BD7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4" creationId="{BC080C24-F54F-7241-A3DC-0F9501D0543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5" creationId="{958ACD88-BC30-FE4A-840B-695F0130AD8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6" creationId="{7735C7E0-B8FB-2A4A-B4A9-57ABC5CE3A9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7" creationId="{16F35451-98C2-7041-B90E-759E9B39699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9" creationId="{667CD084-6FD9-754B-9AFA-54A481C0A7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0" creationId="{79BCEE24-65CD-1141-AAD3-77CE1F30115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1" creationId="{7597B607-10EF-6149-91CC-A7B56EAD370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2" creationId="{C91CFF22-08ED-0A4A-A016-A1F99333E1F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3" creationId="{3A9BD2CA-13EE-C34E-8D81-E8FC78CAC7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4" creationId="{3A0C82CD-4900-AA48-AF11-F048BF3A3C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5" creationId="{AD825ABB-EE29-914F-BFDF-59BCC362EB8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6" creationId="{5BDE6D0B-784F-D747-9DEF-7426D11D05C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7" creationId="{A30A20D5-2318-7443-9264-94CA68E4510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8" creationId="{F887AE06-DABE-1943-B717-AD5E7DD3A25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9" creationId="{AB0E83A2-6A78-B448-A801-770C802942E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0" creationId="{EF64F1D4-AF54-EC48-A841-B091A2C9791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1" creationId="{0BBCAFC6-A657-C945-977A-18C518D8B8F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2" creationId="{5CE0B615-91D5-EA47-8F9F-B80BE42BA68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3" creationId="{4AB0264F-9DD9-1845-B0B3-4C234581CC8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4" creationId="{772E72BB-5BEB-C44E-93BE-223654250DE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5" creationId="{40643524-F730-144A-9E81-DAF0C4590244}"/>
          </ac:spMkLst>
        </pc:spChg>
        <pc:grpChg chg="add mod">
          <ac:chgData name="One Skill" userId="8d49c830ac36a521" providerId="LiveId" clId="{00B8ECD5-D05B-344E-923B-B5C6F40C88A1}" dt="2020-07-14T17:53:49.745" v="183" actId="1076"/>
          <ac:grpSpMkLst>
            <pc:docMk/>
            <pc:sldMk cId="1823642579" sldId="262"/>
            <ac:grpSpMk id="3" creationId="{013BE852-1008-3F4B-A74F-E2232EAE4C11}"/>
          </ac:grpSpMkLst>
        </pc:grpChg>
        <pc:grpChg chg="add mod">
          <ac:chgData name="One Skill" userId="8d49c830ac36a521" providerId="LiveId" clId="{00B8ECD5-D05B-344E-923B-B5C6F40C88A1}" dt="2020-07-14T17:53:58.362" v="186" actId="1076"/>
          <ac:grpSpMkLst>
            <pc:docMk/>
            <pc:sldMk cId="1823642579" sldId="262"/>
            <ac:grpSpMk id="6" creationId="{240157CE-103D-9C4E-833C-43A13ED128E8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9" creationId="{ACF50250-8508-7543-B632-EE09DB4D21CC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12" creationId="{81E8BC71-4405-B04F-BA86-0B2715A74DF6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15" creationId="{6E87D772-00A3-4147-B1BB-939FE5C9654B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3" creationId="{4F37B5B8-9291-7F4C-956E-CC823BDCBBCA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6" creationId="{6F2D6651-7403-C449-A8F0-FBFA898CEDBD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9" creationId="{5E303144-502D-BC48-8940-6886C37B23E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42" creationId="{7240C05C-0820-6D43-8691-81C2D5A31064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46" creationId="{2A7EB914-5FAF-3C49-91E6-2DE4AADE4C3B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64" creationId="{A69AB693-E461-F741-A997-2149023C88F9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82" creationId="{A5863105-34C7-5947-AFEA-86B7392F483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100" creationId="{26CD6E68-626E-C44E-86AC-2D8AF4016D1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118" creationId="{600E2781-F0D9-FC47-A92F-D99AA1EBB2AF}"/>
          </ac:grpSpMkLst>
        </pc:grpChg>
        <pc:picChg chg="del">
          <ac:chgData name="One Skill" userId="8d49c830ac36a521" providerId="LiveId" clId="{00B8ECD5-D05B-344E-923B-B5C6F40C88A1}" dt="2020-07-14T17:37:19.096" v="27" actId="478"/>
          <ac:picMkLst>
            <pc:docMk/>
            <pc:sldMk cId="1823642579" sldId="262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5" creationId="{120D84BF-D805-6D46-AB67-E6C6938AA5F0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8" creationId="{70C364D2-5FCA-6247-AF2A-7EC73FDBC1F6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1" creationId="{09AAB3A5-1AC5-0C4B-B681-0C1CB8D60098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4" creationId="{793CF527-D9A8-4E46-A099-DAACB2BEFC28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7" creationId="{07E54F45-AC62-9547-8C7E-9B3C71D84E80}"/>
          </ac:picMkLst>
        </pc:picChg>
        <pc:picChg chg="add mod">
          <ac:chgData name="One Skill" userId="8d49c830ac36a521" providerId="LiveId" clId="{00B8ECD5-D05B-344E-923B-B5C6F40C88A1}" dt="2020-07-14T17:53:44.297" v="182" actId="207"/>
          <ac:picMkLst>
            <pc:docMk/>
            <pc:sldMk cId="1823642579" sldId="262"/>
            <ac:picMk id="19" creationId="{8A6B196E-6E74-2543-8537-661806F748D5}"/>
          </ac:picMkLst>
        </pc:picChg>
        <pc:picChg chg="add mod">
          <ac:chgData name="One Skill" userId="8d49c830ac36a521" providerId="LiveId" clId="{00B8ECD5-D05B-344E-923B-B5C6F40C88A1}" dt="2020-07-14T17:54:01.780" v="187" actId="2084"/>
          <ac:picMkLst>
            <pc:docMk/>
            <pc:sldMk cId="1823642579" sldId="262"/>
            <ac:picMk id="20" creationId="{06D8346F-0DD1-0441-B6A6-E94559A9582A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1" creationId="{28208CEA-F1A9-864B-A36C-54798B1B9361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2" creationId="{47A5BBBD-8129-FF4F-A54F-24C4D742D0E8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3" creationId="{65CB741C-BFAA-8F4B-8097-6BCA7351DDB9}"/>
          </ac:picMkLst>
        </pc:picChg>
        <pc:picChg chg="add mod">
          <ac:chgData name="One Skill" userId="8d49c830ac36a521" providerId="LiveId" clId="{00B8ECD5-D05B-344E-923B-B5C6F40C88A1}" dt="2020-07-14T17:56:16.975" v="202"/>
          <ac:picMkLst>
            <pc:docMk/>
            <pc:sldMk cId="1823642579" sldId="262"/>
            <ac:picMk id="45" creationId="{21215F32-E82D-0247-82B8-22F9DCE5EF04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22.618" v="203"/>
        <pc:sldMkLst>
          <pc:docMk/>
          <pc:sldMk cId="3784356185" sldId="263"/>
        </pc:sldMkLst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4" creationId="{BFF1E332-5141-7F42-A085-81009930052F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7" creationId="{CBB52C33-FC90-3B48-B335-066CE1796A17}"/>
          </ac:spMkLst>
        </pc:spChg>
        <pc:spChg chg="mod">
          <ac:chgData name="One Skill" userId="8d49c830ac36a521" providerId="LiveId" clId="{00B8ECD5-D05B-344E-923B-B5C6F40C88A1}" dt="2020-07-14T17:49:54.353" v="152" actId="207"/>
          <ac:spMkLst>
            <pc:docMk/>
            <pc:sldMk cId="3784356185" sldId="263"/>
            <ac:spMk id="10" creationId="{EE352BED-9555-2142-BC0C-E295DA34FA15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13" creationId="{3310A612-6AF2-5649-876A-7C6D96D53503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16" creationId="{BBE45BD8-45BC-7E46-AE4A-303C864C141E}"/>
          </ac:spMkLst>
        </pc:spChg>
        <pc:spChg chg="add del mod">
          <ac:chgData name="One Skill" userId="8d49c830ac36a521" providerId="LiveId" clId="{00B8ECD5-D05B-344E-923B-B5C6F40C88A1}" dt="2020-07-14T17:49:40.804" v="151"/>
          <ac:spMkLst>
            <pc:docMk/>
            <pc:sldMk cId="3784356185" sldId="263"/>
            <ac:spMk id="18" creationId="{DE6BEFEC-EDFB-4347-805A-070B5AFE175D}"/>
          </ac:spMkLst>
        </pc:spChg>
        <pc:spChg chg="add del mod">
          <ac:chgData name="One Skill" userId="8d49c830ac36a521" providerId="LiveId" clId="{00B8ECD5-D05B-344E-923B-B5C6F40C88A1}" dt="2020-07-14T17:49:40.804" v="151"/>
          <ac:spMkLst>
            <pc:docMk/>
            <pc:sldMk cId="3784356185" sldId="263"/>
            <ac:spMk id="24" creationId="{C04C2DD9-29A5-0F4A-92E4-97033F860BFB}"/>
          </ac:spMkLst>
        </pc:spChg>
        <pc:spChg chg="mod">
          <ac:chgData name="One Skill" userId="8d49c830ac36a521" providerId="LiveId" clId="{00B8ECD5-D05B-344E-923B-B5C6F40C88A1}" dt="2020-07-14T17:51:05.248" v="165" actId="12789"/>
          <ac:spMkLst>
            <pc:docMk/>
            <pc:sldMk cId="3784356185" sldId="263"/>
            <ac:spMk id="25" creationId="{F68E4FE8-2EC7-1948-9C8F-38AEBF0B9B75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6" creationId="{357FA89B-3FCB-1E41-90D6-121CCCA270CB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7" creationId="{F56630A2-81C1-8143-8AA0-12D91789CD12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8" creationId="{2EE92C5D-0921-3949-B054-EC480BA481F0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9" creationId="{3EC2E320-A093-2349-B836-F54D6C64C988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0" creationId="{3049E03E-5570-2343-8768-64C4EC17EC73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1" creationId="{0E3CC823-B693-4E4A-AEEA-62FE0196FEEE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2" creationId="{782D2E39-FBCE-3F4C-ABDA-C83353C76D2E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3" creationId="{2E0596F1-C041-8F4E-8B26-EA1BA4EDD6E8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4" creationId="{5EF4D101-0DCB-AC4A-A87B-18001EC37F3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6" creationId="{F8B76066-522B-EF42-B4CE-301299C6C9E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7" creationId="{BC8A9A1B-6F8F-CC40-885D-EFD14005A33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9" creationId="{6C82CC9A-6F94-2B48-9438-99922F38B91E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0" creationId="{5142DCFF-A294-5340-B33D-5BACC2276690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2" creationId="{7418880F-FA72-3B41-BE2D-55FE55E0930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3" creationId="{AA8D6AAB-2FB9-7145-969B-B80618D4EDF9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5" creationId="{DB8767B5-7BD4-FE45-8C53-E24C978F38E6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6" creationId="{7B293B19-186D-294E-9F95-62B17A9C4A50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9" creationId="{9DC42383-AA68-1745-B48F-66DE2109DB8E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0" creationId="{122F237A-C3EF-2444-B31A-339E2E148F7B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1" creationId="{598F9E0C-B36B-444B-89A6-29D9485D2B9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2" creationId="{5F5D6235-20C2-9144-A5F0-B087471832F5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3" creationId="{19CE5923-6E28-D74A-B119-0AD5A04B4992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5" creationId="{DCA8E139-2E59-C84B-83DF-5A2C685EDA7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6" creationId="{955B1B90-6B99-CD46-B2D8-ADD8573DAC1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7" creationId="{D6AB5C18-1972-DD4C-9780-C929C2437745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8" creationId="{DA209CDA-76D0-E04D-824B-07EC14DDBAD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9" creationId="{A7A1D178-5815-8643-9D82-B485D2C6892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1" creationId="{AE233348-5938-1144-8838-7304F2A98CD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2" creationId="{7C0AADEC-5780-BF49-85F5-27F8BFAD5BE9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3" creationId="{D808BD23-C85D-D445-866C-763E3D5D62F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4" creationId="{030B8EEF-192F-E742-96F7-83CEC04ADAC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5" creationId="{8760517C-5BA4-4444-A7DC-12E3BC0857F2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7" creationId="{376AA20A-567A-584F-BCEB-55698690170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8" creationId="{D245B090-6D88-A540-87B4-13A3994E4F1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9" creationId="{41417524-EBE5-FF49-B69D-B1AEC648F186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0" creationId="{7BB9A81F-D410-2843-A80E-7F3997136DB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1" creationId="{D44F2769-8945-2443-8226-51284FF3C3B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3" creationId="{E2F2B983-AE8E-A542-955E-C017330A68BB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4" creationId="{4F9CFCB0-F60B-BC47-A2DC-01F6A1076D91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5" creationId="{85C74A75-53C1-6F4C-B8AE-90369EEA2FB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6" creationId="{6D9DD5DD-E297-9445-80FB-7339AFCE418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7" creationId="{64EC2B02-4E89-9841-B749-7515125E6009}"/>
          </ac:spMkLst>
        </pc:spChg>
        <pc:grpChg chg="add mod">
          <ac:chgData name="One Skill" userId="8d49c830ac36a521" providerId="LiveId" clId="{00B8ECD5-D05B-344E-923B-B5C6F40C88A1}" dt="2020-07-14T17:51:48.493" v="170" actId="1076"/>
          <ac:grpSpMkLst>
            <pc:docMk/>
            <pc:sldMk cId="3784356185" sldId="263"/>
            <ac:grpSpMk id="3" creationId="{107B1E46-AFE4-7249-8585-E8992EB8FFDB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6" creationId="{AEA5F28F-FEF4-1044-B1D3-AA8FC63D0B2D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9" creationId="{973B85E7-70CE-5745-8C07-E339FC9044B6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12" creationId="{DB03BC48-34D5-814C-8853-5D4181958B9C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15" creationId="{50C7A29C-9ABB-5142-88E1-6FEC205E8705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35" creationId="{826DB255-AE63-4144-B965-2EC228A52AAA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38" creationId="{B80CE628-BBBD-784A-99FB-A65DBC309C6A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1" creationId="{2F98F988-00F3-9A48-851F-C6350B71F860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4" creationId="{26958DBE-1D61-724B-A7B8-78C4640CE6CE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8" creationId="{181A5DEA-5B2D-E047-A711-8ECD5C590B76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54" creationId="{D78CCDB4-0E86-AB4A-98E4-F8AE6B343C5D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60" creationId="{55E7589F-0272-B046-B754-686EE1574C35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66" creationId="{E42A6D1B-0BCC-7343-8904-3F30620C1539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72" creationId="{87067E5B-3506-EE4F-8506-2C9DD3F0A99C}"/>
          </ac:grpSpMkLst>
        </pc:grpChg>
        <pc:picChg chg="del">
          <ac:chgData name="One Skill" userId="8d49c830ac36a521" providerId="LiveId" clId="{00B8ECD5-D05B-344E-923B-B5C6F40C88A1}" dt="2020-07-14T17:37:17.632" v="26" actId="478"/>
          <ac:picMkLst>
            <pc:docMk/>
            <pc:sldMk cId="3784356185" sldId="263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5" creationId="{EEFF5876-BA9E-0C4E-A27D-FE95E688B5B6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8" creationId="{7D2D1E17-6996-C847-88A9-307D4A3D1082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1" creationId="{E13E9660-E21E-6A42-A21F-5955A8A2DB51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4" creationId="{DF75B869-6F8B-FC4A-B9E4-CCFDB4319AEE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7" creationId="{BD0DCAC9-F308-BB42-A19F-3A801D9D9CE6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9" creationId="{A8E20A41-3FBE-4A48-AC8C-95092B95CFB0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0" creationId="{ED1F818B-1BDA-0140-B3FD-1E1B571347EA}"/>
          </ac:picMkLst>
        </pc:picChg>
        <pc:picChg chg="add mod">
          <ac:chgData name="One Skill" userId="8d49c830ac36a521" providerId="LiveId" clId="{00B8ECD5-D05B-344E-923B-B5C6F40C88A1}" dt="2020-07-14T17:51:22.045" v="167" actId="2084"/>
          <ac:picMkLst>
            <pc:docMk/>
            <pc:sldMk cId="3784356185" sldId="263"/>
            <ac:picMk id="21" creationId="{CC541A29-6416-9C4B-9FF4-D3CBB6A847CB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2" creationId="{08D738B1-65DD-CE4E-A30F-35EA671AA4EE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3" creationId="{7F38AD5F-EEFB-7141-BA1B-266FF25872F4}"/>
          </ac:picMkLst>
        </pc:picChg>
        <pc:picChg chg="add mod">
          <ac:chgData name="One Skill" userId="8d49c830ac36a521" providerId="LiveId" clId="{00B8ECD5-D05B-344E-923B-B5C6F40C88A1}" dt="2020-07-14T17:56:22.618" v="203"/>
          <ac:picMkLst>
            <pc:docMk/>
            <pc:sldMk cId="3784356185" sldId="263"/>
            <ac:picMk id="47" creationId="{C886BA0B-0A46-424D-8006-F20DF312835C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27.526" v="204"/>
        <pc:sldMkLst>
          <pc:docMk/>
          <pc:sldMk cId="2475483233" sldId="264"/>
        </pc:sldMkLst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4" creationId="{57902362-D684-C14C-AC1D-84D8BC913A0E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7" creationId="{D5049621-9561-D142-8933-35B66BC7AD95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0" creationId="{1449EFBF-DF5C-2C43-B1BE-BFB8C9DFA5A8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3" creationId="{AEFA025F-372C-3A46-B28D-6951E8EF27D3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6" creationId="{5A8D021C-AD25-0842-9959-6992519E6305}"/>
          </ac:spMkLst>
        </pc:spChg>
        <pc:spChg chg="add mod">
          <ac:chgData name="One Skill" userId="8d49c830ac36a521" providerId="LiveId" clId="{00B8ECD5-D05B-344E-923B-B5C6F40C88A1}" dt="2020-07-14T17:54:47.636" v="194" actId="1076"/>
          <ac:spMkLst>
            <pc:docMk/>
            <pc:sldMk cId="2475483233" sldId="264"/>
            <ac:spMk id="18" creationId="{75EA0D0B-7B56-214E-AFEB-E5C34AC8BAB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4" creationId="{332844A5-9808-1948-A35F-F25460FD6A2A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5" creationId="{952E3B97-6022-AF48-84CC-4C79F95CFC9C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6" creationId="{B71A7D23-A077-2B46-BAD4-97A0435A17A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7" creationId="{A52E3721-589B-C948-BE2D-95716108216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8" creationId="{7AC28084-C911-7647-9DFC-8E22A60B6213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9" creationId="{6CEA4D09-65C4-4F40-A706-8FB3C19327EA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0" creationId="{F9358777-3062-A545-8AFC-6B65D8D7D605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1" creationId="{15F6C20F-7244-0B47-9106-B37F76927621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2" creationId="{63FB32C8-413B-A646-8616-5A01A146992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4" creationId="{4389F9B2-7FB9-ED49-AF63-ED7EBA9D04A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5" creationId="{435AA053-35B9-B34F-9419-848DD596CB3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7" creationId="{6AA4D78B-3C0C-A242-A509-0AF91C4DB6B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8" creationId="{B3A1639F-B69A-6B41-A547-5D4358785CC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0" creationId="{98D17247-4459-A749-885E-242D10DE4AB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1" creationId="{9A035DF1-D36C-1D4C-A32A-AF8DE749A97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3" creationId="{5769CFFD-FF45-A44E-9FD2-83A8B486EA3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4" creationId="{CF97B688-700F-924A-B263-0161157AA51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7" creationId="{D04E7BB2-309D-2C4F-8625-7B80D261465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8" creationId="{B68B71D0-B883-4E47-8FC1-96DC10E2BD3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9" creationId="{BED0E0A9-362B-F54D-9D7F-2121DB9B48D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0" creationId="{021D2007-816D-B243-AF49-476F1C9C44F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1" creationId="{B2151BD8-7631-8A40-9D8B-73ED65DB1AB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2" creationId="{7BC25157-A58D-D44F-92D2-1E014E9115D0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3" creationId="{7690923F-8EBA-7742-8DEA-2454BA4399A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4" creationId="{A7BE018A-4D2B-F44C-B12C-0133523D27C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5" creationId="{1E8C510C-C5DC-E041-9836-060C51CA6A4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6" creationId="{B4126010-4B18-0145-BD0F-BF689F4744F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7" creationId="{DD3F16E1-91F2-0F45-8E1B-5AE586AB897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8" creationId="{A8E720BC-FC28-4C46-92A3-1FE7BB2C827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9" creationId="{22D4E45D-B83E-6344-A6ED-6F2CB5DFB89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0" creationId="{B8836AA0-2BA1-704F-BAC8-5E23B527544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1" creationId="{85272DEB-6A63-CC41-8CBD-606BEE38760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2" creationId="{E37756EB-5C03-7541-B45F-21A1431EF2E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3" creationId="{C9C51807-4799-FB4A-958D-CDB0D6328F4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5" creationId="{00964EBA-F6CF-3743-A146-51FE8B8E38F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6" creationId="{B4B155A8-B331-0248-AB78-B8816D7DB29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7" creationId="{AF7F27EB-9248-F843-BA48-72411C4FCFD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8" creationId="{6B937722-72D3-A241-A9B1-9EF23B16C8E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9" creationId="{5DDBDA1B-F9CF-A547-83D6-AD3988AD3EE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0" creationId="{D4E4FB85-E743-7344-A009-DF020DADF51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1" creationId="{B7ED3114-0843-A94E-91F7-34EFEFEE2B1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2" creationId="{C00C3B5C-2E14-0343-8E16-A2866E52C7D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3" creationId="{C8B4583C-CA66-7942-9568-9EC5E50D2B6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4" creationId="{FDBB97A3-9DCE-7B45-A233-6AD6DAA8BE0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5" creationId="{6FB7EFDF-44EB-8441-9D60-1D59FCCF65D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6" creationId="{F8DBFACC-2BFD-F843-B6EA-83954491EA8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7" creationId="{37F4C08F-091D-4C45-A645-A86033B6C3F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9" creationId="{B6875BA5-427F-824C-BEB5-0B2D3ACF68C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0" creationId="{983EF1C7-544C-BB49-B905-EDE19F2AFF73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1" creationId="{5F5679C0-84A2-4E4B-BBAA-53EF412D819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2" creationId="{0359CFB3-519A-7F4D-9AD8-FA2B3AA572D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3" creationId="{7FE27438-8C00-554F-8656-4152BA22ED2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4" creationId="{099477D2-BBD3-6140-8D2D-ECF4AD7E52AA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5" creationId="{26683245-54DA-AE49-BCED-BD767898CD3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6" creationId="{8AA6B3CA-446F-3F4F-BA2E-8C3B0D21893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7" creationId="{8271C764-5CA8-AF40-800F-BF2DF655DFD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8" creationId="{05C46145-7DEB-2448-8B6A-0297C88FD8F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9" creationId="{B799C1F8-8F0C-F54C-BAE0-1C38F368CA1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0" creationId="{C523E143-1578-F540-B58D-3D45D2D0825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1" creationId="{D4135240-FB69-A64E-A450-D5516F0F319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3" creationId="{6072AE97-AE78-614D-ACB5-5789CB96F95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4" creationId="{11CD7957-7377-664F-B2F4-F4F2517D8E7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5" creationId="{950C6C50-9335-0646-BD3B-A8FFD901B30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6" creationId="{AE151A51-F531-1846-B076-B65029CB764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7" creationId="{3657A590-DB8B-3C45-950B-865D5AAA68D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8" creationId="{C01FC841-4DA0-234B-8853-3CFDCEC6458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9" creationId="{BE374DFC-F0DE-2F46-80DF-3DC724787D3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0" creationId="{061D2A2C-CAC4-A34C-82BB-DDAED1CDC68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1" creationId="{38232350-1975-4D45-9EC2-FFAD52914E1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2" creationId="{00808BF8-E793-6845-8834-DBB7D6BC670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3" creationId="{DD7DB78F-57B3-3249-9283-286FCA45CE9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4" creationId="{E76FD603-CB34-7E4F-BB54-380D6A009BFA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5" creationId="{53C549CE-3DAD-6C47-86AA-30F23253693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7" creationId="{B25A4337-7EE1-3842-A4A6-2D06D9B6BD4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8" creationId="{585A97E6-65A2-7243-A925-8EDD4B84585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9" creationId="{65354AE4-C0E8-1E4C-A852-8340338D6D3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0" creationId="{236B6908-90F9-6748-ACA7-F85BB2479773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1" creationId="{3F2E08DB-EF69-774D-ACA5-A57B86C3390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2" creationId="{8B0CC1F1-3679-E94C-9B74-7D4BEDF4177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3" creationId="{0B852E59-C7FF-BD48-94CD-AADB1C864A8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4" creationId="{CADA6B57-A9F7-DD4B-B73F-1186CBC8E05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5" creationId="{C83B00EC-2AE1-FB40-9940-3E6A61BFB96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6" creationId="{29EAF4D5-5475-EF43-A6EC-D16A97D340A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7" creationId="{1A23234B-AD08-4643-8201-F467F729FB6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8" creationId="{FEDE57BD-627D-F64D-B2C3-5F9A1A3C4D4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9" creationId="{4690E04F-4E63-0443-8160-160FFF68D76C}"/>
          </ac:spMkLst>
        </pc:s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3" creationId="{92AFA005-ED2D-B34A-B5F0-29CE343E0DAB}"/>
          </ac:grpSpMkLst>
        </pc:gr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6" creationId="{D48F88F5-54D8-3E47-B6A3-29C39C6949CB}"/>
          </ac:grpSpMkLst>
        </pc:grpChg>
        <pc:grpChg chg="add mod">
          <ac:chgData name="One Skill" userId="8d49c830ac36a521" providerId="LiveId" clId="{00B8ECD5-D05B-344E-923B-B5C6F40C88A1}" dt="2020-07-14T17:54:39.278" v="192" actId="1076"/>
          <ac:grpSpMkLst>
            <pc:docMk/>
            <pc:sldMk cId="2475483233" sldId="264"/>
            <ac:grpSpMk id="9" creationId="{A34E412C-49D3-C44F-98CF-76B22E18AA54}"/>
          </ac:grpSpMkLst>
        </pc:gr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12" creationId="{9D0C441E-D66E-C741-9C20-22265E292363}"/>
          </ac:grpSpMkLst>
        </pc:grpChg>
        <pc:grpChg chg="add mod">
          <ac:chgData name="One Skill" userId="8d49c830ac36a521" providerId="LiveId" clId="{00B8ECD5-D05B-344E-923B-B5C6F40C88A1}" dt="2020-07-14T17:54:25.376" v="190" actId="1076"/>
          <ac:grpSpMkLst>
            <pc:docMk/>
            <pc:sldMk cId="2475483233" sldId="264"/>
            <ac:grpSpMk id="15" creationId="{05250F7B-F3B8-FF45-AC71-EC8FDD63ED1A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3" creationId="{BFA649CB-9244-1B4D-B410-1B35D5D98D32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6" creationId="{06E8EDEF-6DE6-7241-8F87-E518743A509C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9" creationId="{ACBA8B37-9200-5541-B0F1-C7508FF83FF2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42" creationId="{17A1E467-7F1E-1A4F-BAE8-C2DF11299128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46" creationId="{397602F5-DB5D-714B-814B-386EAE67717E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64" creationId="{0B5A7D8C-E527-3C4F-87B1-C241F17F1503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78" creationId="{E1E9072A-7C3E-1142-A133-F3327AF2BDE9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92" creationId="{5D9B3646-FF60-0348-9270-CB92D1CA5465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106" creationId="{B8986E5F-8BB1-8841-A869-388B2CA877D0}"/>
          </ac:grpSpMkLst>
        </pc:grpChg>
        <pc:picChg chg="del">
          <ac:chgData name="One Skill" userId="8d49c830ac36a521" providerId="LiveId" clId="{00B8ECD5-D05B-344E-923B-B5C6F40C88A1}" dt="2020-07-14T17:37:15.799" v="25" actId="478"/>
          <ac:picMkLst>
            <pc:docMk/>
            <pc:sldMk cId="2475483233" sldId="264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5" creationId="{FE8AF9F5-A916-1940-95B5-49763E7A5085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8" creationId="{C89B3B06-233B-C245-B5D9-87D4E13DFA3A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1" creationId="{955A39EE-7090-5641-A581-7F3353B0A5E8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4" creationId="{DB25CC42-8329-9F41-B08D-5EE60CA23A2A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7" creationId="{D460C8F0-B1F3-9741-9487-D0F5196CB79F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9" creationId="{5D9247B3-88AB-DA4C-A21A-308C785744D5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20" creationId="{FF1F7143-DA6B-A947-A75C-193014C03A2A}"/>
          </ac:picMkLst>
        </pc:picChg>
        <pc:picChg chg="add mod">
          <ac:chgData name="One Skill" userId="8d49c830ac36a521" providerId="LiveId" clId="{00B8ECD5-D05B-344E-923B-B5C6F40C88A1}" dt="2020-07-14T17:54:33.434" v="191" actId="108"/>
          <ac:picMkLst>
            <pc:docMk/>
            <pc:sldMk cId="2475483233" sldId="264"/>
            <ac:picMk id="21" creationId="{1AEF2D51-2A87-BA41-97DD-39F65099D9BC}"/>
          </ac:picMkLst>
        </pc:picChg>
        <pc:picChg chg="add mod">
          <ac:chgData name="One Skill" userId="8d49c830ac36a521" providerId="LiveId" clId="{00B8ECD5-D05B-344E-923B-B5C6F40C88A1}" dt="2020-07-14T17:54:43.588" v="193" actId="2084"/>
          <ac:picMkLst>
            <pc:docMk/>
            <pc:sldMk cId="2475483233" sldId="264"/>
            <ac:picMk id="22" creationId="{9D1C8458-31B5-E04B-879C-0DE0B9F69102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23" creationId="{F8A37BEA-2A0A-AC4C-8AAB-370077B34207}"/>
          </ac:picMkLst>
        </pc:picChg>
        <pc:picChg chg="add mod">
          <ac:chgData name="One Skill" userId="8d49c830ac36a521" providerId="LiveId" clId="{00B8ECD5-D05B-344E-923B-B5C6F40C88A1}" dt="2020-07-14T17:56:27.526" v="204"/>
          <ac:picMkLst>
            <pc:docMk/>
            <pc:sldMk cId="2475483233" sldId="264"/>
            <ac:picMk id="45" creationId="{8C8C1021-1576-DA46-B2B6-561B2E585EF3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32.854" v="205"/>
        <pc:sldMkLst>
          <pc:docMk/>
          <pc:sldMk cId="2380955764" sldId="265"/>
        </pc:sldMkLst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4" creationId="{B7B3DA2D-B4FA-C24D-B4E8-7624EF4869A7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7" creationId="{26475FEE-C144-4548-A8A7-4F513439FE84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0" creationId="{D0CC6907-4984-2B45-8E22-55D72C351868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3" creationId="{8EED2165-882A-1240-A14A-47390754229B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6" creationId="{51886168-6EB5-3E42-8F9F-09068F010F90}"/>
          </ac:spMkLst>
        </pc:spChg>
        <pc:spChg chg="add mod">
          <ac:chgData name="One Skill" userId="8d49c830ac36a521" providerId="LiveId" clId="{00B8ECD5-D05B-344E-923B-B5C6F40C88A1}" dt="2020-07-14T17:55:15.976" v="200" actId="1076"/>
          <ac:spMkLst>
            <pc:docMk/>
            <pc:sldMk cId="2380955764" sldId="265"/>
            <ac:spMk id="18" creationId="{75DB4210-1AF3-3745-AE1A-42472C59C598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" creationId="{AADB62CA-6B25-E549-A6A9-E2FD7060B352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" creationId="{6A82A2FE-D0FB-6642-A6CB-54AB44DC09A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" creationId="{0ABFF927-AFBD-D543-93E7-58A4B7A1BD5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" creationId="{7B33867E-7B8D-2541-BB49-2B96CFFA3A01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" creationId="{F15A92C4-E643-A248-96C9-F8087B2AB2F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" creationId="{A85ED833-4E38-4146-8713-ACA07004574C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" creationId="{90EC34B0-8772-DE46-8AA5-2909B00627EA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" creationId="{CEE54F4A-B5CD-0840-AD3D-6DC69D85D60A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" creationId="{5CB6D030-08F3-444E-B678-A0AD542E6B3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" creationId="{F9C2B6EE-CE24-344C-805C-9F12790B7D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" creationId="{31060E63-6F75-B247-9072-68B8F8C7F80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" creationId="{B240139D-10F5-1847-8F6B-D244914B21A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8" creationId="{15F36E5C-2CC3-CF41-AB08-B04F25A57A3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0" creationId="{857024D7-9FEF-F64E-916F-ACB4D10E08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1" creationId="{BD19BF31-CC81-9045-ABD8-699DDF9B234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3" creationId="{F6FF771E-8A52-7448-9A41-B32964D932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4" creationId="{FA405117-FA9D-0448-AD0E-A852A419FC5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9" creationId="{8823165F-B849-5E4D-86DB-6434258EC30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0" creationId="{E6F184D6-A5FD-274C-88E7-4B4F987EE2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1" creationId="{E57FFC21-75BC-3B43-9D7B-6ABFD61D5A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2" creationId="{7AF600AB-51D4-4F43-B343-785A3C7D7FD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3" creationId="{FCBC5BCB-9FA4-BD4A-9BCE-134A14547F3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4" creationId="{F0FD3E0E-35A2-284E-BD54-DD37EDC1AC8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5" creationId="{035D9A97-6C49-9A4C-8D46-A0AD5F2BE58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6" creationId="{2BB28A02-B1BB-6B44-AEF1-62F0E8140E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7" creationId="{696008BC-27A6-4E4A-B77D-CB98BDF643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8" creationId="{97908BAD-6B7D-D445-A89C-E3B83731DD4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9" creationId="{9ABA7528-16EA-3B4C-9A51-ADD3F85E6F1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0" creationId="{6C68B9FA-B5D0-084B-A0FB-D62D5EDCE3A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1" creationId="{DD6F6C7F-2C63-3842-9BB7-6CE721F826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2" creationId="{67818EF4-82BD-AE4D-87E4-C3BE1A0395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3" creationId="{0B3DFC2C-F03B-6146-B3D2-9FB0939A3C1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4" creationId="{FDCB6A26-0B86-0B41-9617-FD0306E1EF3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5" creationId="{9FC20E8C-7906-8D44-99BB-98E04EE8293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6" creationId="{4DCD8F7C-46B7-A349-B8EF-D5CD2498AC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7" creationId="{12C052F8-C6A0-4049-AD5B-4DB9D683DF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8" creationId="{C3248420-D976-FB47-95D2-F7874380F1F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9" creationId="{2F0FAB03-43DC-E14E-8914-AD4314E2FE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0" creationId="{9EBC2501-591E-D64A-9294-3EA71672F9F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1" creationId="{C7E8DBB9-54A0-6C4D-A5F1-D708AF58F1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2" creationId="{3AD441EB-2CB3-604A-A3D2-E6BFDFE7D3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3" creationId="{5C2D193F-5F4B-3C44-A3D0-043651100F0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4" creationId="{A4BB8C11-36CC-1E49-87D8-F635A5760D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5" creationId="{A16A2751-93D6-3949-AA08-699AAA61E1C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6" creationId="{C11F4695-8630-454D-8CEB-D60FA57E188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7" creationId="{010B6133-2D62-2342-A747-CF146863BA7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8" creationId="{72DCB658-07D3-2742-901A-A1416A365F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9" creationId="{446FD6DF-2033-1D4C-8DC5-9CF7D6DE0ED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0" creationId="{E76583B8-86B1-0947-B3A4-4B840351C6C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1" creationId="{D7AD73A5-84D4-2844-9042-3BA0272B2E4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2" creationId="{E038FD10-5099-5C48-8CE9-D56B100798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3" creationId="{E6C38672-378C-7343-9CDF-D3F3AA5C2A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4" creationId="{55D22A36-2EE2-EB42-BBB1-9F2FF23279B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5" creationId="{559EE380-C79F-7848-8676-97A5FB1DADA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6" creationId="{8AC66900-8B12-1F47-9649-47F12DE6F12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7" creationId="{CBFDEDE6-6B4F-C247-A3F3-B9FC4A3BE38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8" creationId="{CBE199D2-E947-C44F-A02A-AB4EF3A178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9" creationId="{8C44CAA5-3ABF-0149-8FE5-140BAAC9A3F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0" creationId="{AC7C4EA1-BCC4-3249-B8DA-8FF86A610B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1" creationId="{5287CF41-B0EF-0B4B-92C9-2623253020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2" creationId="{4D3581A0-4F44-884A-9C99-43720806E58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3" creationId="{67C65609-CA30-6941-9143-022ADDC1BBA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4" creationId="{D01D134D-8AAD-6349-88BC-B1B855368BD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5" creationId="{89CFEA79-94E0-1642-9D6B-C3F42F36019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6" creationId="{9524E6FF-5B88-3243-985F-7CE66E41AC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7" creationId="{EF3AF2CD-E387-D04C-A03E-BFD216ECAF0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8" creationId="{84D5862D-80AC-3D4D-9CEF-B4ABC9449F8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9" creationId="{8E2B6320-C3D9-D349-BB15-942D9F154C2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0" creationId="{19AA6A2B-70C3-2144-9294-6E8FBF32D93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1" creationId="{AB860185-08AD-7C4E-A929-0539B392924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2" creationId="{E05E1C16-14B6-5D43-B9D5-C325485821C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3" creationId="{B25047D3-CEDF-B34A-98C9-5FA6DF7886B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4" creationId="{F706240F-1C8D-C44E-B40E-73396E6E757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5" creationId="{C88C63A7-83FA-A040-806C-FCE02B052F2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6" creationId="{8B6AB285-9F76-4443-B1D9-947DE703934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7" creationId="{E52F6E6F-88C6-0341-A26B-A73DA4478BB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8" creationId="{B94D8659-6E93-B941-8832-1ABF7DA173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9" creationId="{55F95C52-4C2C-E145-A547-93A8909C369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0" creationId="{BF27C5F8-1A62-DC41-A537-39E29CCCD7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1" creationId="{A4590045-C278-EF49-A1D2-DCC5EEA13CE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2" creationId="{567E5C2D-07A0-974E-8BBA-3F4CD5243F2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3" creationId="{DD1573F9-98E3-5C45-B190-C12BA69BBF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4" creationId="{8B0484C9-DC07-6F4D-A036-14A5E6B74F1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5" creationId="{418D5F05-5782-0545-9FA0-585877B1D1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6" creationId="{CB0D678E-CB03-FB4F-9CC0-035C23ED8E8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7" creationId="{4585BBBA-D0B8-BD4A-90D1-2C36A8BD5B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8" creationId="{021B7840-6633-EF46-9F3E-0FD1C45B8C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9" creationId="{BAE0A070-919E-5A4F-A313-9C538AEE8B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0" creationId="{314C9768-C90A-D045-B164-16232DCE1A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1" creationId="{1B922F8D-4F05-804F-BBFC-CCED909798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2" creationId="{96931C80-48AD-9F44-BE2A-D9191C60366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3" creationId="{8C6B63E6-B674-0E4D-BEF1-F2B01FD084D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4" creationId="{36A56193-357D-A442-9BFB-CE0F8666DC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5" creationId="{18D2ABEE-1F69-BC45-A0B2-A8AD759EED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6" creationId="{41E8D440-881E-CC4D-A7E5-CB60FF095BC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7" creationId="{8BDDB7D2-61D1-234E-B332-45323497513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8" creationId="{DC65270E-533E-4E4D-9045-95B329907B5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9" creationId="{958912AF-E8B4-3141-84D2-9E2CEC2E4E8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0" creationId="{4CC13A82-3746-0943-9D73-E1FF2B846F7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1" creationId="{61BA22E4-D544-1049-9225-F2511ED082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2" creationId="{37DB742A-42DC-5E4B-BA3B-DCE132CE09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3" creationId="{68D9B95F-1554-714C-852F-69C31B81067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4" creationId="{0C9DDF2B-B20C-F644-B851-B1FD026C1CE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5" creationId="{CCB4DABA-C537-A04E-B883-D9FE882FD4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6" creationId="{8A78C059-E9DA-1341-BC64-D46047BF905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7" creationId="{C6E8C68D-6676-DD49-9794-09AF56C2E8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8" creationId="{69103E9B-CF87-1E4B-A0D8-4029DB371D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9" creationId="{6C86E63E-3ED8-1A49-BF07-32E06A4C17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0" creationId="{BFC34BD2-8AF2-8C4B-A9BA-59B91F24E68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1" creationId="{8515F6AF-A1FF-2F47-B74A-6B4C6492660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2" creationId="{601619A6-B1A9-634B-90AC-C87F61358CC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3" creationId="{672B3BFA-0E13-EB43-ABC0-57B4F2B2BC0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4" creationId="{143C139B-0009-A547-AE6D-FC075994A9A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5" creationId="{160E6B6E-AF0F-B343-8744-C3594B509D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6" creationId="{C9B81A2A-3574-774C-A724-49575A465A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7" creationId="{209F2BDF-ACED-E84D-9634-A7FD21AB94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8" creationId="{44A831FB-D233-0545-B1B6-AD84F437256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9" creationId="{452EF1BD-B5EC-EB4E-9C30-F513984BC2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0" creationId="{25406BEF-5FC1-9A43-BC0A-27C6A032FEF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1" creationId="{F27EF796-0A43-314F-B53F-56BB7262CB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2" creationId="{10DECB60-AADA-0945-9AFA-E0A565CCA17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3" creationId="{9D454F51-AFE6-9647-AD54-3CC2821A9F1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4" creationId="{C846E0DD-C986-A549-9077-7AD1EADA4D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5" creationId="{7529EBFE-550B-5448-BB66-0B688EC7887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7" creationId="{33F3C05D-FD60-F34D-99F7-0DEBF7F7F9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8" creationId="{D3A1BF6C-1AC1-0444-87C4-FEC82A94FAE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9" creationId="{96692D79-B08F-9F42-BC1E-D1009EFCFCE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0" creationId="{6173FE96-64AA-494B-A835-1033C09AAB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1" creationId="{A4031C39-3156-804A-99AE-2F7D73717BF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2" creationId="{F461D4F9-BA89-8E4E-B9FF-09C45F36D48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3" creationId="{1DC35F99-7839-0548-86BA-A5CBF4286A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4" creationId="{851B1E06-06F0-F841-B7C3-0698D2C7818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5" creationId="{7C1316C6-4CDF-5144-AE1A-D511423A4EC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6" creationId="{EB5B0EA1-0A6C-1843-A2B7-A89205A51E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7" creationId="{134B7E44-3B22-3345-80AF-607D650DC72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8" creationId="{CDF10F82-DDC3-E04B-8FDE-B200339F80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9" creationId="{1131C67F-B3B7-D94F-8768-4FD785019BF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0" creationId="{FF41C0DC-C522-AC4E-BB24-B1D53C13728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1" creationId="{75F2E892-76D1-1647-AC95-ECCC815B656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2" creationId="{8646D643-A9F9-9744-9625-37560C18CA9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3" creationId="{3A431A7D-98C2-164C-B8D7-19D2DE23A1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4" creationId="{19080CE8-25FE-874A-9D50-5451554A2A5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5" creationId="{13B03B47-8A8A-C043-BC8B-BD69ECBD8B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6" creationId="{9A1FA177-67EB-7543-9097-BAC52143512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7" creationId="{02708B89-E80F-8E49-82FE-27B537109B6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8" creationId="{9E43D6B5-3305-3F4A-AB69-617C2C3FA2B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9" creationId="{BF64691A-3F7A-3549-9EE2-1DD2A9ACAC7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0" creationId="{1C59C1FB-FDB8-CF46-AB29-C40F2B1B5D2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1" creationId="{CFB2A069-7A50-4841-AFC8-D45DB7AFAF2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2" creationId="{C5F70584-4C93-8B4B-A7C1-0FB8FEF459E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3" creationId="{EBE64481-D4B3-644D-B0D5-BE43BE939CD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4" creationId="{A5B705DE-B9A1-8C4C-B792-9069C1E9324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5" creationId="{327D8D7B-C9D4-A945-86DD-D6BAB27C591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6" creationId="{0E832D09-BE59-464C-8BFC-94A177FE58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7" creationId="{6484CF2B-BAF4-7940-B83F-DDB2DD7177C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8" creationId="{4B4ABE4F-00DA-A042-88C0-1A4A24E9B39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9" creationId="{306FADDB-528C-0C4C-A3C0-738CBABA67E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0" creationId="{E2033E06-C69B-3046-B07D-6906B3F51CF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1" creationId="{81D833BB-78B5-DA49-8C85-60F59A9F9F6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2" creationId="{EFE213C5-C4FE-6047-833C-83FC92E934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3" creationId="{D36C3EEC-C556-B74E-BE45-D613376B4B9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4" creationId="{61AD3210-BB3D-1643-9900-0FEBB29B865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5" creationId="{152A7EFE-870B-9649-BF39-06D4BA59F5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6" creationId="{F3715A4B-20CA-334B-9F2C-0DC091984CB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7" creationId="{174787AD-4225-FD41-AEE0-E58F285EDA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8" creationId="{4C0652E3-26C2-2E49-800A-E9B017E7CF0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9" creationId="{C9BB23DC-90E7-0843-BBA4-95A3AEFF1A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0" creationId="{3A0D67AC-2721-4647-816A-9ACFCE70EE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1" creationId="{A78BB6C4-45C3-F044-B11D-ACA89CD7A4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2" creationId="{8DE71078-5687-8D4A-B00B-DBCDB9D6DC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3" creationId="{1E74786B-5100-294F-BA42-1A3A90519EB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4" creationId="{C0F1686E-C251-A140-9B11-733CE61738E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5" creationId="{5319B655-FBAC-914E-A424-A87F571768B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6" creationId="{82735A62-25F3-CB41-A063-8FAC57404B7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7" creationId="{32CE0A88-C268-DC4B-B3F3-7AB2250CCBE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8" creationId="{954E1F2D-61EB-464B-B6AF-85F5071C61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9" creationId="{C333B19C-B026-9941-83C8-2B72961F6FA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0" creationId="{FDDD0999-C616-5543-86E6-28EC08820C8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1" creationId="{B8E4145D-09DD-6A44-8434-2358DF1BCBC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2" creationId="{1DDBC3B9-4142-F244-AAA9-5BFE527743A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3" creationId="{E07015C0-2E0E-AA4B-AAE2-FDE2E1BE48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4" creationId="{95A7B571-810E-DD4A-B1F0-39806C3CBE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5" creationId="{FBFF83A2-FBD5-C94E-836E-3790F767AC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6" creationId="{7AB1ABE1-142F-134B-8403-9E29CF8B8F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8" creationId="{B6F37F72-C623-074D-8F99-114E647C96A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9" creationId="{D3E3266E-C437-E04C-95AD-9D98423F035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0" creationId="{07618D6E-5370-154C-9BBD-5BAD049637F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1" creationId="{FBE16487-CF7B-E642-8A80-0BA539D73B7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2" creationId="{7A61BC94-5F93-9349-9C65-52375E94272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3" creationId="{A0A1BACA-B882-FE48-8F0F-12DF2DFEBFF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4" creationId="{E1632B51-6F39-CB4E-9A82-4FB90E81E4E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5" creationId="{7CF031FC-A51F-E44B-9E22-C83C7301807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6" creationId="{DE70736A-92AD-EA47-B6E3-FBA984D3C6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7" creationId="{3A9CC420-6B10-E74A-9714-7FEC76E858C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8" creationId="{37968FB3-D89E-4C45-8A47-90A3C052CEB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9" creationId="{FFD4F1E6-BEC5-8D47-BF69-F75E86C03B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0" creationId="{4454170B-DF6C-AC44-AD99-EB890D09024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1" creationId="{C516C209-9057-2F4C-BFC7-B25DD5A7D5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2" creationId="{BB2E1447-0381-C449-9985-5B400D2DEC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3" creationId="{B58066BC-D5EC-CC4E-8178-34F57A61682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4" creationId="{CEB6AD5D-BA76-094B-AC02-8019A91FC41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5" creationId="{68ED8335-58A1-6B4E-8E68-95AC47974E9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6" creationId="{10D0F772-DD4A-DD46-8D59-693D153FBCF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7" creationId="{C1F80760-6D4F-F64A-9E6B-0DB30E0CFC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8" creationId="{0F97B498-BA88-B042-84BC-166ADAA37DE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9" creationId="{7DFB6B81-FC2F-1943-AFA5-FB0B5BD1A88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0" creationId="{78A20CE0-6827-3B4C-A825-602F0AE1153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1" creationId="{80B57D3F-0AE6-7D4C-A7C6-FEBA1E8964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2" creationId="{F5C234D0-40EE-744B-A2BE-170DE2EFD8C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3" creationId="{F4C614B6-09CF-DE40-8468-2FB7D1D892B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4" creationId="{92A602A5-2698-D64A-ABEE-8472F9429C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5" creationId="{41298176-F4C0-6A4E-ADE5-493E1B46465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6" creationId="{FF86553E-C324-1941-8227-C952197C60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7" creationId="{8B8F1DF8-4C1B-9242-9B59-A58B37431A9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8" creationId="{8D992AFE-6A2F-8C4C-9E74-DCA29CA6E3D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9" creationId="{10073232-1C2B-2B4A-985D-FA0D2C61B4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0" creationId="{21315890-5BFD-7846-A8DB-20BAFF04A6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1" creationId="{62728E18-19D6-974A-AFC5-482D8D5BA8A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2" creationId="{93FA0545-3795-7F43-AB1D-CAFBF364AD0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3" creationId="{0358C860-ACF1-F54C-8029-0653ACC021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4" creationId="{F3269F0F-6472-A047-804B-87AD435ACF2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5" creationId="{8EC6642F-C6E7-244B-9783-845DC2F9EE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6" creationId="{6515FDF9-77B5-3C49-8492-C57AD6C788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7" creationId="{E34B1199-7B11-C342-89BD-BB72AF6782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8" creationId="{4DC4679E-DD6A-574D-973B-815306D67E4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9" creationId="{9AE5E01B-143F-BA42-8677-92116547A71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0" creationId="{CD63EE13-B84B-8240-B69A-50C03921E56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1" creationId="{77F145E6-7717-874D-B438-ECD7E229233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2" creationId="{8237CDE7-EA8B-9D4E-815D-4A9F3D8D273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3" creationId="{C0861634-182E-DC40-BCBB-CDBE351070B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4" creationId="{0863EAFC-BA75-514D-AD70-FC7624EEE49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6" creationId="{56CB509D-B9D1-DB44-B46F-CEED8CC6761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7" creationId="{49BF22DA-22C9-3941-9E34-1B55818DAEE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8" creationId="{B946BC33-7FB9-DB4F-883E-132EB2BABAD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9" creationId="{3B40B2AE-720F-EE49-B869-237EA194974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0" creationId="{0822EB08-BDE4-4D4B-BAC4-9CB816BCE94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1" creationId="{C29334D2-E946-6C40-AC2D-55C0E9A4C97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2" creationId="{C16758AF-6D2D-B248-A13C-D950FE801D6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3" creationId="{03B88635-AC74-A546-AE93-E467F4D46C1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4" creationId="{78A17DA5-4B75-2D42-B175-AB62DA4297D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5" creationId="{397CD43B-1DE7-B24D-9CFA-6F1DD45DEC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6" creationId="{852B20E1-6314-3F4B-ABB8-A0CBFC713C0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7" creationId="{F7372368-6F2B-4E4E-93B8-4FA7F9DA4AC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8" creationId="{583359B7-BD5C-D345-AF57-1E3E4A6A692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9" creationId="{AEC6E18D-28D0-E747-9740-8C0D7C07331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0" creationId="{E330A40D-33D9-B344-8CA7-0DB3FDA9F93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1" creationId="{51710AA7-CF22-1E4E-AE48-158CFEFFB6A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2" creationId="{98EF6AC8-9ED8-1E4B-9704-8C627A477A0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3" creationId="{090728DD-C08A-0B43-8E23-8BD33AAEBE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4" creationId="{F877A468-F2EF-2248-986D-01C90BA8BBE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5" creationId="{D49F1BFC-B63B-2149-A6F7-F116247DD9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6" creationId="{19F2CB39-6B5D-5C41-A3FC-88F8AA1C31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7" creationId="{960C02AE-E4DC-B247-97D7-D7E271DD6D1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8" creationId="{4837F3E1-B824-3F48-A9AE-DF5E704C3E4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9" creationId="{2B7B1CDE-A555-0447-B0ED-FA10AB425D9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0" creationId="{DEFF2EA3-EE81-8B4A-9D11-16D3FCBAD24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1" creationId="{38EB0C06-BD1B-B847-8790-BC5E2443BD0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2" creationId="{D87915E8-FA79-DD4A-93E1-5CE657C2E4F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3" creationId="{1F8E1C14-6136-FC49-8A3B-54B791AF508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4" creationId="{6903251B-5F13-AE49-B845-6A36133E3D3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5" creationId="{0D4E51EF-FD19-0943-9A7B-9F2FA976BDF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6" creationId="{A48A79A7-245A-8347-B738-246AF6C2B8A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7" creationId="{8CF4EFBC-EABD-4C47-82A6-4048FD1BD9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8" creationId="{3E2A857F-FC62-3343-A9D0-CB6F60B4BED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9" creationId="{21EE6E94-24AC-AB4F-AB52-534488CEF1F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0" creationId="{9316867D-F5D2-944A-A46C-969B23C5049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1" creationId="{57EBBC06-75AF-3F4F-BDBA-C881654963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2" creationId="{28A44BE9-1873-874A-B615-2F8EE473B26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3" creationId="{2F5F7263-33DE-F64A-BAD0-B74D559293F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4" creationId="{05D97303-8DF4-D940-A91A-D4105D8637E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5" creationId="{E33E07C9-DFFB-5346-9ADB-F2559A87209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6" creationId="{A0BF532B-02F3-8C47-8A38-1731C027D4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7" creationId="{9019D0E9-80B6-4848-B5C5-CC3E623B33D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8" creationId="{E7D12794-3FCA-FF40-841B-918F2D2F11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9" creationId="{3B2192D1-025D-CA4E-92ED-45F71663829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0" creationId="{24A96648-0974-F648-8C0B-981887D9DD8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1" creationId="{EF0FC694-A94C-AE4C-908C-EA69FACFF66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2" creationId="{551AA32A-C169-8340-911E-070A0E8208E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3" creationId="{D532A275-64D3-8E41-8632-93ED4C1974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4" creationId="{8E4FCB41-E1AD-3F49-9B7D-B09697E6A68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5" creationId="{7AFDE12E-1FC1-854D-9ACD-8D14712A23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6" creationId="{B5AA7486-DB6F-CF4F-991A-88DF5807014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7" creationId="{EE5DCC24-CAB2-9745-A34E-9767FD09D9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8" creationId="{71401D2A-740F-634F-B9B3-71B1489500F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9" creationId="{8587498D-F5D2-4541-95FB-35D6B205AF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0" creationId="{346D13AD-2B49-B941-B23E-CFFC5DC2BA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1" creationId="{ECB44190-0689-9F47-B472-D0C01B6FA2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2" creationId="{82678BB2-13A6-5C4D-A5DE-789DFE7ACA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3" creationId="{81EC025C-2F57-7748-B6BE-448FFADF1BC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4" creationId="{2388589C-813E-F84B-8D6C-29BFC005A01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5" creationId="{6D050FC0-5A4C-DB41-A62D-EC9E43BA3E8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7" creationId="{11D993E5-4CD0-7C4C-9ABD-F3BA834445C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8" creationId="{78504F1B-D2EB-FB4E-95B6-8C606E9A2A9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9" creationId="{49A395C8-B1B7-4E45-BFA0-385E9B8F2E1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0" creationId="{24C1B180-8A9A-D047-BF63-FA907F0975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1" creationId="{FB856E1E-9921-8145-A98A-556A2F6ED7F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2" creationId="{211E6641-A19B-BF4D-9E53-C771F347584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3" creationId="{69085240-762A-054C-AC9D-53E4943DB89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4" creationId="{F56F36CA-CC04-EA49-B4D3-B66878E0E6E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5" creationId="{4616BA8E-604C-8545-BE7B-2B348BBD2FB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6" creationId="{2760B8A9-8C82-C042-B71F-D58DDE79AA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7" creationId="{A651C056-C83A-F24F-B2E1-A42C0C03D79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8" creationId="{38BBADF0-C3CD-784E-8F1E-AFAAEBE5D05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9" creationId="{22BAAEF7-B70E-2049-A761-AD22407F74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0" creationId="{AD988BC2-5FA3-F64D-A9C4-11CE4121AD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1" creationId="{15CFA776-36FE-784B-B057-58CD0DB8C8A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2" creationId="{8A07BF42-9566-074C-9C34-0DB7DC440CA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3" creationId="{7AE5BC66-B982-164F-9DC7-31AB2A70179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4" creationId="{E8A3BECA-D73E-D049-AC41-173EEC5CBC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5" creationId="{0F2B1AFD-6509-EF45-B473-F6573EAF653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6" creationId="{E66850DB-51EE-594A-97FF-8D0FBE5C597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7" creationId="{BC1C2CB3-7878-BC44-B66A-5B4C0F12EAD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8" creationId="{B0235C77-3E18-6444-9C01-D54283D3E8E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9" creationId="{8BF8207A-7D9C-D442-B143-D43B1E725A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0" creationId="{D1D83184-C423-7C4E-B54D-13BE37EB004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1" creationId="{4E08AFD2-85BB-4249-BB38-102825C5FF6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2" creationId="{7BF17DA2-A51D-5A4E-99EC-A311BB3174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3" creationId="{5966B990-8BDB-E245-8B32-8F8EFD4ECC6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4" creationId="{103FA3FC-5F81-0941-9C74-5E751E22A54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5" creationId="{C8608884-CA84-0B4D-AC9A-C092C1FC163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6" creationId="{CBFB2D92-60D4-A845-8B6B-D82B7114A8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7" creationId="{21554F02-15B3-A743-967A-18A8D2EB8C2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8" creationId="{CBFB9651-FE39-EA4A-AA8E-CD91C3323E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9" creationId="{AAF45D2B-A3EA-3344-9F56-53D758EC73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0" creationId="{51FE1141-38B1-CB41-A2A6-0FEDF4FFC5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1" creationId="{845EE302-A059-274A-8219-B0B290068B3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2" creationId="{B57B78AA-AE28-D34D-8153-05BC1E930B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3" creationId="{7DF12028-9B83-7E49-859B-88DA851963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4" creationId="{557D9384-22B2-8C42-AA0C-14A56926AB3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5" creationId="{A223702C-832A-4842-A34E-4EAC77BF9FA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6" creationId="{C45F5D18-2BA1-E543-A432-BDB81748C05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7" creationId="{3FA9205B-6C59-6D4E-A2A9-7F6D6C76E1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8" creationId="{4B07503D-C5B4-374C-8391-A54BE87C67F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9" creationId="{E16CE849-4E74-BB47-A971-E0743FF14A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0" creationId="{50CEE816-E5E6-504D-9AD8-DC9EB5B54DE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1" creationId="{FED9E8CB-DC5C-7C47-A383-90C4C75450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2" creationId="{D6163319-C77C-6C43-BF21-9482956EADB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3" creationId="{D4F6042C-315C-E647-B3B2-F7895EB3AD25}"/>
          </ac:spMkLst>
        </pc:s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3" creationId="{8954582D-4B25-B049-BB6B-EC4E61BF854E}"/>
          </ac:grpSpMkLst>
        </pc:gr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6" creationId="{C7D7912C-E040-6A4A-BE6E-6CAD6509E07B}"/>
          </ac:grpSpMkLst>
        </pc:grpChg>
        <pc:grpChg chg="add mod">
          <ac:chgData name="One Skill" userId="8d49c830ac36a521" providerId="LiveId" clId="{00B8ECD5-D05B-344E-923B-B5C6F40C88A1}" dt="2020-07-14T17:55:00.462" v="196" actId="1076"/>
          <ac:grpSpMkLst>
            <pc:docMk/>
            <pc:sldMk cId="2380955764" sldId="265"/>
            <ac:grpSpMk id="9" creationId="{37BF6F17-FF08-B54F-9544-FA60A221B2D4}"/>
          </ac:grpSpMkLst>
        </pc:grpChg>
        <pc:grpChg chg="add mod">
          <ac:chgData name="One Skill" userId="8d49c830ac36a521" providerId="LiveId" clId="{00B8ECD5-D05B-344E-923B-B5C6F40C88A1}" dt="2020-07-14T17:55:12.904" v="199" actId="1076"/>
          <ac:grpSpMkLst>
            <pc:docMk/>
            <pc:sldMk cId="2380955764" sldId="265"/>
            <ac:grpSpMk id="12" creationId="{734E909C-C0AD-0441-BFB4-0D24E6056384}"/>
          </ac:grpSpMkLst>
        </pc:gr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15" creationId="{04C9A606-AE6F-624F-9CAE-64FB7D3728BE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3" creationId="{01374798-35F8-6249-99D4-5A94E54335F3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6" creationId="{52516FCD-8897-1B4D-A301-9AC764F042F0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9" creationId="{A6C4D09B-0EEC-9842-9A74-6E721194D838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2" creationId="{A8C7CE98-A39C-0942-8C48-34765BC7A4C7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6" creationId="{4AC41C19-AA33-F44A-A535-69661C537C8D}"/>
          </ac:grpSpMkLst>
        </pc:grpChg>
        <pc:grpChg chg="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7" creationId="{A8FBEB7E-070D-874D-8AE6-57F66546BE20}"/>
          </ac:grpSpMkLst>
        </pc:grpChg>
        <pc:grpChg chg="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8" creationId="{B20BA1FE-FC1B-CD41-9576-B485E13CA8D1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156" creationId="{8548812F-5A52-E14C-BC42-A369827C482B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217" creationId="{81850D98-407A-424D-AAFE-B09390D2DBC1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265" creationId="{BF303DAF-5850-0446-AD52-11D26F7AD30F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26" creationId="{32E90EC5-EE0C-E84A-B881-7128BB6ED2E2}"/>
          </ac:grpSpMkLst>
        </pc:grpChg>
        <pc:picChg chg="del">
          <ac:chgData name="One Skill" userId="8d49c830ac36a521" providerId="LiveId" clId="{00B8ECD5-D05B-344E-923B-B5C6F40C88A1}" dt="2020-07-14T17:37:14.166" v="24" actId="478"/>
          <ac:picMkLst>
            <pc:docMk/>
            <pc:sldMk cId="2380955764" sldId="265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5" creationId="{6B3BAA89-1839-EB44-9B24-BA6C97EEB516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8" creationId="{7140F157-340D-604A-A162-D3A7E8156BF2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1" creationId="{EC64F5FA-9338-284F-9DC4-84D1D7CF0F7E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4" creationId="{D77F818E-1A52-FD43-9C5B-C0361A06F046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7" creationId="{7BBA70A2-F293-8042-8804-5EB9E580B09C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9" creationId="{6E80348E-5EB3-754B-86C8-4C4EA07C8315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20" creationId="{2265410C-8250-D94D-B452-8EC4A7C44041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21" creationId="{F1D832FF-9311-864A-97A8-8B3E062D71C8}"/>
          </ac:picMkLst>
        </pc:picChg>
        <pc:picChg chg="add mod">
          <ac:chgData name="One Skill" userId="8d49c830ac36a521" providerId="LiveId" clId="{00B8ECD5-D05B-344E-923B-B5C6F40C88A1}" dt="2020-07-14T17:55:03.797" v="197" actId="108"/>
          <ac:picMkLst>
            <pc:docMk/>
            <pc:sldMk cId="2380955764" sldId="265"/>
            <ac:picMk id="22" creationId="{8CC4C579-B232-624D-8C3E-37A2EAF62A59}"/>
          </ac:picMkLst>
        </pc:picChg>
        <pc:picChg chg="add mod">
          <ac:chgData name="One Skill" userId="8d49c830ac36a521" providerId="LiveId" clId="{00B8ECD5-D05B-344E-923B-B5C6F40C88A1}" dt="2020-07-14T17:55:08.597" v="198" actId="2084"/>
          <ac:picMkLst>
            <pc:docMk/>
            <pc:sldMk cId="2380955764" sldId="265"/>
            <ac:picMk id="23" creationId="{A41F91BD-1F3B-1C43-96EF-08696B547260}"/>
          </ac:picMkLst>
        </pc:picChg>
        <pc:picChg chg="add mod">
          <ac:chgData name="One Skill" userId="8d49c830ac36a521" providerId="LiveId" clId="{00B8ECD5-D05B-344E-923B-B5C6F40C88A1}" dt="2020-07-14T17:56:32.854" v="205"/>
          <ac:picMkLst>
            <pc:docMk/>
            <pc:sldMk cId="2380955764" sldId="265"/>
            <ac:picMk id="45" creationId="{720447D5-77CD-6F43-9FA8-F7DBFAF386B2}"/>
          </ac:picMkLst>
        </pc:picChg>
      </pc:sldChg>
      <pc:sldChg chg="add del setBg">
        <pc:chgData name="One Skill" userId="8d49c830ac36a521" providerId="LiveId" clId="{00B8ECD5-D05B-344E-923B-B5C6F40C88A1}" dt="2020-07-15T08:09:07.335" v="217"/>
        <pc:sldMkLst>
          <pc:docMk/>
          <pc:sldMk cId="660321150" sldId="266"/>
        </pc:sldMkLst>
      </pc:sldChg>
      <pc:sldChg chg="addSp delSp modSp add del ord addAnim delAnim modAnim">
        <pc:chgData name="One Skill" userId="8d49c830ac36a521" providerId="LiveId" clId="{00B8ECD5-D05B-344E-923B-B5C6F40C88A1}" dt="2020-07-15T12:07:55.195" v="478" actId="2696"/>
        <pc:sldMkLst>
          <pc:docMk/>
          <pc:sldMk cId="3671305115" sldId="266"/>
        </pc:sldMkLst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4" creationId="{E04400D9-EC50-2040-89E5-5AEBBDD9BCA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5" creationId="{E03444F5-58E5-504F-829F-F5B23DBC351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6" creationId="{1BAFEFA7-B31B-6B4E-9B8C-5A46B0231D4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7" creationId="{4A8A3B44-D4E5-C34F-A341-246D32ADBA49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8" creationId="{F911CF23-1364-E54C-B29F-C5AD84E1EF53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9" creationId="{9CB9B73E-5D8D-CD4E-9D67-0C4F312C5F4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0" creationId="{3329A6CE-FA61-4A48-AFA5-B0A52CFBD00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1" creationId="{0AC9AC51-42B5-394C-B6DE-C02658C67B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2" creationId="{F4D4AE9D-1915-124B-BACE-16BA48081A9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3" creationId="{7E8E5A53-96B8-1C4D-8B54-B1DEF5243D4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4" creationId="{BFC31ECE-F18F-4F40-BF42-36D21DEC06D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5" creationId="{33A9467D-9886-6349-9636-D1014470755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6" creationId="{8C04F652-2908-7E4A-9D23-042FA9B94C62}"/>
          </ac:spMkLst>
        </pc:spChg>
        <pc:spChg chg="del mod">
          <ac:chgData name="One Skill" userId="8d49c830ac36a521" providerId="LiveId" clId="{00B8ECD5-D05B-344E-923B-B5C6F40C88A1}" dt="2020-07-15T11:58:52.583" v="422" actId="478"/>
          <ac:spMkLst>
            <pc:docMk/>
            <pc:sldMk cId="3671305115" sldId="266"/>
            <ac:spMk id="67" creationId="{558FCBCF-B8E6-7341-9BD9-4C6C1767D01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0" creationId="{A5F9A02E-5200-3549-8A28-AC73A419BDD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1" creationId="{4E1CF37B-98A1-D64C-B2AE-07F2E584B69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2" creationId="{1DCEE8A5-9C9D-064C-B878-322E5C9FC2AA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3" creationId="{F3CE7114-3C8D-824B-925B-FD533388D43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4" creationId="{F5169EF2-5776-2144-9EEA-0E9D1D14C2F9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5" creationId="{6686892F-F485-4941-846A-B979804271D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6" creationId="{F5EC2662-1F99-6D4F-98BB-E630070A5A7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7" creationId="{C07B7912-4E7E-0E4D-ADB1-1EE8A1A6BAB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8" creationId="{D2D8653C-CAAB-D149-AA3E-7E52D66AA59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9" creationId="{8843DBB0-C0D8-3E4C-9FEC-D408FDC03E6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0" creationId="{E20A51BB-426A-A04C-AFA5-954AFCBC47F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1" creationId="{95296DCF-EB96-9842-8D61-CC63F51CF0F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2" creationId="{2887FE25-FCAC-D741-94D2-A9EAF275AB5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3" creationId="{46E7DAFC-C84B-AA43-95CA-E5F4BDDD273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4" creationId="{594A8917-7E50-1D4A-AC18-E9E9C63E1EB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7" creationId="{4A0E61B5-B0C3-8B4C-8D46-F25E26CF976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8" creationId="{70CE06F8-0C17-9A4A-8753-BECFAF1D04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9" creationId="{D529CEFA-91F7-0641-B271-40855046BE9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0" creationId="{BEB02DBB-395D-0345-8FAA-7DE209D13E3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1" creationId="{894C6BB4-E12D-C34B-885F-2CEC6EFC193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2" creationId="{DF480589-EA19-454F-B40C-B10DAEED9FD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3" creationId="{B8950402-2F13-FB47-87E2-417FDD35AFE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4" creationId="{2C1BCB9B-41CE-7B41-BCE7-17F99F18D18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5" creationId="{EC604B7B-FB8E-C242-BFAD-9C328CDBBF4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6" creationId="{662BDC41-BBBF-D84E-98EA-950207F19C6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7" creationId="{1D967C41-C52A-2F4E-B982-56258E7FFC2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8" creationId="{9223E1AE-C829-D847-80D9-811B878E3E1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9" creationId="{C7982C79-D18E-1247-AA67-72C69D1C110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0" creationId="{B9E4465E-5719-054D-AC88-CF829B6B926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1" creationId="{9A0D5C5A-F2E2-4E4E-85C9-A1C80807ADC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4" creationId="{378A9B65-600E-7847-A80B-8B85E0631C0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5" creationId="{EFE77739-BC79-434C-97F1-2FD8D29D7DF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6" creationId="{9ECA88F6-93AC-6C41-AE33-ABA9BD726B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7" creationId="{68972CFB-9644-1D49-BEBB-C79C58AB5E6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8" creationId="{17F1FAF3-E852-7641-A5E4-E5FCD413661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9" creationId="{0D9E486E-4180-7441-AC4C-CE18CC53A45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0" creationId="{76F9E69F-9C25-8F48-A08C-FA428F5591C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1" creationId="{F2012C44-7092-DE43-9860-57E58D1C0EE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2" creationId="{0C7FF0A1-B040-F640-800A-1D3DEA24EEB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3" creationId="{52660338-09AD-0A40-87B2-4D97E2EFB09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4" creationId="{1BB271D6-8236-6A49-B95A-1B1D3145357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5" creationId="{D02F4B95-E8EC-5544-A270-B23612EEF5D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6" creationId="{75FAFF5B-293A-9A42-8CA4-86EFDA67BA1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7" creationId="{02D3E46C-BE0A-B646-BE46-E4E4FEE75AB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8" creationId="{1FD747C5-81CC-684D-ADBB-0A04ACF43AB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1" creationId="{879E1AEB-F92B-3A43-9113-3D2A9D873E6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2" creationId="{5AA47A39-50DB-4341-8FF6-C919EDA85A5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3" creationId="{FD12E3EF-F82F-1740-890C-FB8E4199EC4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4" creationId="{2DB3CF22-6921-7748-8400-5848DCFEA82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5" creationId="{8F1D86E6-80B0-E24E-A56B-5930CDD8C35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6" creationId="{5A67153F-F37E-3140-AA20-EF2C2BB4506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7" creationId="{862D7BA9-C6EF-8C4A-997E-47661F4364E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8" creationId="{04BF3192-710E-574C-BF1C-C662963E4F7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9" creationId="{E482DB18-1F11-E84E-BEC6-50FA93B5028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0" creationId="{95A309F4-4B67-FB40-B800-08EEC4C554A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1" creationId="{F918A3CD-15F2-1248-913F-085B4627AE0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2" creationId="{8467CF44-76F5-B340-8E12-39A7CE54DA2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3" creationId="{78D7F4C1-BAB6-4949-91EF-10B85BAE7BE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4" creationId="{DE7D2E82-BB48-D84D-B44D-EE2C30BDE58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5" creationId="{BFEE7B35-D908-C045-B70F-9B7AD107A79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7" creationId="{C3C60140-49FD-C049-AFE9-EE7F5813166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8" creationId="{19DD13EE-DE27-874D-8745-32AC246F44F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0" creationId="{7C6BD8D8-F67D-134D-9451-39BB8E83A54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1" creationId="{B75BF56C-6CD7-0046-ADB6-A5674CA8DEA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3" creationId="{29BC9C78-C1D5-C843-9CF9-A3B5C723981A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4" creationId="{A4D6DA70-FA41-9B42-9E78-D735877A04B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6" creationId="{F339321E-3933-464C-B73A-0752F635833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7" creationId="{8CB0390C-19F6-324D-BE81-F5E570B09D7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2" creationId="{94648BF4-2171-884D-BB10-0D23E376EE1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3" creationId="{B19E7B59-5470-3E4B-9543-F83153576D9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4" creationId="{842DE895-A8A4-C046-8C9F-A340432C631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5" creationId="{510E5FC7-C4AA-D946-B7DA-5295584C6D0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6" creationId="{1CDA8775-D817-6542-9E0A-ECF548362C7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7" creationId="{2A8C0541-CFE5-AC46-859E-05604E6E706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8" creationId="{06D7BFD7-83C3-EA4F-A233-5DDC342C7CD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9" creationId="{D390CA1E-5B7F-1C40-9A10-B5743D9D51B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0" creationId="{D9440F80-9F74-694D-984C-404103BAEC8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1" creationId="{4AFFE4F0-9218-7242-8F85-71BCB1B1B14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2" creationId="{5C5B0A18-2DD1-F946-8E8A-EEBD15376DE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3" creationId="{4D44ADD5-8C13-2B42-9DEA-BB8519A712E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4" creationId="{7DA4F5C5-EACB-9645-A75D-ED443C55834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5" creationId="{C76A7C1A-6EDB-134B-B5E8-DA5AAC3F554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6" creationId="{08E47EC9-D4E3-AE42-8CF0-B673D6CF2F7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7" creationId="{B6126BD8-64C5-C240-9B44-AEA069DF648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8" creationId="{AC19E554-B3BA-8F4B-8779-728C9F1724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9" creationId="{65AB8EE5-5640-BD45-8E04-4E37A985AFC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0" creationId="{9D56353B-8F85-9041-ABC3-B9FB88A51C6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1" creationId="{63048A1A-5CC2-3941-B3D0-7CF2E740988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2" creationId="{D43A4097-3E87-294F-9286-A42149136D9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3" creationId="{008E5E0D-BEBF-7D41-B3DF-F2889559746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4" creationId="{4810D980-6284-D54B-A358-AF172ABF181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5" creationId="{CBA6E825-2B06-8E4C-AE62-C955534E3C9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6" creationId="{FAA5418D-E6E4-1B42-812C-4D9871E9529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7" creationId="{9D43F513-63B7-0947-95F8-6738A0FAB83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8" creationId="{61302A77-82D5-974C-952A-BAD5D134F11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9" creationId="{4F9168AA-5CEC-A94D-A87F-08B3A3E94CC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0" creationId="{878E8CD6-8552-7A45-9CFC-B060658D200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1" creationId="{99B3FFF8-A62A-734C-B3F3-F53D5B7BCA8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2" creationId="{2EBFC1CB-0EDF-8446-9F2E-AA4826AE2D5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3" creationId="{B96DD4EB-6232-3246-9E4B-4AE8E8C9BD4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4" creationId="{4FC3A90D-81CC-6743-B9B6-AEF284F56AD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5" creationId="{55855A1D-2BA3-A248-8385-BFDB16E91DC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6" creationId="{D19EB4FD-D5E0-C54F-8EC5-CFF1264A472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7" creationId="{BB992A82-FBF1-9C48-9BA2-7810CA49DA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8" creationId="{3569F62C-0FE2-594C-BDAA-E1DF845F6DA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9" creationId="{EE8A2FB1-2C83-0E4B-9CC3-9D8089B7746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0" creationId="{0FB17F72-A977-5D4A-AF10-6534C9E6E7D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1" creationId="{2214CBDA-5CE9-2245-913A-D1FF47962C6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2" creationId="{A743211E-8A1E-0A41-899C-569688AA27E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3" creationId="{7489B336-C20B-A148-A8A9-A2D7F5840EC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4" creationId="{E7D723FD-8CF2-0941-9597-801EAE02452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5" creationId="{FF0F945F-11CC-0842-9E88-996C46508F6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6" creationId="{E905B6D5-9CAF-CB40-B2DF-4579E6F57CA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7" creationId="{BF531F7B-AC55-1843-B2F4-072844B9B3C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8" creationId="{A34C89F7-6BFA-384B-B4F6-545184F2892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9" creationId="{E3265FE6-D5A9-0841-BD45-5FD9B24253E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0" creationId="{4A053B3A-B964-E74E-8422-0EED53BDF7D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1" creationId="{0470C191-D19B-6741-8CEC-E24C6C96BB3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2" creationId="{A4439EEF-2B0C-D64B-AC89-5EFD2A454A1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3" creationId="{72D93B6C-811E-F646-8F9F-4EF04A39D25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4" creationId="{89B9A905-B231-944A-9A1E-2DCB7F643FD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5" creationId="{0B7FF7BF-7F5E-BD4B-8834-7F24EA6868B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6" creationId="{44F51987-5022-6C4D-885A-4123D473804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7" creationId="{EC19028E-72E7-4A45-B244-4BE1033BB24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8" creationId="{147C60DA-2AF4-6D41-B587-0A386B26214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9" creationId="{E618E9AA-C857-1F46-A1BD-D632FD14C97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0" creationId="{B94FE69B-67BF-F348-B12B-FF40400416D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1" creationId="{30544393-94C2-FC4B-BF28-D0C62D3FD8E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2" creationId="{83F497BA-2A56-534D-AFB0-4409E5675BA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3" creationId="{19E700CB-B91E-3741-BBBF-BF9227F0C5F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4" creationId="{C06C71FA-C6B9-D245-92CD-596E4850CF6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5" creationId="{5B334B75-D2D5-ED43-9B07-F8B082A540D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6" creationId="{7D8555C3-C828-D344-8396-2B0767E1648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7" creationId="{995186AD-B660-1F4E-A717-1209C62048C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8" creationId="{802946D0-B9A3-A847-A172-403571BD3A3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9" creationId="{25144E77-AA70-274C-847B-4E20B3F5157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0" creationId="{88485397-DF29-F34E-9B4B-1C99688C137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1" creationId="{4C3F56F4-EF6B-7E49-AD74-7EC95CA2C2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2" creationId="{AB5C7396-528B-F540-BB4A-CC758FAA67D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3" creationId="{FBF68395-F55E-7048-ABFB-C3D87E07D83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4" creationId="{4FE5EF44-1FBD-2240-B23F-560631EBC31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5" creationId="{3CF59F5A-1606-9A41-B779-0C1D76D0552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6" creationId="{285F0C29-46EA-E843-BC55-A1C867D992E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7" creationId="{BAB04E1F-F532-B04F-B933-0035E9ABC96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8" creationId="{8E21CAA4-DFFA-5640-ABCC-48A89BB72C5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9" creationId="{C5E66D27-4FA1-2645-B611-A7859BE13D7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0" creationId="{36EC04E5-8701-4644-A37E-43E45118282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1" creationId="{5CBE83DA-91E1-8B49-934B-CF2990B9EC4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2" creationId="{E55B9955-789B-C648-BBFC-1861DF471EA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3" creationId="{3CD5B3CD-9ADF-AC4C-A051-BF112921ADC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4" creationId="{D655F0B6-FD41-9D4C-B5B7-F5791D7A0E4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5" creationId="{18C48DEA-50DB-F944-9F98-3334C584861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6" creationId="{913334B3-EE6A-3B42-B20A-D5E2CD495F3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7" creationId="{E133F0AD-3615-6D4C-8EEE-2638F6D2915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8" creationId="{4B7FA592-8FC9-D447-B6F5-D229A57B1F0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9" creationId="{4041F26D-962A-D946-9F1B-7E53FC4D15E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0" creationId="{E7384BFA-9896-6848-8590-61EB5BCF83F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1" creationId="{3DE23B90-829C-1F40-965A-0C9A32EFD44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2" creationId="{90248E4B-A531-0C43-A7CF-DF262C173A0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3" creationId="{DBD47BFE-6B6E-F44D-A700-2E13D86A1E7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4" creationId="{E60F4405-1301-A049-8F8E-4B27D150FE0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5" creationId="{E9F5DB4B-DEB0-2A4E-B71C-B43758DCAFA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6" creationId="{3955A8CE-E14B-EB4D-81C9-989B2189C5B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7" creationId="{9E16A9C0-6506-B743-99CA-95EBBAC79E5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8" creationId="{1E6E3853-F6A1-3E49-96BA-7F666497845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9" creationId="{F609CA38-B091-9A4F-AFAC-66F266BC345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0" creationId="{B4C9E0DA-7EC8-2440-ABA1-77D35EFEAAA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1" creationId="{32E1FA8D-822C-8E46-9CBA-A459372DDC3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2" creationId="{E8E0B959-B1C0-E94B-A7F5-A7A5DD8F615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3" creationId="{6EC8AA07-5209-4649-BDEE-B91B4292097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4" creationId="{B204DD13-53E8-2145-B3A0-43AC6F74722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5" creationId="{EAA5A8D9-C7B5-7049-B186-19E9D0A735F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6" creationId="{14C4746B-2DE6-4548-BCA9-D14427BD4C6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7" creationId="{34ABF643-46FB-384A-9F11-4AD117C4D7A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8" creationId="{DA9C2572-10BA-4D48-89CB-34BFAAEBB56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0" creationId="{507C901A-9CCC-7D4F-B513-697C125D8549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1" creationId="{8A6FF8A5-227C-DE41-87DA-63E60AEACDEB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2" creationId="{22D0B579-90ED-F342-9B79-FD19EDD44658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3" creationId="{47F39722-CFB4-AB4C-B26B-D0E2B17E980C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4" creationId="{C24763FA-8E5E-EF46-B47A-B67CE0B5316C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5" creationId="{B4308FD9-5C4C-3240-8BBA-FDFE345E7C9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6" creationId="{3D4D8B15-B69D-E741-A4D1-F235BFD51AE5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7" creationId="{97E047E3-4EDD-194F-B960-431F43F4A84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8" creationId="{3E884F1A-1B13-384B-A20E-7CBD59ADD51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9" creationId="{D6FAF845-5304-2F48-B0C3-5F510809258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0" creationId="{583CFDAF-6A06-FA4D-B3DC-2BD2F043A36A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1" creationId="{E9804564-CEDD-C54A-A1D0-166D66A1FFB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2" creationId="{C4C045AC-BB0B-1F47-91D3-56DBB22F41AE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3" creationId="{0793CC63-3899-A94E-B2E4-BCAD770A253F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4" creationId="{EB1F5D82-EC62-6043-A34A-5C0B487EFD5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5" creationId="{4D690E9A-E238-384A-8906-F4B58158F9BE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6" creationId="{6B707F86-491F-954A-8948-AFA736D957CE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78" creationId="{3236EE2A-293E-D342-9AD3-0E80A38E5F32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79" creationId="{47F27C5F-F1FC-E844-9B34-FA8DEE120A34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0" creationId="{205EF1B3-9A12-0F4A-9F8A-1A19DAAB9EC3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1" creationId="{06723AFE-DDB5-F04C-A2A7-8BF46331D564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2" creationId="{7080B7ED-BCC5-FC45-861D-1ABB3EF489C2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4" creationId="{959D7F02-04A1-AA4F-9A50-1E137DDB19C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5" creationId="{02A1CA41-81EC-4141-85D9-FDE16A8ED30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6" creationId="{4B555884-5602-8E41-935C-C6DC57711472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7" creationId="{33DAE124-C36F-B14C-8C19-AA8EAEBE4B5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8" creationId="{64700895-6009-0341-BD8E-5C7D08F2F27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9" creationId="{1601C554-83B6-734B-8B5B-36BDE5417BB5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0" creationId="{7462DFE0-4FD4-4A47-9439-910957576BCA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1" creationId="{3D37DD9E-6643-A849-996F-E65FDE3D060D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2" creationId="{50652096-D5E3-5346-8350-8CAA17B52155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3" creationId="{A71DBB6D-F0F9-F043-A80E-565B209BA3C3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4" creationId="{EBB866E4-05C6-5F49-AEFF-6A230BFC9839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5" creationId="{F169ABCD-F476-C74D-B52E-760B66304FB3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6" creationId="{553B7125-6A34-EB49-9E5C-A89FACD53D96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7" creationId="{45ABC3DE-2CF6-2845-8911-A0A02F46451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8" creationId="{A95CBF8B-5358-D24D-A6D6-25801205C83A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9" creationId="{3BCB423E-1DAF-7D45-AA6F-DF0F056C36B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300" creationId="{F5D73272-9AD0-D748-8B55-4EC6747511E0}"/>
          </ac:spMkLst>
        </pc:spChg>
        <pc:spChg chg="mod">
          <ac:chgData name="One Skill" userId="8d49c830ac36a521" providerId="LiveId" clId="{00B8ECD5-D05B-344E-923B-B5C6F40C88A1}" dt="2020-07-15T12:01:59.351" v="465"/>
          <ac:spMkLst>
            <pc:docMk/>
            <pc:sldMk cId="3671305115" sldId="266"/>
            <ac:spMk id="302" creationId="{5AC7CB33-4FA6-1F4E-9708-3EC9DFBEB61E}"/>
          </ac:spMkLst>
        </pc:spChg>
        <pc:spChg chg="mod">
          <ac:chgData name="One Skill" userId="8d49c830ac36a521" providerId="LiveId" clId="{00B8ECD5-D05B-344E-923B-B5C6F40C88A1}" dt="2020-07-15T12:01:59.351" v="465"/>
          <ac:spMkLst>
            <pc:docMk/>
            <pc:sldMk cId="3671305115" sldId="266"/>
            <ac:spMk id="303" creationId="{BFA9B203-648F-0E4C-BF36-2D4A24C025DB}"/>
          </ac:spMkLst>
        </pc:spChg>
        <pc:spChg chg="mod">
          <ac:chgData name="One Skill" userId="8d49c830ac36a521" providerId="LiveId" clId="{00B8ECD5-D05B-344E-923B-B5C6F40C88A1}" dt="2020-07-15T12:02:15.805" v="470" actId="571"/>
          <ac:spMkLst>
            <pc:docMk/>
            <pc:sldMk cId="3671305115" sldId="266"/>
            <ac:spMk id="305" creationId="{2DA1E8C6-9005-4443-92E2-CB8D19973A7D}"/>
          </ac:spMkLst>
        </pc:spChg>
        <pc:spChg chg="mod">
          <ac:chgData name="One Skill" userId="8d49c830ac36a521" providerId="LiveId" clId="{00B8ECD5-D05B-344E-923B-B5C6F40C88A1}" dt="2020-07-15T12:02:15.805" v="470" actId="571"/>
          <ac:spMkLst>
            <pc:docMk/>
            <pc:sldMk cId="3671305115" sldId="266"/>
            <ac:spMk id="306" creationId="{B0E5CDE8-B945-3B45-A514-F63F74257CC9}"/>
          </ac:spMkLst>
        </pc:spChg>
        <pc:spChg chg="mod">
          <ac:chgData name="One Skill" userId="8d49c830ac36a521" providerId="LiveId" clId="{00B8ECD5-D05B-344E-923B-B5C6F40C88A1}" dt="2020-07-15T12:02:24.827" v="471" actId="571"/>
          <ac:spMkLst>
            <pc:docMk/>
            <pc:sldMk cId="3671305115" sldId="266"/>
            <ac:spMk id="308" creationId="{36748FC2-663B-3F4D-8B9A-15DA9D287C7E}"/>
          </ac:spMkLst>
        </pc:spChg>
        <pc:spChg chg="mod">
          <ac:chgData name="One Skill" userId="8d49c830ac36a521" providerId="LiveId" clId="{00B8ECD5-D05B-344E-923B-B5C6F40C88A1}" dt="2020-07-15T12:02:24.827" v="471" actId="571"/>
          <ac:spMkLst>
            <pc:docMk/>
            <pc:sldMk cId="3671305115" sldId="266"/>
            <ac:spMk id="309" creationId="{01BECF1A-7EF7-C442-A546-A368704798AD}"/>
          </ac:spMkLst>
        </pc:spChg>
        <pc:grpChg chg="add del 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2" creationId="{D0DB29A1-6E45-9B42-B4DE-8F788FF8B2C9}"/>
          </ac:grpSpMkLst>
        </pc:grpChg>
        <pc:grpChg chg="mod topLvl">
          <ac:chgData name="One Skill" userId="8d49c830ac36a521" providerId="LiveId" clId="{00B8ECD5-D05B-344E-923B-B5C6F40C88A1}" dt="2020-07-15T12:01:50.764" v="463" actId="1076"/>
          <ac:grpSpMkLst>
            <pc:docMk/>
            <pc:sldMk cId="3671305115" sldId="266"/>
            <ac:grpSpMk id="53" creationId="{289BA0BD-04D0-6840-8215-882FB2E5540E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68" creationId="{46851DE8-FBBD-ED40-9997-5109BE5E0821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69" creationId="{2E389949-6B6B-204B-A92C-FA5787AFE06F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85" creationId="{0903D23F-0350-084D-8DDF-2D492A568D8F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86" creationId="{AA74A3D4-A233-7A40-BCFF-2BFFE86DC03B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02" creationId="{3CCF62FF-731A-F94E-9D08-04D74543070A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103" creationId="{ED472347-3E0A-6C46-8D39-FFD54E58C2E7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19" creationId="{F38099D4-EDA3-2C4C-BA04-EBC6527951C7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120" creationId="{94396034-8E0C-E54E-B3DC-F40266DD8530}"/>
          </ac:grpSpMkLst>
        </pc:grpChg>
        <pc:grpChg chg="del mod topLvl">
          <ac:chgData name="One Skill" userId="8d49c830ac36a521" providerId="LiveId" clId="{00B8ECD5-D05B-344E-923B-B5C6F40C88A1}" dt="2020-07-15T11:59:27.471" v="425" actId="478"/>
          <ac:grpSpMkLst>
            <pc:docMk/>
            <pc:sldMk cId="3671305115" sldId="266"/>
            <ac:grpSpMk id="136" creationId="{967E03F4-F9CB-1C4D-B7EA-A848CEBC6016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39" creationId="{47E2E13C-827B-A442-8686-931E2EF22ADA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42" creationId="{53554C58-6C53-CF46-8A7C-992BC7660B56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45" creationId="{5D9C4850-388C-5B48-998F-93315DC876CB}"/>
          </ac:grpSpMkLst>
        </pc:grpChg>
        <pc:grpChg chg="add mod">
          <ac:chgData name="One Skill" userId="8d49c830ac36a521" providerId="LiveId" clId="{00B8ECD5-D05B-344E-923B-B5C6F40C88A1}" dt="2020-07-15T12:01:36.028" v="460" actId="1076"/>
          <ac:grpSpMkLst>
            <pc:docMk/>
            <pc:sldMk cId="3671305115" sldId="266"/>
            <ac:grpSpMk id="149" creationId="{0FD38686-B87C-A74B-8B34-6047AE3CD0AF}"/>
          </ac:grpSpMkLst>
        </pc:grpChg>
        <pc:grpChg chg="mod">
          <ac:chgData name="One Skill" userId="8d49c830ac36a521" providerId="LiveId" clId="{00B8ECD5-D05B-344E-923B-B5C6F40C88A1}" dt="2020-07-15T11:59:39.596" v="428"/>
          <ac:grpSpMkLst>
            <pc:docMk/>
            <pc:sldMk cId="3671305115" sldId="266"/>
            <ac:grpSpMk id="150" creationId="{D7014168-6218-FC40-85C5-C3AA0EEB1BC2}"/>
          </ac:grpSpMkLst>
        </pc:grpChg>
        <pc:grpChg chg="mod">
          <ac:chgData name="One Skill" userId="8d49c830ac36a521" providerId="LiveId" clId="{00B8ECD5-D05B-344E-923B-B5C6F40C88A1}" dt="2020-07-15T11:59:39.596" v="428"/>
          <ac:grpSpMkLst>
            <pc:docMk/>
            <pc:sldMk cId="3671305115" sldId="266"/>
            <ac:grpSpMk id="151" creationId="{3BF58A63-F57D-F341-A4E4-C809CD45E625}"/>
          </ac:grpSpMkLst>
        </pc:grpChg>
        <pc:grpChg chg="add del mod">
          <ac:chgData name="One Skill" userId="8d49c830ac36a521" providerId="LiveId" clId="{00B8ECD5-D05B-344E-923B-B5C6F40C88A1}" dt="2020-07-15T12:01:25.834" v="457" actId="1076"/>
          <ac:grpSpMkLst>
            <pc:docMk/>
            <pc:sldMk cId="3671305115" sldId="266"/>
            <ac:grpSpMk id="259" creationId="{4184B47E-DE1D-0D41-93C0-A4B91DF595C4}"/>
          </ac:grpSpMkLst>
        </pc:grpChg>
        <pc:grpChg chg="add mod">
          <ac:chgData name="One Skill" userId="8d49c830ac36a521" providerId="LiveId" clId="{00B8ECD5-D05B-344E-923B-B5C6F40C88A1}" dt="2020-07-15T12:01:53.542" v="464" actId="1076"/>
          <ac:grpSpMkLst>
            <pc:docMk/>
            <pc:sldMk cId="3671305115" sldId="266"/>
            <ac:grpSpMk id="277" creationId="{75DEC608-E601-D049-8AB8-794763A41042}"/>
          </ac:grpSpMkLst>
        </pc:grpChg>
        <pc:grpChg chg="add mod">
          <ac:chgData name="One Skill" userId="8d49c830ac36a521" providerId="LiveId" clId="{00B8ECD5-D05B-344E-923B-B5C6F40C88A1}" dt="2020-07-15T12:01:07.957" v="453" actId="1076"/>
          <ac:grpSpMkLst>
            <pc:docMk/>
            <pc:sldMk cId="3671305115" sldId="266"/>
            <ac:grpSpMk id="283" creationId="{A3077F93-EDF6-914A-8CCA-D0411F4FE8F8}"/>
          </ac:grpSpMkLst>
        </pc:grpChg>
        <pc:grpChg chg="add mod">
          <ac:chgData name="One Skill" userId="8d49c830ac36a521" providerId="LiveId" clId="{00B8ECD5-D05B-344E-923B-B5C6F40C88A1}" dt="2020-07-15T12:02:10.091" v="469" actId="1076"/>
          <ac:grpSpMkLst>
            <pc:docMk/>
            <pc:sldMk cId="3671305115" sldId="266"/>
            <ac:grpSpMk id="301" creationId="{4E770973-1A49-6F48-8143-6295FC450985}"/>
          </ac:grpSpMkLst>
        </pc:grpChg>
        <pc:grpChg chg="add mod">
          <ac:chgData name="One Skill" userId="8d49c830ac36a521" providerId="LiveId" clId="{00B8ECD5-D05B-344E-923B-B5C6F40C88A1}" dt="2020-07-15T12:02:15.805" v="470" actId="571"/>
          <ac:grpSpMkLst>
            <pc:docMk/>
            <pc:sldMk cId="3671305115" sldId="266"/>
            <ac:grpSpMk id="304" creationId="{C0B600EC-0492-A648-AA98-184354448585}"/>
          </ac:grpSpMkLst>
        </pc:grpChg>
        <pc:grpChg chg="add mod">
          <ac:chgData name="One Skill" userId="8d49c830ac36a521" providerId="LiveId" clId="{00B8ECD5-D05B-344E-923B-B5C6F40C88A1}" dt="2020-07-15T12:02:24.827" v="471" actId="571"/>
          <ac:grpSpMkLst>
            <pc:docMk/>
            <pc:sldMk cId="3671305115" sldId="266"/>
            <ac:grpSpMk id="307" creationId="{D6EFA968-00FA-8A47-A500-0A9CB5D35FB0}"/>
          </ac:grpSpMkLst>
        </pc:grpChg>
        <pc:picChg chg="del mod topLvl">
          <ac:chgData name="One Skill" userId="8d49c830ac36a521" providerId="LiveId" clId="{00B8ECD5-D05B-344E-923B-B5C6F40C88A1}" dt="2020-07-15T11:59:24.476" v="424" actId="478"/>
          <ac:picMkLst>
            <pc:docMk/>
            <pc:sldMk cId="3671305115" sldId="266"/>
            <ac:picMk id="148" creationId="{4C9310F8-21E6-DA4A-B18E-21113065D385}"/>
          </ac:picMkLst>
        </pc:picChg>
        <pc:picChg chg="add del mod">
          <ac:chgData name="One Skill" userId="8d49c830ac36a521" providerId="LiveId" clId="{00B8ECD5-D05B-344E-923B-B5C6F40C88A1}" dt="2020-07-15T08:25:20.459" v="256"/>
          <ac:picMkLst>
            <pc:docMk/>
            <pc:sldMk cId="3671305115" sldId="266"/>
            <ac:picMk id="149" creationId="{925C4D1E-7399-9E41-BB6B-0722E9438A9A}"/>
          </ac:picMkLst>
        </pc:picChg>
        <pc:picChg chg="add del mod">
          <ac:chgData name="One Skill" userId="8d49c830ac36a521" providerId="LiveId" clId="{00B8ECD5-D05B-344E-923B-B5C6F40C88A1}" dt="2020-07-15T08:25:18.630" v="253"/>
          <ac:picMkLst>
            <pc:docMk/>
            <pc:sldMk cId="3671305115" sldId="266"/>
            <ac:picMk id="150" creationId="{ACF06002-B2C0-7E4A-8C1D-6889BF8916AC}"/>
          </ac:picMkLst>
        </pc:picChg>
      </pc:sldChg>
      <pc:sldChg chg="add del setBg">
        <pc:chgData name="One Skill" userId="8d49c830ac36a521" providerId="LiveId" clId="{00B8ECD5-D05B-344E-923B-B5C6F40C88A1}" dt="2020-07-15T07:41:04.779" v="208"/>
        <pc:sldMkLst>
          <pc:docMk/>
          <pc:sldMk cId="4150984102" sldId="266"/>
        </pc:sldMkLst>
      </pc:sldChg>
      <pc:sldChg chg="delSp add del ord">
        <pc:chgData name="One Skill" userId="8d49c830ac36a521" providerId="LiveId" clId="{00B8ECD5-D05B-344E-923B-B5C6F40C88A1}" dt="2020-07-15T07:57:14.182" v="213" actId="2696"/>
        <pc:sldMkLst>
          <pc:docMk/>
          <pc:sldMk cId="4278496616" sldId="266"/>
        </pc:sldMkLst>
        <pc:spChg chg="del">
          <ac:chgData name="One Skill" userId="8d49c830ac36a521" providerId="LiveId" clId="{00B8ECD5-D05B-344E-923B-B5C6F40C88A1}" dt="2020-07-15T07:41:18.131" v="212" actId="478"/>
          <ac:spMkLst>
            <pc:docMk/>
            <pc:sldMk cId="4278496616" sldId="266"/>
            <ac:spMk id="67" creationId="{558FCBCF-B8E6-7341-9BD9-4C6C1767D015}"/>
          </ac:spMkLst>
        </pc:s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53" creationId="{289BA0BD-04D0-6840-8215-882FB2E5540E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68" creationId="{46851DE8-FBBD-ED40-9997-5109BE5E0821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85" creationId="{0903D23F-0350-084D-8DDF-2D492A568D8F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02" creationId="{3CCF62FF-731A-F94E-9D08-04D74543070A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19" creationId="{F38099D4-EDA3-2C4C-BA04-EBC6527951C7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36" creationId="{967E03F4-F9CB-1C4D-B7EA-A848CEBC6016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39" creationId="{47E2E13C-827B-A442-8686-931E2EF22ADA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42" creationId="{53554C58-6C53-CF46-8A7C-992BC7660B56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45" creationId="{5D9C4850-388C-5B48-998F-93315DC876CB}"/>
          </ac:grpSpMkLst>
        </pc:grpChg>
        <pc:picChg chg="del">
          <ac:chgData name="One Skill" userId="8d49c830ac36a521" providerId="LiveId" clId="{00B8ECD5-D05B-344E-923B-B5C6F40C88A1}" dt="2020-07-15T07:41:18.131" v="212" actId="478"/>
          <ac:picMkLst>
            <pc:docMk/>
            <pc:sldMk cId="4278496616" sldId="266"/>
            <ac:picMk id="148" creationId="{4C9310F8-21E6-DA4A-B18E-21113065D385}"/>
          </ac:picMkLst>
        </pc:picChg>
      </pc:sldChg>
      <pc:sldChg chg="add del">
        <pc:chgData name="One Skill" userId="8d49c830ac36a521" providerId="LiveId" clId="{00B8ECD5-D05B-344E-923B-B5C6F40C88A1}" dt="2020-07-15T08:09:22.029" v="222"/>
        <pc:sldMkLst>
          <pc:docMk/>
          <pc:sldMk cId="866190920" sldId="267"/>
        </pc:sldMkLst>
      </pc:sldChg>
      <pc:sldChg chg="addSp delSp modSp add del modAnim">
        <pc:chgData name="One Skill" userId="8d49c830ac36a521" providerId="LiveId" clId="{00B8ECD5-D05B-344E-923B-B5C6F40C88A1}" dt="2020-07-15T12:07:55.259" v="479" actId="2696"/>
        <pc:sldMkLst>
          <pc:docMk/>
          <pc:sldMk cId="2192526891" sldId="267"/>
        </pc:sldMkLst>
        <pc:spChg chg="mod">
          <ac:chgData name="One Skill" userId="8d49c830ac36a521" providerId="LiveId" clId="{00B8ECD5-D05B-344E-923B-B5C6F40C88A1}" dt="2020-07-15T08:19:56.504" v="234" actId="166"/>
          <ac:spMkLst>
            <pc:docMk/>
            <pc:sldMk cId="2192526891" sldId="267"/>
            <ac:spMk id="47" creationId="{23EEECD3-D9B6-A849-80A9-833A93365D91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49" creationId="{A204C316-75FF-BE40-A4FF-044A9317C8FC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0" creationId="{7A3325DE-7731-1E4D-99A0-8F250F0FF0C8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1" creationId="{754133B3-B33D-0240-AA00-66CD23CEFD9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2" creationId="{5DD0D914-89B5-4644-A462-C60D933E36A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3" creationId="{C7F56744-EB9A-F943-B1BD-93201AD092B9}"/>
          </ac:spMkLst>
        </pc:spChg>
        <pc:spChg chg="add mod">
          <ac:chgData name="One Skill" userId="8d49c830ac36a521" providerId="LiveId" clId="{00B8ECD5-D05B-344E-923B-B5C6F40C88A1}" dt="2020-07-15T08:20:59.350" v="239" actId="14100"/>
          <ac:spMkLst>
            <pc:docMk/>
            <pc:sldMk cId="2192526891" sldId="267"/>
            <ac:spMk id="154" creationId="{D28A29DB-6E25-C447-91EB-864F6495B1B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5" creationId="{1BB69ABB-46AA-EC46-98A2-E3AC908680D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6" creationId="{E0F7B117-C880-4E41-85D7-DE9AC4773C7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7" creationId="{36B24818-3E58-B447-9F9E-67BE368340C9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9" creationId="{A56391E7-18FC-8A42-AD83-A8AE23CF4BD2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1" creationId="{B5A8D2B7-5161-2B48-8520-AC94139546E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2" creationId="{30B26363-0966-944A-BCBC-63513446172F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3" creationId="{F72EEB73-06AF-8346-AADB-209202660EE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4" creationId="{B2514821-1EC1-BE44-B808-50384915533B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5" creationId="{7EFECC1D-D76F-EE44-839D-D32FE079C07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6" creationId="{92229E19-E3CF-0E45-9F1C-356443AB91AD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7" creationId="{48232F73-907D-E341-8EF9-41C860A5F468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8" creationId="{FAFFA476-D0D6-D34B-A33A-8D7500E556BC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0" creationId="{75F95737-D7F0-4E4C-B025-C0C433AEA514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1" creationId="{F08D9850-B1E5-6942-ACB2-381E91D778EB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2" creationId="{3459F28B-C339-6F4C-8F1A-86F25315956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3" creationId="{FB78298C-7B4F-8743-9E1D-84374B277C94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4" creationId="{6E7EB0C2-44B3-F148-B2E9-00566C7DB579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5" creationId="{813FDFDB-D3FE-3D4B-9EF5-7F10A6591D9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6" creationId="{6D86C6AF-A212-D14E-A63D-7DFA9577D0FC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7" creationId="{ECE7EA80-DBD0-F449-B89F-638DA369AA65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9" creationId="{E48F83EA-AEF5-EC4A-B8C2-60F53C237FD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0" creationId="{A227A65B-8DBC-6441-96A7-61293AFFD39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1" creationId="{B3CBBE2F-775A-0141-B558-1786907E7283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2" creationId="{023DF3B1-75BA-424B-ABB5-624C272AE78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3" creationId="{EA0A9CAB-DBED-FA41-8A8F-2F893655095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4" creationId="{B36A4269-7588-BF4B-8570-AE0680628C3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5" creationId="{10E5CAF1-0184-864C-8C08-81BC5E76966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6" creationId="{F73D1BC2-58E4-F84F-959C-1E6E316D1C71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8" creationId="{95E18297-7A49-2746-A4B7-F5CD81C7987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9" creationId="{ECB79F04-75DF-764F-B9C6-13F0F3BDFC17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0" creationId="{F03207C7-A686-C84D-A962-A950A9483BE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1" creationId="{D0047141-100F-0346-8345-164D7B730D0E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2" creationId="{F77AE36C-8995-CD45-9543-9025335A3FA3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3" creationId="{05E24267-0D5F-7B44-A315-ED91B544673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4" creationId="{4F33D8BD-2882-5A4A-B051-846791895D48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6" creationId="{30492A28-3CFA-484B-ABE0-73A82003C112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7" creationId="{1CA3334B-F89A-034D-A705-937C4E272F4B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8" creationId="{57CEFD90-31EB-2940-9195-98379D4CC5A0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9" creationId="{265D2FC8-DD05-A541-9608-43E7342C32D7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0" creationId="{84322806-9130-6C45-AF88-6CED3A35301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1" creationId="{B26B6A7F-96FE-004D-A6B3-AFB940EEF86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3" creationId="{37532303-CF70-BE46-A36A-F6F3AC05CEC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4" creationId="{05BC99B1-1CCE-524F-81FB-ACEEEA1A51C3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5" creationId="{2CF55B36-27D9-DE47-80D7-E0D543C75072}"/>
          </ac:spMkLst>
        </pc:spChg>
        <pc:grpChg chg="del mod">
          <ac:chgData name="One Skill" userId="8d49c830ac36a521" providerId="LiveId" clId="{00B8ECD5-D05B-344E-923B-B5C6F40C88A1}" dt="2020-07-15T08:25:52.036" v="258" actId="478"/>
          <ac:grpSpMkLst>
            <pc:docMk/>
            <pc:sldMk cId="2192526891" sldId="267"/>
            <ac:grpSpMk id="2" creationId="{D0DB29A1-6E45-9B42-B4DE-8F788FF8B2C9}"/>
          </ac:grpSpMkLst>
        </pc:grpChg>
        <pc:grpChg chg="mod">
          <ac:chgData name="One Skill" userId="8d49c830ac36a521" providerId="LiveId" clId="{00B8ECD5-D05B-344E-923B-B5C6F40C88A1}" dt="2020-07-15T08:19:01.143" v="228" actId="166"/>
          <ac:grpSpMkLst>
            <pc:docMk/>
            <pc:sldMk cId="2192526891" sldId="267"/>
            <ac:grpSpMk id="32" creationId="{8E554224-A3A2-6044-8B97-870EC501488D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60" creationId="{5ABDA4A4-45B7-1B4C-B0F6-55AF90FD2207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69" creationId="{F8E21244-77A6-4A4D-B24C-050E665CCA2E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78" creationId="{7C864233-8735-1C47-8720-A49A63A245CB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87" creationId="{AADB432C-3227-0144-A6B4-E2042231486A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95" creationId="{E90568AA-4300-8A49-9E18-0D031761151C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202" creationId="{59F05AC8-8C81-B14A-98D4-EE6C2464F70B}"/>
          </ac:grpSpMkLst>
        </pc:grp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49" creationId="{8CE52F98-B993-F846-9719-86F17DA7D300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0" creationId="{47246F37-96EE-4E47-999B-7303F69EC04E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1" creationId="{8F887550-4CF5-DB4F-BAF4-84F2D43CDC1D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2" creationId="{BAB726F9-4C08-AC4C-B61B-A2566AD16C03}"/>
          </ac:picMkLst>
        </pc:picChg>
        <pc:picChg chg="add mod">
          <ac:chgData name="One Skill" userId="8d49c830ac36a521" providerId="LiveId" clId="{00B8ECD5-D05B-344E-923B-B5C6F40C88A1}" dt="2020-07-15T08:18:42.011" v="226"/>
          <ac:picMkLst>
            <pc:docMk/>
            <pc:sldMk cId="2192526891" sldId="267"/>
            <ac:picMk id="158" creationId="{4F70E26A-BC23-3547-AB6F-C86F0CA456CE}"/>
          </ac:picMkLst>
        </pc:picChg>
        <pc:picChg chg="add mod modVis">
          <ac:chgData name="One Skill" userId="8d49c830ac36a521" providerId="LiveId" clId="{00B8ECD5-D05B-344E-923B-B5C6F40C88A1}" dt="2020-07-15T08:25:14.678" v="250" actId="14430"/>
          <ac:picMkLst>
            <pc:docMk/>
            <pc:sldMk cId="2192526891" sldId="267"/>
            <ac:picMk id="206" creationId="{ED5ACCB0-1D88-DC4A-8906-EB4F21846CA8}"/>
          </ac:picMkLst>
        </pc:picChg>
        <pc:picChg chg="add del mod">
          <ac:chgData name="One Skill" userId="8d49c830ac36a521" providerId="LiveId" clId="{00B8ECD5-D05B-344E-923B-B5C6F40C88A1}" dt="2020-07-15T08:19:35.900" v="231"/>
          <ac:picMkLst>
            <pc:docMk/>
            <pc:sldMk cId="2192526891" sldId="267"/>
            <ac:picMk id="207" creationId="{064087CF-664C-B945-AD54-3DAA3F05EB53}"/>
          </ac:picMkLst>
        </pc:picChg>
      </pc:sldChg>
      <pc:sldChg chg="modSp add del ord">
        <pc:chgData name="One Skill" userId="8d49c830ac36a521" providerId="LiveId" clId="{00B8ECD5-D05B-344E-923B-B5C6F40C88A1}" dt="2020-07-15T11:57:48.888" v="421" actId="2696"/>
        <pc:sldMkLst>
          <pc:docMk/>
          <pc:sldMk cId="3006747557" sldId="268"/>
        </pc:sldMkLst>
        <pc:spChg chg="mod">
          <ac:chgData name="One Skill" userId="8d49c830ac36a521" providerId="LiveId" clId="{00B8ECD5-D05B-344E-923B-B5C6F40C88A1}" dt="2020-07-15T11:57:19.040" v="420" actId="692"/>
          <ac:spMkLst>
            <pc:docMk/>
            <pc:sldMk cId="3006747557" sldId="268"/>
            <ac:spMk id="47" creationId="{23EEECD3-D9B6-A849-80A9-833A93365D91}"/>
          </ac:spMkLst>
        </pc:spChg>
        <pc:grpChg chg="mod">
          <ac:chgData name="One Skill" userId="8d49c830ac36a521" providerId="LiveId" clId="{00B8ECD5-D05B-344E-923B-B5C6F40C88A1}" dt="2020-07-15T11:56:10.701" v="267" actId="1076"/>
          <ac:grpSpMkLst>
            <pc:docMk/>
            <pc:sldMk cId="3006747557" sldId="268"/>
            <ac:grpSpMk id="32" creationId="{8E554224-A3A2-6044-8B97-870EC501488D}"/>
          </ac:grpSpMkLst>
        </pc:grpChg>
        <pc:picChg chg="mod">
          <ac:chgData name="One Skill" userId="8d49c830ac36a521" providerId="LiveId" clId="{00B8ECD5-D05B-344E-923B-B5C6F40C88A1}" dt="2020-07-15T11:56:14.532" v="268" actId="207"/>
          <ac:picMkLst>
            <pc:docMk/>
            <pc:sldMk cId="3006747557" sldId="268"/>
            <ac:picMk id="34" creationId="{69A111AA-089D-BC47-B236-8D4D616DB12D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49" creationId="{8CE52F98-B993-F846-9719-86F17DA7D300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0" creationId="{47246F37-96EE-4E47-999B-7303F69EC04E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1" creationId="{8F887550-4CF5-DB4F-BAF4-84F2D43CDC1D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2" creationId="{BAB726F9-4C08-AC4C-B61B-A2566AD16C03}"/>
          </ac:picMkLst>
        </pc:picChg>
      </pc:sldChg>
      <pc:sldChg chg="addSp modSp add del">
        <pc:chgData name="One Skill" userId="8d49c830ac36a521" providerId="LiveId" clId="{00B8ECD5-D05B-344E-923B-B5C6F40C88A1}" dt="2020-07-15T12:07:51.438" v="477" actId="2696"/>
        <pc:sldMkLst>
          <pc:docMk/>
          <pc:sldMk cId="3713955499" sldId="268"/>
        </pc:sldMkLst>
        <pc:picChg chg="add mod">
          <ac:chgData name="One Skill" userId="8d49c830ac36a521" providerId="LiveId" clId="{00B8ECD5-D05B-344E-923B-B5C6F40C88A1}" dt="2020-07-15T12:03:03.576" v="476" actId="14100"/>
          <ac:picMkLst>
            <pc:docMk/>
            <pc:sldMk cId="3713955499" sldId="268"/>
            <ac:picMk id="2" creationId="{5ED2D16F-7B99-8A4F-A58B-067F80DB0C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11/11/2021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900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11/11/2021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072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11/11/2021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337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11/11/2021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968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11/11/2021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40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11/11/2021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120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11/11/2021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284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11/11/2021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153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11/11/2021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8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11/11/2021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709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11/11/2021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769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11/11/2021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19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11/11/2021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7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slide" Target="slide4.xml"/><Relationship Id="rId26" Type="http://schemas.openxmlformats.org/officeDocument/2006/relationships/image" Target="../media/image32.svg"/><Relationship Id="rId3" Type="http://schemas.openxmlformats.org/officeDocument/2006/relationships/image" Target="../media/image13.png"/><Relationship Id="rId21" Type="http://schemas.openxmlformats.org/officeDocument/2006/relationships/slide" Target="slide5.xml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6.sv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png"/><Relationship Id="rId20" Type="http://schemas.openxmlformats.org/officeDocument/2006/relationships/image" Target="../media/image28.sv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slide" Target="slide6.xml"/><Relationship Id="rId32" Type="http://schemas.openxmlformats.org/officeDocument/2006/relationships/image" Target="../media/image38.svg"/><Relationship Id="rId5" Type="http://schemas.openxmlformats.org/officeDocument/2006/relationships/image" Target="../media/image15.png"/><Relationship Id="rId15" Type="http://schemas.openxmlformats.org/officeDocument/2006/relationships/slide" Target="slide3.xml"/><Relationship Id="rId23" Type="http://schemas.openxmlformats.org/officeDocument/2006/relationships/image" Target="../media/image30.svg"/><Relationship Id="rId28" Type="http://schemas.openxmlformats.org/officeDocument/2006/relationships/image" Target="../media/image34.svg"/><Relationship Id="rId10" Type="http://schemas.openxmlformats.org/officeDocument/2006/relationships/image" Target="../media/image20.svg"/><Relationship Id="rId19" Type="http://schemas.openxmlformats.org/officeDocument/2006/relationships/image" Target="../media/image27.png"/><Relationship Id="rId31" Type="http://schemas.openxmlformats.org/officeDocument/2006/relationships/image" Target="../media/image37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openxmlformats.org/officeDocument/2006/relationships/image" Target="../media/image29.png"/><Relationship Id="rId27" Type="http://schemas.openxmlformats.org/officeDocument/2006/relationships/image" Target="../media/image33.png"/><Relationship Id="rId30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slide" Target="slide4.xml"/><Relationship Id="rId26" Type="http://schemas.openxmlformats.org/officeDocument/2006/relationships/image" Target="../media/image32.svg"/><Relationship Id="rId3" Type="http://schemas.openxmlformats.org/officeDocument/2006/relationships/image" Target="../media/image13.png"/><Relationship Id="rId21" Type="http://schemas.openxmlformats.org/officeDocument/2006/relationships/slide" Target="slide5.xml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41.svg"/><Relationship Id="rId25" Type="http://schemas.openxmlformats.org/officeDocument/2006/relationships/image" Target="../media/image31.png"/><Relationship Id="rId33" Type="http://schemas.openxmlformats.org/officeDocument/2006/relationships/image" Target="../media/image4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20" Type="http://schemas.openxmlformats.org/officeDocument/2006/relationships/image" Target="../media/image42.sv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slide" Target="slide6.xml"/><Relationship Id="rId32" Type="http://schemas.openxmlformats.org/officeDocument/2006/relationships/image" Target="../media/image48.png"/><Relationship Id="rId5" Type="http://schemas.openxmlformats.org/officeDocument/2006/relationships/image" Target="../media/image15.png"/><Relationship Id="rId15" Type="http://schemas.openxmlformats.org/officeDocument/2006/relationships/slide" Target="slide3.xml"/><Relationship Id="rId23" Type="http://schemas.openxmlformats.org/officeDocument/2006/relationships/image" Target="../media/image30.svg"/><Relationship Id="rId28" Type="http://schemas.openxmlformats.org/officeDocument/2006/relationships/image" Target="../media/image44.svg"/><Relationship Id="rId10" Type="http://schemas.openxmlformats.org/officeDocument/2006/relationships/image" Target="../media/image20.svg"/><Relationship Id="rId19" Type="http://schemas.openxmlformats.org/officeDocument/2006/relationships/image" Target="../media/image27.png"/><Relationship Id="rId31" Type="http://schemas.openxmlformats.org/officeDocument/2006/relationships/image" Target="../media/image47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40.svg"/><Relationship Id="rId22" Type="http://schemas.openxmlformats.org/officeDocument/2006/relationships/image" Target="../media/image29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39.png"/><Relationship Id="rId18" Type="http://schemas.openxmlformats.org/officeDocument/2006/relationships/slide" Target="slide4.xml"/><Relationship Id="rId26" Type="http://schemas.openxmlformats.org/officeDocument/2006/relationships/image" Target="../media/image32.svg"/><Relationship Id="rId3" Type="http://schemas.openxmlformats.org/officeDocument/2006/relationships/image" Target="../media/image13.png"/><Relationship Id="rId21" Type="http://schemas.openxmlformats.org/officeDocument/2006/relationships/slide" Target="slide5.xml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51.sv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20" Type="http://schemas.openxmlformats.org/officeDocument/2006/relationships/image" Target="../media/image52.sv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slide" Target="slide6.xml"/><Relationship Id="rId5" Type="http://schemas.openxmlformats.org/officeDocument/2006/relationships/image" Target="../media/image15.png"/><Relationship Id="rId15" Type="http://schemas.openxmlformats.org/officeDocument/2006/relationships/slide" Target="slide3.xml"/><Relationship Id="rId23" Type="http://schemas.openxmlformats.org/officeDocument/2006/relationships/image" Target="../media/image30.svg"/><Relationship Id="rId28" Type="http://schemas.openxmlformats.org/officeDocument/2006/relationships/image" Target="../media/image44.svg"/><Relationship Id="rId10" Type="http://schemas.openxmlformats.org/officeDocument/2006/relationships/image" Target="../media/image20.svg"/><Relationship Id="rId19" Type="http://schemas.openxmlformats.org/officeDocument/2006/relationships/image" Target="../media/image23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50.svg"/><Relationship Id="rId22" Type="http://schemas.openxmlformats.org/officeDocument/2006/relationships/image" Target="../media/image29.png"/><Relationship Id="rId27" Type="http://schemas.openxmlformats.org/officeDocument/2006/relationships/image" Target="../media/image43.png"/><Relationship Id="rId30" Type="http://schemas.openxmlformats.org/officeDocument/2006/relationships/image" Target="../media/image5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39.png"/><Relationship Id="rId18" Type="http://schemas.openxmlformats.org/officeDocument/2006/relationships/slide" Target="slide4.xml"/><Relationship Id="rId26" Type="http://schemas.openxmlformats.org/officeDocument/2006/relationships/image" Target="../media/image32.svg"/><Relationship Id="rId3" Type="http://schemas.openxmlformats.org/officeDocument/2006/relationships/image" Target="../media/image13.png"/><Relationship Id="rId21" Type="http://schemas.openxmlformats.org/officeDocument/2006/relationships/slide" Target="slide5.xml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51.sv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pn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slide" Target="slide6.xml"/><Relationship Id="rId5" Type="http://schemas.openxmlformats.org/officeDocument/2006/relationships/image" Target="../media/image15.png"/><Relationship Id="rId15" Type="http://schemas.openxmlformats.org/officeDocument/2006/relationships/slide" Target="slide3.xml"/><Relationship Id="rId23" Type="http://schemas.openxmlformats.org/officeDocument/2006/relationships/image" Target="../media/image55.svg"/><Relationship Id="rId28" Type="http://schemas.openxmlformats.org/officeDocument/2006/relationships/image" Target="../media/image34.svg"/><Relationship Id="rId10" Type="http://schemas.openxmlformats.org/officeDocument/2006/relationships/image" Target="../media/image20.svg"/><Relationship Id="rId19" Type="http://schemas.openxmlformats.org/officeDocument/2006/relationships/image" Target="../media/image27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50.svg"/><Relationship Id="rId22" Type="http://schemas.openxmlformats.org/officeDocument/2006/relationships/image" Target="../media/image23.png"/><Relationship Id="rId27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slide" Target="slide4.xml"/><Relationship Id="rId26" Type="http://schemas.openxmlformats.org/officeDocument/2006/relationships/image" Target="../media/image57.svg"/><Relationship Id="rId3" Type="http://schemas.openxmlformats.org/officeDocument/2006/relationships/image" Target="../media/image13.png"/><Relationship Id="rId21" Type="http://schemas.openxmlformats.org/officeDocument/2006/relationships/slide" Target="slide5.xml"/><Relationship Id="rId34" Type="http://schemas.openxmlformats.org/officeDocument/2006/relationships/image" Target="../media/image63.sv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51.svg"/><Relationship Id="rId25" Type="http://schemas.openxmlformats.org/officeDocument/2006/relationships/image" Target="../media/image23.png"/><Relationship Id="rId3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20" Type="http://schemas.openxmlformats.org/officeDocument/2006/relationships/image" Target="../media/image42.sv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slide" Target="slide6.xml"/><Relationship Id="rId32" Type="http://schemas.openxmlformats.org/officeDocument/2006/relationships/image" Target="../media/image61.svg"/><Relationship Id="rId5" Type="http://schemas.openxmlformats.org/officeDocument/2006/relationships/image" Target="../media/image15.png"/><Relationship Id="rId15" Type="http://schemas.openxmlformats.org/officeDocument/2006/relationships/slide" Target="slide3.xml"/><Relationship Id="rId23" Type="http://schemas.openxmlformats.org/officeDocument/2006/relationships/image" Target="../media/image56.svg"/><Relationship Id="rId28" Type="http://schemas.openxmlformats.org/officeDocument/2006/relationships/image" Target="../media/image34.svg"/><Relationship Id="rId36" Type="http://schemas.openxmlformats.org/officeDocument/2006/relationships/image" Target="../media/image65.svg"/><Relationship Id="rId10" Type="http://schemas.openxmlformats.org/officeDocument/2006/relationships/image" Target="../media/image20.svg"/><Relationship Id="rId19" Type="http://schemas.openxmlformats.org/officeDocument/2006/relationships/image" Target="../media/image27.png"/><Relationship Id="rId31" Type="http://schemas.openxmlformats.org/officeDocument/2006/relationships/image" Target="../media/image60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50.svg"/><Relationship Id="rId22" Type="http://schemas.openxmlformats.org/officeDocument/2006/relationships/image" Target="../media/image29.png"/><Relationship Id="rId27" Type="http://schemas.openxmlformats.org/officeDocument/2006/relationships/image" Target="../media/image33.png"/><Relationship Id="rId30" Type="http://schemas.openxmlformats.org/officeDocument/2006/relationships/image" Target="../media/image59.png"/><Relationship Id="rId35" Type="http://schemas.openxmlformats.org/officeDocument/2006/relationships/image" Target="../media/image64.png"/><Relationship Id="rId8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6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slide" Target="slide7.xml"/><Relationship Id="rId4" Type="http://schemas.openxmlformats.org/officeDocument/2006/relationships/image" Target="../media/image67.svg"/><Relationship Id="rId9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Restaurant outline">
            <a:extLst>
              <a:ext uri="{FF2B5EF4-FFF2-40B4-BE49-F238E27FC236}">
                <a16:creationId xmlns:a16="http://schemas.microsoft.com/office/drawing/2014/main" id="{F7F0201D-B182-A447-AE02-08716D49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261" y="375320"/>
            <a:ext cx="3848658" cy="3848658"/>
          </a:xfrm>
          <a:prstGeom prst="rect">
            <a:avLst/>
          </a:prstGeom>
        </p:spPr>
      </p:pic>
      <p:pic>
        <p:nvPicPr>
          <p:cNvPr id="17" name="Graphic 16" descr="Restaurant with solid fill">
            <a:extLst>
              <a:ext uri="{FF2B5EF4-FFF2-40B4-BE49-F238E27FC236}">
                <a16:creationId xmlns:a16="http://schemas.microsoft.com/office/drawing/2014/main" id="{57A48EBB-383C-6F41-8EA9-6369E7809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1706" y="375320"/>
            <a:ext cx="1657612" cy="1657612"/>
          </a:xfrm>
          <a:prstGeom prst="rect">
            <a:avLst/>
          </a:prstGeom>
        </p:spPr>
      </p:pic>
      <p:pic>
        <p:nvPicPr>
          <p:cNvPr id="27" name="Graphic 26" descr="Cake slice with solid fill">
            <a:extLst>
              <a:ext uri="{FF2B5EF4-FFF2-40B4-BE49-F238E27FC236}">
                <a16:creationId xmlns:a16="http://schemas.microsoft.com/office/drawing/2014/main" id="{D0522A9C-1B6E-964A-A0E5-7C23E6B405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7111" y="2424609"/>
            <a:ext cx="1799367" cy="1799367"/>
          </a:xfrm>
          <a:prstGeom prst="rect">
            <a:avLst/>
          </a:prstGeom>
        </p:spPr>
      </p:pic>
      <p:pic>
        <p:nvPicPr>
          <p:cNvPr id="19" name="Graphic 18" descr="Burger and drink with solid fill">
            <a:extLst>
              <a:ext uri="{FF2B5EF4-FFF2-40B4-BE49-F238E27FC236}">
                <a16:creationId xmlns:a16="http://schemas.microsoft.com/office/drawing/2014/main" id="{AF1D31CD-C431-5040-808D-BF28B01553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076" y="4911833"/>
            <a:ext cx="1448019" cy="1448019"/>
          </a:xfrm>
          <a:prstGeom prst="rect">
            <a:avLst/>
          </a:prstGeom>
        </p:spPr>
      </p:pic>
      <p:pic>
        <p:nvPicPr>
          <p:cNvPr id="23" name="Graphic 22" descr="Baguette with solid fill">
            <a:extLst>
              <a:ext uri="{FF2B5EF4-FFF2-40B4-BE49-F238E27FC236}">
                <a16:creationId xmlns:a16="http://schemas.microsoft.com/office/drawing/2014/main" id="{3B1E3524-6E34-2D4B-881F-1F3CD73C12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61748" y="4911833"/>
            <a:ext cx="1448024" cy="1448024"/>
          </a:xfrm>
          <a:prstGeom prst="rect">
            <a:avLst/>
          </a:prstGeom>
        </p:spPr>
      </p:pic>
      <p:pic>
        <p:nvPicPr>
          <p:cNvPr id="25" name="Graphic 24" descr="Person eating with solid fill">
            <a:extLst>
              <a:ext uri="{FF2B5EF4-FFF2-40B4-BE49-F238E27FC236}">
                <a16:creationId xmlns:a16="http://schemas.microsoft.com/office/drawing/2014/main" id="{3F3A9A3C-D0D3-2648-B167-733AF3689A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0417" y="4912224"/>
            <a:ext cx="1447628" cy="14476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0502F7F-A83C-D942-A0C0-A60DE347B5D1}"/>
              </a:ext>
            </a:extLst>
          </p:cNvPr>
          <p:cNvSpPr txBox="1"/>
          <p:nvPr/>
        </p:nvSpPr>
        <p:spPr>
          <a:xfrm>
            <a:off x="8017253" y="2274491"/>
            <a:ext cx="3806565" cy="390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A User Recommendation System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800" b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By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 err="1">
                <a:solidFill>
                  <a:schemeClr val="bg1"/>
                </a:solidFill>
              </a:rPr>
              <a:t>Naif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Alzahrani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6858001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218591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9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4404015" y="58308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bg1"/>
                </a:solidFill>
                <a:latin typeface="Montserrat" pitchFamily="2" charset="77"/>
              </a:rPr>
              <a:t>BUSINESS IDEA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8F330AB-BCA1-704C-A57F-05DFD496042D}"/>
              </a:ext>
            </a:extLst>
          </p:cNvPr>
          <p:cNvGrpSpPr/>
          <p:nvPr/>
        </p:nvGrpSpPr>
        <p:grpSpPr>
          <a:xfrm>
            <a:off x="2244607" y="1452566"/>
            <a:ext cx="2064989" cy="2028117"/>
            <a:chOff x="2214596" y="1452566"/>
            <a:chExt cx="2064989" cy="2028117"/>
          </a:xfrm>
        </p:grpSpPr>
        <p:grpSp>
          <p:nvGrpSpPr>
            <p:cNvPr id="98" name="Graphic 4">
              <a:extLst>
                <a:ext uri="{FF2B5EF4-FFF2-40B4-BE49-F238E27FC236}">
                  <a16:creationId xmlns:a16="http://schemas.microsoft.com/office/drawing/2014/main" id="{676ED51B-71D1-1440-830A-A825D9D9B4E6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99A141ED-BF03-D042-9022-2489CEAD800E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8ED0A446-080A-AA4C-BFE3-9198BE7A64FB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AD36A277-738B-9945-ABCB-E02EF0ECB1E8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BADD944C-28C2-0B42-9E6D-6AA8B580E0F3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F13545D-5715-4449-B14F-F0879D81F953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180EE1A-8DC2-3A4F-97BE-C92F557DE7A9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AFE438EC-0493-C74D-BD8F-413F0BE5A4FA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D36D2FD-D66F-154F-9D69-36219AE04EB8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D2CE3A8E-24A5-444A-A93D-1D3349CF754A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EC44A87-7AB3-4E49-9762-C692E7239079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C3C7DC25-5855-7749-BED7-41AF34364802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5CBD8D1D-491F-7844-8EB8-C1A6D7ECA828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1D78D2FA-55A3-5F4E-AE99-8819CD26DBCD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BF831C6-CB6F-0443-8210-EB9182E6966E}"/>
                </a:ext>
              </a:extLst>
            </p:cNvPr>
            <p:cNvSpPr txBox="1"/>
            <p:nvPr/>
          </p:nvSpPr>
          <p:spPr>
            <a:xfrm>
              <a:off x="2214596" y="2633577"/>
              <a:ext cx="20649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Montserrat" pitchFamily="2" charset="77"/>
                </a:rPr>
                <a:t>Amazon Sales</a:t>
              </a:r>
              <a:endParaRPr lang="en-LT" sz="2000" b="1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D36D8FF-C2E0-AE48-8156-B757195DAA22}"/>
                </a:ext>
              </a:extLst>
            </p:cNvPr>
            <p:cNvSpPr txBox="1"/>
            <p:nvPr/>
          </p:nvSpPr>
          <p:spPr>
            <a:xfrm>
              <a:off x="2287530" y="2957463"/>
              <a:ext cx="1919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34%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Recommendations</a:t>
              </a:r>
              <a:endParaRPr lang="en-LT" sz="140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120D284-99DA-F049-BE75-21C60BC32AE8}"/>
              </a:ext>
            </a:extLst>
          </p:cNvPr>
          <p:cNvGrpSpPr/>
          <p:nvPr/>
        </p:nvGrpSpPr>
        <p:grpSpPr>
          <a:xfrm>
            <a:off x="8495640" y="5116344"/>
            <a:ext cx="2840842" cy="830997"/>
            <a:chOff x="1826671" y="2633577"/>
            <a:chExt cx="2840842" cy="830997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F097BE-7BA9-074C-93EF-077EFD4CB9CE}"/>
                </a:ext>
              </a:extLst>
            </p:cNvPr>
            <p:cNvSpPr txBox="1"/>
            <p:nvPr/>
          </p:nvSpPr>
          <p:spPr>
            <a:xfrm>
              <a:off x="1826671" y="2633577"/>
              <a:ext cx="28408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Montserrat" pitchFamily="2" charset="77"/>
                </a:rPr>
                <a:t>Hospitality Industry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20% growth rate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Montserrat" pitchFamily="2" charset="77"/>
                </a:rPr>
                <a:t>Restaurants</a:t>
              </a:r>
              <a:endParaRPr lang="en-LT" sz="140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FCA395-21F0-E948-BDCF-A898F148E23C}"/>
                </a:ext>
              </a:extLst>
            </p:cNvPr>
            <p:cNvSpPr txBox="1"/>
            <p:nvPr/>
          </p:nvSpPr>
          <p:spPr>
            <a:xfrm>
              <a:off x="3154721" y="2957463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LT" sz="140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68" name="Graphic 43">
            <a:extLst>
              <a:ext uri="{FF2B5EF4-FFF2-40B4-BE49-F238E27FC236}">
                <a16:creationId xmlns:a16="http://schemas.microsoft.com/office/drawing/2014/main" id="{53541371-A904-944A-ADFD-DF2C36B1C13E}"/>
              </a:ext>
            </a:extLst>
          </p:cNvPr>
          <p:cNvGrpSpPr/>
          <p:nvPr/>
        </p:nvGrpSpPr>
        <p:grpSpPr>
          <a:xfrm rot="2571606" flipV="1">
            <a:off x="6991365" y="4305432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8586AEDF-7F5F-414F-9436-8265F51C249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687A6450-AD09-6F45-BA55-0B61B89F9ADF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71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2956826" flipH="1">
            <a:off x="4156875" y="2003880"/>
            <a:ext cx="1530974" cy="894837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pic>
        <p:nvPicPr>
          <p:cNvPr id="7" name="Graphic 6" descr="Menu with solid fill">
            <a:extLst>
              <a:ext uri="{FF2B5EF4-FFF2-40B4-BE49-F238E27FC236}">
                <a16:creationId xmlns:a16="http://schemas.microsoft.com/office/drawing/2014/main" id="{E8098495-3C37-EB4D-9BD5-874A95030EA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383800" y="3939917"/>
            <a:ext cx="1085081" cy="1085081"/>
          </a:xfrm>
          <a:prstGeom prst="rect">
            <a:avLst/>
          </a:prstGeom>
        </p:spPr>
      </p:pic>
      <p:pic>
        <p:nvPicPr>
          <p:cNvPr id="9" name="Graphic 8" descr="Lightbulb and gear with solid fill">
            <a:extLst>
              <a:ext uri="{FF2B5EF4-FFF2-40B4-BE49-F238E27FC236}">
                <a16:creationId xmlns:a16="http://schemas.microsoft.com/office/drawing/2014/main" id="{9EF947D3-CC87-9E48-91A7-AA2EF4B5C48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794131" y="1937932"/>
            <a:ext cx="1493225" cy="1493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E0740D-6B1D-AB4D-8BF4-86E9333B9616}"/>
              </a:ext>
            </a:extLst>
          </p:cNvPr>
          <p:cNvSpPr txBox="1"/>
          <p:nvPr/>
        </p:nvSpPr>
        <p:spPr>
          <a:xfrm>
            <a:off x="5456139" y="3456709"/>
            <a:ext cx="1922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Restaurants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5203914" y="583080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The Data</a:t>
            </a:r>
            <a:endParaRPr lang="en-LT" sz="3200" b="1" spc="3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5DE251-DB27-9746-BA43-61451A0548D9}"/>
              </a:ext>
            </a:extLst>
          </p:cNvPr>
          <p:cNvSpPr txBox="1"/>
          <p:nvPr/>
        </p:nvSpPr>
        <p:spPr>
          <a:xfrm>
            <a:off x="2582839" y="2683943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WHAT?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DB21F-B006-B64F-ACA9-A4CF2EF7D731}"/>
              </a:ext>
            </a:extLst>
          </p:cNvPr>
          <p:cNvSpPr txBox="1"/>
          <p:nvPr/>
        </p:nvSpPr>
        <p:spPr>
          <a:xfrm>
            <a:off x="2585374" y="2967250"/>
            <a:ext cx="1255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27000 reviews</a:t>
            </a:r>
            <a:endParaRPr lang="en-LT" sz="14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A27438-81C6-E043-907F-29E2BE9F45F3}"/>
              </a:ext>
            </a:extLst>
          </p:cNvPr>
          <p:cNvSpPr txBox="1"/>
          <p:nvPr/>
        </p:nvSpPr>
        <p:spPr>
          <a:xfrm>
            <a:off x="2661386" y="5112898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WORK</a:t>
            </a:r>
            <a:endParaRPr lang="en-LT" sz="2000" b="1" spc="3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BAE55B-7B2D-3A48-A12E-D508868275FA}"/>
              </a:ext>
            </a:extLst>
          </p:cNvPr>
          <p:cNvSpPr txBox="1"/>
          <p:nvPr/>
        </p:nvSpPr>
        <p:spPr>
          <a:xfrm>
            <a:off x="2763744" y="5565649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EDA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7908D-C827-2442-9E99-38CA058A329B}"/>
              </a:ext>
            </a:extLst>
          </p:cNvPr>
          <p:cNvSpPr txBox="1"/>
          <p:nvPr/>
        </p:nvSpPr>
        <p:spPr>
          <a:xfrm>
            <a:off x="8947454" y="26335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WHO?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DA5579-1635-5648-B41F-72BF6F1E0AA3}"/>
              </a:ext>
            </a:extLst>
          </p:cNvPr>
          <p:cNvSpPr txBox="1"/>
          <p:nvPr/>
        </p:nvSpPr>
        <p:spPr>
          <a:xfrm>
            <a:off x="8745477" y="2957463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192000 businesses</a:t>
            </a:r>
            <a:r>
              <a:rPr lang="en-US" sz="1400" dirty="0"/>
              <a:t> </a:t>
            </a:r>
            <a:endParaRPr lang="en-LT" sz="14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69EA61-A8AD-5740-8DE5-D0BB71424D2A}"/>
              </a:ext>
            </a:extLst>
          </p:cNvPr>
          <p:cNvSpPr txBox="1"/>
          <p:nvPr/>
        </p:nvSpPr>
        <p:spPr>
          <a:xfrm>
            <a:off x="8534685" y="5112898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More Work</a:t>
            </a:r>
            <a:endParaRPr lang="en-LT" sz="2000" b="1" spc="3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4F576C-F05C-B346-86C5-1075DA0ED589}"/>
              </a:ext>
            </a:extLst>
          </p:cNvPr>
          <p:cNvSpPr txBox="1"/>
          <p:nvPr/>
        </p:nvSpPr>
        <p:spPr>
          <a:xfrm>
            <a:off x="8461743" y="5436784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Examined documents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in micro detail</a:t>
            </a:r>
            <a:endParaRPr lang="en-LT" sz="14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76" name="Graphic 43">
            <a:extLst>
              <a:ext uri="{FF2B5EF4-FFF2-40B4-BE49-F238E27FC236}">
                <a16:creationId xmlns:a16="http://schemas.microsoft.com/office/drawing/2014/main" id="{C3745894-A0A8-5944-83DB-330185419DB6}"/>
              </a:ext>
            </a:extLst>
          </p:cNvPr>
          <p:cNvGrpSpPr/>
          <p:nvPr/>
        </p:nvGrpSpPr>
        <p:grpSpPr>
          <a:xfrm rot="269299" flipV="1">
            <a:off x="7370406" y="2801707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91DF5C9-B946-224F-B4B5-7B534D82A08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EB2B74C-89FA-C448-B55A-66217C72D444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9" name="Graphic 43">
            <a:extLst>
              <a:ext uri="{FF2B5EF4-FFF2-40B4-BE49-F238E27FC236}">
                <a16:creationId xmlns:a16="http://schemas.microsoft.com/office/drawing/2014/main" id="{A3DB475D-4F98-A94E-8152-1005F71EA4B3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CFEA317-BC9D-124C-A378-53A293646A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96BE648-DD63-A843-AC92-29E27385B43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2" name="Graphic 43">
            <a:extLst>
              <a:ext uri="{FF2B5EF4-FFF2-40B4-BE49-F238E27FC236}">
                <a16:creationId xmlns:a16="http://schemas.microsoft.com/office/drawing/2014/main" id="{22774113-23C2-E64F-A389-8FF456199A0A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0A33F9F-A460-1744-8E9C-B350A5D79CF8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4476EBC-BB00-2D41-A28A-D5D5C4931DF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5" name="Graphic 43">
            <a:extLst>
              <a:ext uri="{FF2B5EF4-FFF2-40B4-BE49-F238E27FC236}">
                <a16:creationId xmlns:a16="http://schemas.microsoft.com/office/drawing/2014/main" id="{AF7509F0-3625-1749-9DC1-3D01E8F92683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2CDDCE9-181F-1843-92D3-51D1043CE8C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78B5C94-4923-1A42-B430-6D2F7F7AFA1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432676">
            <a:off x="5371000" y="1071042"/>
            <a:ext cx="2059204" cy="134841"/>
          </a:xfrm>
          <a:prstGeom prst="rect">
            <a:avLst/>
          </a:prstGeom>
        </p:spPr>
      </p:pic>
      <p:grpSp>
        <p:nvGrpSpPr>
          <p:cNvPr id="125" name="Graphic 142">
            <a:extLst>
              <a:ext uri="{FF2B5EF4-FFF2-40B4-BE49-F238E27FC236}">
                <a16:creationId xmlns:a16="http://schemas.microsoft.com/office/drawing/2014/main" id="{C694A95C-D3F8-3843-94B0-BAB34DBF089B}"/>
              </a:ext>
            </a:extLst>
          </p:cNvPr>
          <p:cNvGrpSpPr/>
          <p:nvPr/>
        </p:nvGrpSpPr>
        <p:grpSpPr>
          <a:xfrm>
            <a:off x="9224239" y="3985990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C7CB53A-2D45-264C-8A26-432846123101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A98FACB-F8D4-0A40-96A8-B95702F5A9CB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1FA864A-F86B-B344-B987-F4FD5D00BC8D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EC44E99A-128C-2D4E-A916-7BE805B58C85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E7D7605-6FF0-FE40-AA48-1FFD58A9B4F7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4AF7AD9-DE86-E044-9CAF-FC510C81DFF8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6E8051A2-81A5-D446-B43D-3EBA19F63191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4DC1792B-C610-C747-A4BC-19D31E4EBE3C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915F9697-0DCA-5B42-8689-2538C16229C4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839190D0-7CE0-B84F-9E83-A1658178CA8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1327CA15-6DF1-C14C-B8D9-9CCAC6D6CAAB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14A7A22B-5F52-F74E-B76C-23946B5A8CC1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6548D705-C541-9B4B-8E2B-B7E00758AF7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01443B8C-7282-434E-82DD-EB2BDFEC374A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95033184-0886-454F-A832-0DB4B594A68B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17DC5EE3-8AFA-BF44-AACE-39101A9B4B77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CC514A92-1F68-514F-8EF8-B7C6FF633628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AC57DD-1278-E34A-8A79-73547245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288" y="113846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2C8124A-AA60-2341-B688-EA360B72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330" y="113295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BD35E20-F42D-D54C-A3CF-34F18172C9A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516341" y="2692388"/>
            <a:ext cx="1666983" cy="1182589"/>
          </a:xfrm>
          <a:prstGeom prst="rect">
            <a:avLst/>
          </a:prstGeom>
        </p:spPr>
      </p:pic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9522F798-E05B-4C42-9A4C-71D0B648099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763744" y="41945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4789540" y="583080"/>
            <a:ext cx="3256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WORKFLOW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3A1236-0885-C44D-937C-9BC64BFE41A9}"/>
              </a:ext>
            </a:extLst>
          </p:cNvPr>
          <p:cNvSpPr txBox="1"/>
          <p:nvPr/>
        </p:nvSpPr>
        <p:spPr>
          <a:xfrm>
            <a:off x="2241403" y="2633577"/>
            <a:ext cx="2071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Preprocess</a:t>
            </a:r>
            <a:endParaRPr lang="en-LT" sz="2000" b="1" spc="3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B71ED1-C86B-514B-B62B-6ABC3180B913}"/>
              </a:ext>
            </a:extLst>
          </p:cNvPr>
          <p:cNvSpPr txBox="1"/>
          <p:nvPr/>
        </p:nvSpPr>
        <p:spPr>
          <a:xfrm>
            <a:off x="2205332" y="2957463"/>
            <a:ext cx="21435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meaningful format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is at the heart of NLP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Remove punctuation 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085908-652F-764F-80BA-458FB6022487}"/>
              </a:ext>
            </a:extLst>
          </p:cNvPr>
          <p:cNvSpPr txBox="1"/>
          <p:nvPr/>
        </p:nvSpPr>
        <p:spPr>
          <a:xfrm>
            <a:off x="2423343" y="5112898"/>
            <a:ext cx="17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Tokenize</a:t>
            </a:r>
            <a:endParaRPr lang="en-LT" sz="2000" b="1" spc="3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FAA9DE-1447-E340-9B96-00A7DCBCFF6C}"/>
              </a:ext>
            </a:extLst>
          </p:cNvPr>
          <p:cNvSpPr txBox="1"/>
          <p:nvPr/>
        </p:nvSpPr>
        <p:spPr>
          <a:xfrm>
            <a:off x="2291093" y="5436784"/>
            <a:ext cx="19720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split documents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into lists of tokens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Remove stop words</a:t>
            </a:r>
            <a:endParaRPr lang="en-LT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2D1C03-B795-9B41-8C4C-11493AFAE9D5}"/>
              </a:ext>
            </a:extLst>
          </p:cNvPr>
          <p:cNvSpPr txBox="1"/>
          <p:nvPr/>
        </p:nvSpPr>
        <p:spPr>
          <a:xfrm>
            <a:off x="8650102" y="2633577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Vectorize</a:t>
            </a:r>
            <a:endParaRPr lang="en-LT" sz="2000" b="1" spc="3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F9A360-F20B-C740-A9A2-AF5397042A9E}"/>
              </a:ext>
            </a:extLst>
          </p:cNvPr>
          <p:cNvSpPr txBox="1"/>
          <p:nvPr/>
        </p:nvSpPr>
        <p:spPr>
          <a:xfrm>
            <a:off x="7856611" y="2957463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Convert documents to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bag of words vector representation</a:t>
            </a:r>
            <a:endParaRPr lang="en-LT" sz="14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10DA66-2AA2-1C4B-8896-F8D12CDACEC9}"/>
              </a:ext>
            </a:extLst>
          </p:cNvPr>
          <p:cNvSpPr txBox="1"/>
          <p:nvPr/>
        </p:nvSpPr>
        <p:spPr>
          <a:xfrm>
            <a:off x="8973906" y="5112898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TFIDF</a:t>
            </a:r>
            <a:endParaRPr lang="en-LT" sz="2000" b="1" spc="3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250FDA-DE69-C748-9507-A245EDE34E48}"/>
              </a:ext>
            </a:extLst>
          </p:cNvPr>
          <p:cNvSpPr txBox="1"/>
          <p:nvPr/>
        </p:nvSpPr>
        <p:spPr>
          <a:xfrm>
            <a:off x="7637801" y="5436784"/>
            <a:ext cx="3829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Reflect how important a word is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to a document in a collection or corpus.</a:t>
            </a:r>
            <a:endParaRPr lang="en-LT" sz="14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63" name="Graphic 43">
            <a:extLst>
              <a:ext uri="{FF2B5EF4-FFF2-40B4-BE49-F238E27FC236}">
                <a16:creationId xmlns:a16="http://schemas.microsoft.com/office/drawing/2014/main" id="{2391C1DC-A460-D448-A383-5453DC668519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5EAEF6-98AC-5742-B558-0515DE51B4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A6E1CB7-BFC2-E84A-A57E-2079AD23486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aphic 43">
            <a:extLst>
              <a:ext uri="{FF2B5EF4-FFF2-40B4-BE49-F238E27FC236}">
                <a16:creationId xmlns:a16="http://schemas.microsoft.com/office/drawing/2014/main" id="{C85A166D-D8E2-BD49-9374-E25C2F778566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B7B1B1FD-851E-D842-BD88-5B61F665666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259BC59-DB09-CD49-8CE5-08A30989418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aphic 43">
            <a:extLst>
              <a:ext uri="{FF2B5EF4-FFF2-40B4-BE49-F238E27FC236}">
                <a16:creationId xmlns:a16="http://schemas.microsoft.com/office/drawing/2014/main" id="{88B4B94C-1E81-A941-B417-DD44CE71F4DB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17F6B65E-7FA2-2F43-9A86-D82E0B49D0C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1A9B240-D818-684D-9CD8-53DC49A3B80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Graphic 43">
            <a:extLst>
              <a:ext uri="{FF2B5EF4-FFF2-40B4-BE49-F238E27FC236}">
                <a16:creationId xmlns:a16="http://schemas.microsoft.com/office/drawing/2014/main" id="{0E1CEEB8-505A-9A41-B08E-D0ADDF49106D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9F00883-B817-AE4E-B02D-226AC4C53D61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9F0C199-375F-ED43-833A-3A364BAAA48A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480000">
            <a:off x="4967136" y="1099264"/>
            <a:ext cx="2900823" cy="123865"/>
          </a:xfrm>
          <a:prstGeom prst="rect">
            <a:avLst/>
          </a:prstGeom>
        </p:spPr>
      </p:pic>
      <p:grpSp>
        <p:nvGrpSpPr>
          <p:cNvPr id="82" name="Graphic 2">
            <a:extLst>
              <a:ext uri="{FF2B5EF4-FFF2-40B4-BE49-F238E27FC236}">
                <a16:creationId xmlns:a16="http://schemas.microsoft.com/office/drawing/2014/main" id="{5FF2F2B6-AC37-E040-AF2B-91F1AECBBCF5}"/>
              </a:ext>
            </a:extLst>
          </p:cNvPr>
          <p:cNvGrpSpPr/>
          <p:nvPr/>
        </p:nvGrpSpPr>
        <p:grpSpPr>
          <a:xfrm>
            <a:off x="2917145" y="1226661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28E997D-2DDA-4841-8B08-9BA0901ED35E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D835DE91-2CB5-AD4B-A1F8-8B991FCA2199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2D49A77-BA00-6B40-88A1-28187E1B64A3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8DE282F-714F-D647-8314-12D5BE833F67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5248DE3-864C-4E4A-A389-74365B3AB855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88" name="Graphic 2">
            <a:extLst>
              <a:ext uri="{FF2B5EF4-FFF2-40B4-BE49-F238E27FC236}">
                <a16:creationId xmlns:a16="http://schemas.microsoft.com/office/drawing/2014/main" id="{A2A90DC7-A5BD-4546-8D12-FCCDE8B3FA5F}"/>
              </a:ext>
            </a:extLst>
          </p:cNvPr>
          <p:cNvGrpSpPr/>
          <p:nvPr/>
        </p:nvGrpSpPr>
        <p:grpSpPr>
          <a:xfrm>
            <a:off x="2917145" y="3713829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D1AD086-03D1-8A4C-8C21-42DC30E47D7C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0AA2F84-922F-5E4D-8A93-4226195A0AEB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E457E83E-7F53-A84A-BBAD-330378C0EE92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B9203C2-8D90-8B4B-A9E2-08C77E6A8D4E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0A3AADF0-A59B-D848-A60B-5A3C5752656E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94" name="Graphic 2">
            <a:extLst>
              <a:ext uri="{FF2B5EF4-FFF2-40B4-BE49-F238E27FC236}">
                <a16:creationId xmlns:a16="http://schemas.microsoft.com/office/drawing/2014/main" id="{33FE85DD-E22A-C647-84B5-6FC7CC056278}"/>
              </a:ext>
            </a:extLst>
          </p:cNvPr>
          <p:cNvGrpSpPr/>
          <p:nvPr/>
        </p:nvGrpSpPr>
        <p:grpSpPr>
          <a:xfrm>
            <a:off x="9208217" y="1226661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60BF6B1A-5FBF-4245-9641-B4F6AD9C539F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DC3434D-51EC-0341-8739-5E451B5E3304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D140652-0B9C-964A-A516-42C96BCDBC6E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FCC586CE-FFBE-A94E-A71D-1F561E727469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92FF35A-16E9-C647-90F2-3C78FD85FF10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00" name="Graphic 2">
            <a:extLst>
              <a:ext uri="{FF2B5EF4-FFF2-40B4-BE49-F238E27FC236}">
                <a16:creationId xmlns:a16="http://schemas.microsoft.com/office/drawing/2014/main" id="{64C5A317-40E9-CC47-BE74-3CF66A4F19A5}"/>
              </a:ext>
            </a:extLst>
          </p:cNvPr>
          <p:cNvGrpSpPr/>
          <p:nvPr/>
        </p:nvGrpSpPr>
        <p:grpSpPr>
          <a:xfrm>
            <a:off x="9208217" y="3713829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BCF29A2-4516-0947-8AAC-FA7955540EAD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2BB0AC94-80D8-544D-B790-F9C20B4976FC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C585381-8BD1-4342-A9A5-CA0BAF6ECD0F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D17D610C-7E6F-5046-8896-B202E591731E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3351A54D-AC50-8740-B387-AA832E8A362E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4" name="Graphic 3" descr="Gears outline">
            <a:extLst>
              <a:ext uri="{FF2B5EF4-FFF2-40B4-BE49-F238E27FC236}">
                <a16:creationId xmlns:a16="http://schemas.microsoft.com/office/drawing/2014/main" id="{46A8C73F-4ED6-4381-B587-DAA6D333C19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325832" y="2495100"/>
            <a:ext cx="1892237" cy="18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5429139" y="583080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bg1"/>
                </a:solidFill>
                <a:latin typeface="Montserrat" pitchFamily="2" charset="77"/>
              </a:rPr>
              <a:t>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68EA0C-789C-3347-B6A8-E15F5D431AAE}"/>
              </a:ext>
            </a:extLst>
          </p:cNvPr>
          <p:cNvSpPr txBox="1"/>
          <p:nvPr/>
        </p:nvSpPr>
        <p:spPr>
          <a:xfrm>
            <a:off x="2642151" y="2633577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STEP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4594B5-DCFE-B040-B639-11289CE101BD}"/>
              </a:ext>
            </a:extLst>
          </p:cNvPr>
          <p:cNvSpPr txBox="1"/>
          <p:nvPr/>
        </p:nvSpPr>
        <p:spPr>
          <a:xfrm>
            <a:off x="1465547" y="2957463"/>
            <a:ext cx="36231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Matrix Factorization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technique for unsupervised NLP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 to break a large matrix down into the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combination of two smaller matrices</a:t>
            </a:r>
            <a:endParaRPr lang="en-LT" sz="14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FC868-5893-B849-9781-55B71CB5CA35}"/>
              </a:ext>
            </a:extLst>
          </p:cNvPr>
          <p:cNvSpPr txBox="1"/>
          <p:nvPr/>
        </p:nvSpPr>
        <p:spPr>
          <a:xfrm>
            <a:off x="2616503" y="5112898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STEP </a:t>
            </a:r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3</a:t>
            </a:r>
            <a:endParaRPr lang="en-LT" sz="2000" b="1" spc="3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F1F473-0378-1E48-85CA-85EC07840C2C}"/>
              </a:ext>
            </a:extLst>
          </p:cNvPr>
          <p:cNvSpPr txBox="1"/>
          <p:nvPr/>
        </p:nvSpPr>
        <p:spPr>
          <a:xfrm>
            <a:off x="1690766" y="5436784"/>
            <a:ext cx="31726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Pickle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simply save your model on disc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 and de-pickle it into your python</a:t>
            </a:r>
            <a:endParaRPr lang="en-LT" sz="14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DBA952-862B-5F44-905C-45F445697ADE}"/>
              </a:ext>
            </a:extLst>
          </p:cNvPr>
          <p:cNvSpPr txBox="1"/>
          <p:nvPr/>
        </p:nvSpPr>
        <p:spPr>
          <a:xfrm>
            <a:off x="8892952" y="2633577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STEP </a:t>
            </a:r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2</a:t>
            </a:r>
            <a:endParaRPr lang="en-LT" sz="2000" b="1" spc="3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E1247B-20BA-694A-999C-D3C010130C90}"/>
              </a:ext>
            </a:extLst>
          </p:cNvPr>
          <p:cNvSpPr txBox="1"/>
          <p:nvPr/>
        </p:nvSpPr>
        <p:spPr>
          <a:xfrm>
            <a:off x="7782871" y="2957463"/>
            <a:ext cx="35397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collaborative filtering method to find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the relationship between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 items' and users' entities</a:t>
            </a:r>
            <a:endParaRPr lang="en-LT" sz="14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54286C-C507-784C-92DE-AC43B04F4310}"/>
              </a:ext>
            </a:extLst>
          </p:cNvPr>
          <p:cNvSpPr txBox="1"/>
          <p:nvPr/>
        </p:nvSpPr>
        <p:spPr>
          <a:xfrm>
            <a:off x="8880129" y="5112898"/>
            <a:ext cx="1345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STEP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CA459F-0A36-4C48-A6D0-1997CECE140A}"/>
              </a:ext>
            </a:extLst>
          </p:cNvPr>
          <p:cNvSpPr txBox="1"/>
          <p:nvPr/>
        </p:nvSpPr>
        <p:spPr>
          <a:xfrm>
            <a:off x="8357344" y="5514592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Test the end result and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Try to deploy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55" name="Graphic 43">
            <a:extLst>
              <a:ext uri="{FF2B5EF4-FFF2-40B4-BE49-F238E27FC236}">
                <a16:creationId xmlns:a16="http://schemas.microsoft.com/office/drawing/2014/main" id="{7251C5B3-8865-8648-8E58-BAEDD8F0A253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E452365-C244-BF4D-A93C-1012104124F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431269C-929B-314E-BC39-0CFAAC0D8CF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58" name="Graphic 43">
            <a:extLst>
              <a:ext uri="{FF2B5EF4-FFF2-40B4-BE49-F238E27FC236}">
                <a16:creationId xmlns:a16="http://schemas.microsoft.com/office/drawing/2014/main" id="{B84ECF4B-84E3-DF4E-BB6E-F86CFBFD7053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1D38C79-8A61-2042-9F8F-3234681A1F9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67C7498-97A4-3C48-B861-751AED3F611E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1" name="Graphic 43">
            <a:extLst>
              <a:ext uri="{FF2B5EF4-FFF2-40B4-BE49-F238E27FC236}">
                <a16:creationId xmlns:a16="http://schemas.microsoft.com/office/drawing/2014/main" id="{2B524607-E17C-1440-82A6-159F5D5C6EE7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BC5ED0C-126C-FC43-9F7A-3D62890A212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2794B94-D992-BB4E-9C2D-1397A29AC9F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4" name="Graphic 43">
            <a:extLst>
              <a:ext uri="{FF2B5EF4-FFF2-40B4-BE49-F238E27FC236}">
                <a16:creationId xmlns:a16="http://schemas.microsoft.com/office/drawing/2014/main" id="{5BAB5CBC-B660-324C-BB51-20FA989BC212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9C6A76D-0412-3049-8E6F-E8799387CD7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074F27A-A333-E342-B51B-5249EA62599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grpSp>
        <p:nvGrpSpPr>
          <p:cNvPr id="68" name="!!lamp">
            <a:extLst>
              <a:ext uri="{FF2B5EF4-FFF2-40B4-BE49-F238E27FC236}">
                <a16:creationId xmlns:a16="http://schemas.microsoft.com/office/drawing/2014/main" id="{092E1391-7379-534C-95EA-5FDCFA24946F}"/>
              </a:ext>
            </a:extLst>
          </p:cNvPr>
          <p:cNvGrpSpPr/>
          <p:nvPr/>
        </p:nvGrpSpPr>
        <p:grpSpPr>
          <a:xfrm>
            <a:off x="5383797" y="2504750"/>
            <a:ext cx="1974089" cy="1921526"/>
            <a:chOff x="5105414" y="2463804"/>
            <a:chExt cx="1974089" cy="1921526"/>
          </a:xfrm>
          <a:solidFill>
            <a:schemeClr val="bg1"/>
          </a:solidFill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E818357-9A56-3F44-A3F9-1776BADE0B61}"/>
                </a:ext>
              </a:extLst>
            </p:cNvPr>
            <p:cNvSpPr/>
            <p:nvPr/>
          </p:nvSpPr>
          <p:spPr>
            <a:xfrm>
              <a:off x="5249687" y="2612395"/>
              <a:ext cx="1670533" cy="1671185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6CFC472-6F3F-3C42-B894-6D32D8D42C32}"/>
                </a:ext>
              </a:extLst>
            </p:cNvPr>
            <p:cNvSpPr/>
            <p:nvPr/>
          </p:nvSpPr>
          <p:spPr>
            <a:xfrm>
              <a:off x="5616101" y="2976892"/>
              <a:ext cx="975245" cy="969519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DD6C1C5-2E50-6843-8243-332FC6C94D18}"/>
                </a:ext>
              </a:extLst>
            </p:cNvPr>
            <p:cNvSpPr/>
            <p:nvPr/>
          </p:nvSpPr>
          <p:spPr>
            <a:xfrm>
              <a:off x="5689916" y="3050273"/>
              <a:ext cx="827635" cy="822758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7AC6F4D-5E6A-3D44-A387-F5014D14B480}"/>
                </a:ext>
              </a:extLst>
            </p:cNvPr>
            <p:cNvSpPr/>
            <p:nvPr/>
          </p:nvSpPr>
          <p:spPr>
            <a:xfrm>
              <a:off x="5706218" y="2941915"/>
              <a:ext cx="168034" cy="71169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5D0E7E3-A59A-0246-B1D4-BB9481E0DF4F}"/>
                </a:ext>
              </a:extLst>
            </p:cNvPr>
            <p:cNvSpPr/>
            <p:nvPr/>
          </p:nvSpPr>
          <p:spPr>
            <a:xfrm>
              <a:off x="5521442" y="3178159"/>
              <a:ext cx="86704" cy="186436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A4B02A9-A7BC-8041-90F7-5FD719B2307C}"/>
                </a:ext>
              </a:extLst>
            </p:cNvPr>
            <p:cNvSpPr/>
            <p:nvPr/>
          </p:nvSpPr>
          <p:spPr>
            <a:xfrm>
              <a:off x="5518046" y="3517223"/>
              <a:ext cx="96344" cy="179381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3986B33-457D-CB48-9EE9-82663E31C3D3}"/>
                </a:ext>
              </a:extLst>
            </p:cNvPr>
            <p:cNvSpPr/>
            <p:nvPr/>
          </p:nvSpPr>
          <p:spPr>
            <a:xfrm>
              <a:off x="6072764" y="3971107"/>
              <a:ext cx="164088" cy="46892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DEB4064-CD57-EB48-92E1-C43206E8659E}"/>
                </a:ext>
              </a:extLst>
            </p:cNvPr>
            <p:cNvSpPr/>
            <p:nvPr/>
          </p:nvSpPr>
          <p:spPr>
            <a:xfrm>
              <a:off x="6447251" y="3744094"/>
              <a:ext cx="116123" cy="129191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066E511-DCD2-7541-A8DF-97991A66EF67}"/>
                </a:ext>
              </a:extLst>
            </p:cNvPr>
            <p:cNvSpPr/>
            <p:nvPr/>
          </p:nvSpPr>
          <p:spPr>
            <a:xfrm>
              <a:off x="6624167" y="3321131"/>
              <a:ext cx="43608" cy="170742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9AC4242-71E5-AF4A-A82A-80CC44D65541}"/>
                </a:ext>
              </a:extLst>
            </p:cNvPr>
            <p:cNvSpPr/>
            <p:nvPr/>
          </p:nvSpPr>
          <p:spPr>
            <a:xfrm>
              <a:off x="6474472" y="2957657"/>
              <a:ext cx="113655" cy="199120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8D4FC26-DE5B-6C42-BB98-A5F68A0B4E50}"/>
                </a:ext>
              </a:extLst>
            </p:cNvPr>
            <p:cNvSpPr/>
            <p:nvPr/>
          </p:nvSpPr>
          <p:spPr>
            <a:xfrm>
              <a:off x="6081883" y="2855132"/>
              <a:ext cx="273626" cy="64400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6E6C581-5BDC-D245-AEEC-8C65FB554BDA}"/>
                </a:ext>
              </a:extLst>
            </p:cNvPr>
            <p:cNvSpPr/>
            <p:nvPr/>
          </p:nvSpPr>
          <p:spPr>
            <a:xfrm>
              <a:off x="5439928" y="2463804"/>
              <a:ext cx="731910" cy="287111"/>
            </a:xfrm>
            <a:custGeom>
              <a:avLst/>
              <a:gdLst>
                <a:gd name="connsiteX0" fmla="*/ 20142 w 731910"/>
                <a:gd name="connsiteY0" fmla="*/ 283307 h 287111"/>
                <a:gd name="connsiteX1" fmla="*/ 643573 w 731910"/>
                <a:gd name="connsiteY1" fmla="*/ 58331 h 287111"/>
                <a:gd name="connsiteX2" fmla="*/ 558890 w 731910"/>
                <a:gd name="connsiteY2" fmla="*/ 65622 h 287111"/>
                <a:gd name="connsiteX3" fmla="*/ 558890 w 731910"/>
                <a:gd name="connsiteY3" fmla="*/ 89593 h 287111"/>
                <a:gd name="connsiteX4" fmla="*/ 717710 w 731910"/>
                <a:gd name="connsiteY4" fmla="*/ 75963 h 287111"/>
                <a:gd name="connsiteX5" fmla="*/ 729243 w 731910"/>
                <a:gd name="connsiteY5" fmla="*/ 65384 h 287111"/>
                <a:gd name="connsiteX6" fmla="*/ 723161 w 731910"/>
                <a:gd name="connsiteY6" fmla="*/ 47118 h 287111"/>
                <a:gd name="connsiteX7" fmla="*/ 685875 w 731910"/>
                <a:gd name="connsiteY7" fmla="*/ 40144 h 287111"/>
                <a:gd name="connsiteX8" fmla="*/ 572596 w 731910"/>
                <a:gd name="connsiteY8" fmla="*/ 601 h 287111"/>
                <a:gd name="connsiteX9" fmla="*/ 566237 w 731910"/>
                <a:gd name="connsiteY9" fmla="*/ 23701 h 287111"/>
                <a:gd name="connsiteX10" fmla="*/ 583853 w 731910"/>
                <a:gd name="connsiteY10" fmla="*/ 29883 h 287111"/>
                <a:gd name="connsiteX11" fmla="*/ 3198 w 731910"/>
                <a:gd name="connsiteY11" fmla="*/ 266349 h 287111"/>
                <a:gd name="connsiteX12" fmla="*/ 20142 w 731910"/>
                <a:gd name="connsiteY12" fmla="*/ 283307 h 28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910" h="287111">
                  <a:moveTo>
                    <a:pt x="20142" y="283307"/>
                  </a:moveTo>
                  <a:cubicBezTo>
                    <a:pt x="180977" y="114516"/>
                    <a:pt x="414211" y="31745"/>
                    <a:pt x="643573" y="58331"/>
                  </a:cubicBezTo>
                  <a:cubicBezTo>
                    <a:pt x="615332" y="60748"/>
                    <a:pt x="587091" y="63205"/>
                    <a:pt x="558890" y="65622"/>
                  </a:cubicBezTo>
                  <a:cubicBezTo>
                    <a:pt x="543683" y="66930"/>
                    <a:pt x="543526" y="90941"/>
                    <a:pt x="558890" y="89593"/>
                  </a:cubicBezTo>
                  <a:cubicBezTo>
                    <a:pt x="611817" y="85037"/>
                    <a:pt x="664784" y="80480"/>
                    <a:pt x="717710" y="75963"/>
                  </a:cubicBezTo>
                  <a:cubicBezTo>
                    <a:pt x="724464" y="75369"/>
                    <a:pt x="728532" y="70575"/>
                    <a:pt x="729243" y="65384"/>
                  </a:cubicBezTo>
                  <a:cubicBezTo>
                    <a:pt x="733589" y="59124"/>
                    <a:pt x="732640" y="49218"/>
                    <a:pt x="723161" y="47118"/>
                  </a:cubicBezTo>
                  <a:cubicBezTo>
                    <a:pt x="710759" y="44384"/>
                    <a:pt x="698357" y="42284"/>
                    <a:pt x="685875" y="40144"/>
                  </a:cubicBezTo>
                  <a:cubicBezTo>
                    <a:pt x="648116" y="26951"/>
                    <a:pt x="610355" y="13756"/>
                    <a:pt x="572596" y="601"/>
                  </a:cubicBezTo>
                  <a:cubicBezTo>
                    <a:pt x="558021" y="-4510"/>
                    <a:pt x="551741" y="18669"/>
                    <a:pt x="566237" y="23701"/>
                  </a:cubicBezTo>
                  <a:cubicBezTo>
                    <a:pt x="572122" y="25762"/>
                    <a:pt x="577968" y="27822"/>
                    <a:pt x="583853" y="29883"/>
                  </a:cubicBezTo>
                  <a:cubicBezTo>
                    <a:pt x="368116" y="22949"/>
                    <a:pt x="154592" y="107503"/>
                    <a:pt x="3198" y="266349"/>
                  </a:cubicBezTo>
                  <a:cubicBezTo>
                    <a:pt x="-7427" y="277523"/>
                    <a:pt x="9438" y="294521"/>
                    <a:pt x="20142" y="28330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C45416D-DB64-244E-8073-9AA2FF4CC1F9}"/>
                </a:ext>
              </a:extLst>
            </p:cNvPr>
            <p:cNvSpPr/>
            <p:nvPr/>
          </p:nvSpPr>
          <p:spPr>
            <a:xfrm>
              <a:off x="6744737" y="2707302"/>
              <a:ext cx="334766" cy="760380"/>
            </a:xfrm>
            <a:custGeom>
              <a:avLst/>
              <a:gdLst>
                <a:gd name="connsiteX0" fmla="*/ 20779 w 334766"/>
                <a:gd name="connsiteY0" fmla="*/ 2998 h 760380"/>
                <a:gd name="connsiteX1" fmla="*/ 3834 w 334766"/>
                <a:gd name="connsiteY1" fmla="*/ 19957 h 760380"/>
                <a:gd name="connsiteX2" fmla="*/ 267482 w 334766"/>
                <a:gd name="connsiteY2" fmla="*/ 661681 h 760380"/>
                <a:gd name="connsiteX3" fmla="*/ 259582 w 334766"/>
                <a:gd name="connsiteY3" fmla="*/ 573679 h 760380"/>
                <a:gd name="connsiteX4" fmla="*/ 235647 w 334766"/>
                <a:gd name="connsiteY4" fmla="*/ 573679 h 760380"/>
                <a:gd name="connsiteX5" fmla="*/ 251327 w 334766"/>
                <a:gd name="connsiteY5" fmla="*/ 748097 h 760380"/>
                <a:gd name="connsiteX6" fmla="*/ 273604 w 334766"/>
                <a:gd name="connsiteY6" fmla="*/ 754159 h 760380"/>
                <a:gd name="connsiteX7" fmla="*/ 333561 w 334766"/>
                <a:gd name="connsiteY7" fmla="*/ 617224 h 760380"/>
                <a:gd name="connsiteX8" fmla="*/ 312864 w 334766"/>
                <a:gd name="connsiteY8" fmla="*/ 605139 h 760380"/>
                <a:gd name="connsiteX9" fmla="*/ 291417 w 334766"/>
                <a:gd name="connsiteY9" fmla="*/ 654112 h 760380"/>
                <a:gd name="connsiteX10" fmla="*/ 20779 w 334766"/>
                <a:gd name="connsiteY10" fmla="*/ 2998 h 76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66" h="760380">
                  <a:moveTo>
                    <a:pt x="20779" y="2998"/>
                  </a:moveTo>
                  <a:cubicBezTo>
                    <a:pt x="9167" y="-7066"/>
                    <a:pt x="-7857" y="9814"/>
                    <a:pt x="3834" y="19957"/>
                  </a:cubicBezTo>
                  <a:cubicBezTo>
                    <a:pt x="187735" y="179476"/>
                    <a:pt x="286243" y="420024"/>
                    <a:pt x="267482" y="661681"/>
                  </a:cubicBezTo>
                  <a:cubicBezTo>
                    <a:pt x="264835" y="632360"/>
                    <a:pt x="262229" y="603040"/>
                    <a:pt x="259582" y="573679"/>
                  </a:cubicBezTo>
                  <a:cubicBezTo>
                    <a:pt x="258199" y="558425"/>
                    <a:pt x="234264" y="558305"/>
                    <a:pt x="235647" y="573679"/>
                  </a:cubicBezTo>
                  <a:cubicBezTo>
                    <a:pt x="240860" y="631845"/>
                    <a:pt x="246113" y="689971"/>
                    <a:pt x="251327" y="748097"/>
                  </a:cubicBezTo>
                  <a:cubicBezTo>
                    <a:pt x="252235" y="758518"/>
                    <a:pt x="268351" y="766204"/>
                    <a:pt x="273604" y="754159"/>
                  </a:cubicBezTo>
                  <a:cubicBezTo>
                    <a:pt x="293589" y="708514"/>
                    <a:pt x="313575" y="662869"/>
                    <a:pt x="333561" y="617224"/>
                  </a:cubicBezTo>
                  <a:cubicBezTo>
                    <a:pt x="339644" y="603237"/>
                    <a:pt x="319066" y="590994"/>
                    <a:pt x="312864" y="605139"/>
                  </a:cubicBezTo>
                  <a:cubicBezTo>
                    <a:pt x="305715" y="621464"/>
                    <a:pt x="298566" y="637788"/>
                    <a:pt x="291417" y="654112"/>
                  </a:cubicBezTo>
                  <a:cubicBezTo>
                    <a:pt x="306940" y="408691"/>
                    <a:pt x="208037" y="165450"/>
                    <a:pt x="20779" y="299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1AD1E513-86D6-5E4E-83FD-6C758EACE6D2}"/>
                </a:ext>
              </a:extLst>
            </p:cNvPr>
            <p:cNvSpPr/>
            <p:nvPr/>
          </p:nvSpPr>
          <p:spPr>
            <a:xfrm>
              <a:off x="6131722" y="3965370"/>
              <a:ext cx="766105" cy="419960"/>
            </a:xfrm>
            <a:custGeom>
              <a:avLst/>
              <a:gdLst>
                <a:gd name="connsiteX0" fmla="*/ 764026 w 766105"/>
                <a:gd name="connsiteY0" fmla="*/ 17648 h 419960"/>
                <a:gd name="connsiteX1" fmla="*/ 743329 w 766105"/>
                <a:gd name="connsiteY1" fmla="*/ 5564 h 419960"/>
                <a:gd name="connsiteX2" fmla="*/ 129733 w 766105"/>
                <a:gd name="connsiteY2" fmla="*/ 372586 h 419960"/>
                <a:gd name="connsiteX3" fmla="*/ 212638 w 766105"/>
                <a:gd name="connsiteY3" fmla="*/ 350040 h 419960"/>
                <a:gd name="connsiteX4" fmla="*/ 206280 w 766105"/>
                <a:gd name="connsiteY4" fmla="*/ 326940 h 419960"/>
                <a:gd name="connsiteX5" fmla="*/ 31818 w 766105"/>
                <a:gd name="connsiteY5" fmla="*/ 374329 h 419960"/>
                <a:gd name="connsiteX6" fmla="*/ 11280 w 766105"/>
                <a:gd name="connsiteY6" fmla="*/ 373576 h 419960"/>
                <a:gd name="connsiteX7" fmla="*/ 8001 w 766105"/>
                <a:gd name="connsiteY7" fmla="*/ 396676 h 419960"/>
                <a:gd name="connsiteX8" fmla="*/ 16928 w 766105"/>
                <a:gd name="connsiteY8" fmla="*/ 401826 h 419960"/>
                <a:gd name="connsiteX9" fmla="*/ 214416 w 766105"/>
                <a:gd name="connsiteY9" fmla="*/ 419895 h 419960"/>
                <a:gd name="connsiteX10" fmla="*/ 214416 w 766105"/>
                <a:gd name="connsiteY10" fmla="*/ 395923 h 419960"/>
                <a:gd name="connsiteX11" fmla="*/ 173773 w 766105"/>
                <a:gd name="connsiteY11" fmla="*/ 392198 h 419960"/>
                <a:gd name="connsiteX12" fmla="*/ 764026 w 766105"/>
                <a:gd name="connsiteY12" fmla="*/ 17648 h 4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105" h="419960">
                  <a:moveTo>
                    <a:pt x="764026" y="17648"/>
                  </a:moveTo>
                  <a:cubicBezTo>
                    <a:pt x="772399" y="4613"/>
                    <a:pt x="751663" y="-7393"/>
                    <a:pt x="743329" y="5564"/>
                  </a:cubicBezTo>
                  <a:cubicBezTo>
                    <a:pt x="607812" y="217384"/>
                    <a:pt x="376910" y="352378"/>
                    <a:pt x="129733" y="372586"/>
                  </a:cubicBezTo>
                  <a:cubicBezTo>
                    <a:pt x="157342" y="365057"/>
                    <a:pt x="184991" y="357569"/>
                    <a:pt x="212638" y="350040"/>
                  </a:cubicBezTo>
                  <a:cubicBezTo>
                    <a:pt x="227490" y="346039"/>
                    <a:pt x="221131" y="322899"/>
                    <a:pt x="206280" y="326940"/>
                  </a:cubicBezTo>
                  <a:cubicBezTo>
                    <a:pt x="148099" y="342710"/>
                    <a:pt x="89919" y="358519"/>
                    <a:pt x="31818" y="374329"/>
                  </a:cubicBezTo>
                  <a:cubicBezTo>
                    <a:pt x="24946" y="374012"/>
                    <a:pt x="18153" y="374091"/>
                    <a:pt x="11280" y="373576"/>
                  </a:cubicBezTo>
                  <a:cubicBezTo>
                    <a:pt x="-2821" y="372625"/>
                    <a:pt x="-3768" y="392555"/>
                    <a:pt x="8001" y="396676"/>
                  </a:cubicBezTo>
                  <a:cubicBezTo>
                    <a:pt x="9897" y="399410"/>
                    <a:pt x="12820" y="401470"/>
                    <a:pt x="16928" y="401826"/>
                  </a:cubicBezTo>
                  <a:lnTo>
                    <a:pt x="214416" y="419895"/>
                  </a:lnTo>
                  <a:cubicBezTo>
                    <a:pt x="229741" y="421321"/>
                    <a:pt x="229623" y="397310"/>
                    <a:pt x="214416" y="395923"/>
                  </a:cubicBezTo>
                  <a:lnTo>
                    <a:pt x="173773" y="392198"/>
                  </a:lnTo>
                  <a:cubicBezTo>
                    <a:pt x="412536" y="360302"/>
                    <a:pt x="632183" y="223684"/>
                    <a:pt x="764026" y="1764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FCAF749-AAEA-2046-BBB9-6FE8BC81879D}"/>
                </a:ext>
              </a:extLst>
            </p:cNvPr>
            <p:cNvSpPr/>
            <p:nvPr/>
          </p:nvSpPr>
          <p:spPr>
            <a:xfrm>
              <a:off x="5105414" y="3252016"/>
              <a:ext cx="583865" cy="1093705"/>
            </a:xfrm>
            <a:custGeom>
              <a:avLst/>
              <a:gdLst>
                <a:gd name="connsiteX0" fmla="*/ 94847 w 583865"/>
                <a:gd name="connsiteY0" fmla="*/ 238467 h 1093705"/>
                <a:gd name="connsiteX1" fmla="*/ 106222 w 583865"/>
                <a:gd name="connsiteY1" fmla="*/ 11430 h 1093705"/>
                <a:gd name="connsiteX2" fmla="*/ 82682 w 583865"/>
                <a:gd name="connsiteY2" fmla="*/ 8221 h 1093705"/>
                <a:gd name="connsiteX3" fmla="*/ 79680 w 583865"/>
                <a:gd name="connsiteY3" fmla="*/ 15512 h 1093705"/>
                <a:gd name="connsiteX4" fmla="*/ 71662 w 583865"/>
                <a:gd name="connsiteY4" fmla="*/ 23475 h 1093705"/>
                <a:gd name="connsiteX5" fmla="*/ 64750 w 583865"/>
                <a:gd name="connsiteY5" fmla="*/ 51885 h 1093705"/>
                <a:gd name="connsiteX6" fmla="*/ 725 w 583865"/>
                <a:gd name="connsiteY6" fmla="*/ 207561 h 1093705"/>
                <a:gd name="connsiteX7" fmla="*/ 23791 w 583865"/>
                <a:gd name="connsiteY7" fmla="*/ 213940 h 1093705"/>
                <a:gd name="connsiteX8" fmla="*/ 46186 w 583865"/>
                <a:gd name="connsiteY8" fmla="*/ 159459 h 1093705"/>
                <a:gd name="connsiteX9" fmla="*/ 565422 w 583865"/>
                <a:gd name="connsiteY9" fmla="*/ 1092408 h 1093705"/>
                <a:gd name="connsiteX10" fmla="*/ 577509 w 583865"/>
                <a:gd name="connsiteY10" fmla="*/ 1071725 h 1093705"/>
                <a:gd name="connsiteX11" fmla="*/ 77389 w 583865"/>
                <a:gd name="connsiteY11" fmla="*/ 108545 h 1093705"/>
                <a:gd name="connsiteX12" fmla="*/ 70912 w 583865"/>
                <a:gd name="connsiteY12" fmla="*/ 238467 h 1093705"/>
                <a:gd name="connsiteX13" fmla="*/ 94847 w 583865"/>
                <a:gd name="connsiteY13" fmla="*/ 238467 h 109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3865" h="1093705">
                  <a:moveTo>
                    <a:pt x="94847" y="238467"/>
                  </a:moveTo>
                  <a:cubicBezTo>
                    <a:pt x="98639" y="162788"/>
                    <a:pt x="102431" y="87109"/>
                    <a:pt x="106222" y="11430"/>
                  </a:cubicBezTo>
                  <a:cubicBezTo>
                    <a:pt x="106894" y="-3230"/>
                    <a:pt x="87422" y="-3309"/>
                    <a:pt x="82682" y="8221"/>
                  </a:cubicBezTo>
                  <a:cubicBezTo>
                    <a:pt x="81695" y="10677"/>
                    <a:pt x="80668" y="13094"/>
                    <a:pt x="79680" y="15512"/>
                  </a:cubicBezTo>
                  <a:cubicBezTo>
                    <a:pt x="76086" y="16383"/>
                    <a:pt x="72926" y="18761"/>
                    <a:pt x="71662" y="23475"/>
                  </a:cubicBezTo>
                  <a:cubicBezTo>
                    <a:pt x="69134" y="32906"/>
                    <a:pt x="66962" y="42415"/>
                    <a:pt x="64750" y="51885"/>
                  </a:cubicBezTo>
                  <a:cubicBezTo>
                    <a:pt x="43382" y="103750"/>
                    <a:pt x="22053" y="155695"/>
                    <a:pt x="725" y="207561"/>
                  </a:cubicBezTo>
                  <a:cubicBezTo>
                    <a:pt x="-5121" y="221825"/>
                    <a:pt x="17985" y="228046"/>
                    <a:pt x="23791" y="213940"/>
                  </a:cubicBezTo>
                  <a:lnTo>
                    <a:pt x="46186" y="159459"/>
                  </a:lnTo>
                  <a:cubicBezTo>
                    <a:pt x="3134" y="544351"/>
                    <a:pt x="206863" y="923339"/>
                    <a:pt x="565422" y="1092408"/>
                  </a:cubicBezTo>
                  <a:cubicBezTo>
                    <a:pt x="579247" y="1098945"/>
                    <a:pt x="591412" y="1078302"/>
                    <a:pt x="577509" y="1071725"/>
                  </a:cubicBezTo>
                  <a:cubicBezTo>
                    <a:pt x="210615" y="898694"/>
                    <a:pt x="8822" y="502708"/>
                    <a:pt x="77389" y="108545"/>
                  </a:cubicBezTo>
                  <a:cubicBezTo>
                    <a:pt x="75256" y="151852"/>
                    <a:pt x="73084" y="195159"/>
                    <a:pt x="70912" y="238467"/>
                  </a:cubicBezTo>
                  <a:cubicBezTo>
                    <a:pt x="70161" y="253879"/>
                    <a:pt x="94097" y="253840"/>
                    <a:pt x="94847" y="23846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8F091EF5-1C76-194B-A3E5-0B36A3B4125B}"/>
                </a:ext>
              </a:extLst>
            </p:cNvPr>
            <p:cNvSpPr/>
            <p:nvPr/>
          </p:nvSpPr>
          <p:spPr>
            <a:xfrm>
              <a:off x="5651842" y="3100193"/>
              <a:ext cx="166093" cy="687570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DC968A35-5BFD-1843-AE11-51855A7E1B8D}"/>
                </a:ext>
              </a:extLst>
            </p:cNvPr>
            <p:cNvSpPr/>
            <p:nvPr/>
          </p:nvSpPr>
          <p:spPr>
            <a:xfrm>
              <a:off x="6125303" y="3394511"/>
              <a:ext cx="427598" cy="516160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C407B14-2C30-4442-97EC-F5454CAA04AF}"/>
              </a:ext>
            </a:extLst>
          </p:cNvPr>
          <p:cNvGrpSpPr/>
          <p:nvPr/>
        </p:nvGrpSpPr>
        <p:grpSpPr>
          <a:xfrm>
            <a:off x="9097952" y="1550321"/>
            <a:ext cx="901492" cy="901844"/>
            <a:chOff x="9097952" y="1550321"/>
            <a:chExt cx="901492" cy="901844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96C61E91-B372-F442-B078-4FDBC790BDF7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13F24DF-055F-4B43-9064-389A61DC0D7F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9E143AE6-99CB-C94F-BE72-5F79D7989256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01A92291-8065-B842-BC04-38D2A5696D03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1CCD6A91-9A90-1041-90C6-3651717CFEDF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2B34445-488D-E544-91E2-837D95F61791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29FCD132-04A8-5144-B74A-2AEAB44AE30E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5474F91-AF8E-F845-B12F-7F17E8F36BBF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13D878C-4C3A-B545-9E35-0FCD9BE5FA7D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FDBE0B1-0FB8-6243-BE81-BFA7DFC5C83C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E3E502F-5308-8244-8113-9FB3ACB22D85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4762A06-BC04-0A4F-8BFE-2774619B5033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3D49018-577C-9545-91ED-6B1C4515C63A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412E11F-6893-924E-B422-E69D7D628A99}"/>
              </a:ext>
            </a:extLst>
          </p:cNvPr>
          <p:cNvGrpSpPr/>
          <p:nvPr/>
        </p:nvGrpSpPr>
        <p:grpSpPr>
          <a:xfrm>
            <a:off x="9097952" y="4120801"/>
            <a:ext cx="901492" cy="901844"/>
            <a:chOff x="9097952" y="1550321"/>
            <a:chExt cx="901492" cy="901844"/>
          </a:xfrm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3C4C768-4DA7-D542-9512-155048CFC4EF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6964565-40CA-1E48-9325-1F2BF3EA0D8D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9807B64C-68C2-4241-9BA3-AA94249607BC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17E04F3-C0C3-304A-B67E-AE091B8897E3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4DEFC8A-3907-EF44-8FBB-74F9A0ABB036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1809F9A-D8F6-8447-9AF7-5BCA973D76C4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68018F1-797D-184F-87A7-FDC6182DE51D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EEC75A2-4B65-6643-8277-47B07D28F761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896F8FEE-D3AC-ED47-ADF7-F4D0FE3658B3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9BBE3346-3180-A742-B3C5-6D8115B377FA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E7C289F-6A22-8A48-B680-647725319758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EDBA4046-E3DD-9148-9E84-95209AB31AB8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D27836B-B83B-A540-9B0B-0E0023A03978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5A34050-CC29-7445-898F-5C07DFCD3743}"/>
              </a:ext>
            </a:extLst>
          </p:cNvPr>
          <p:cNvGrpSpPr/>
          <p:nvPr/>
        </p:nvGrpSpPr>
        <p:grpSpPr>
          <a:xfrm>
            <a:off x="2808912" y="1550321"/>
            <a:ext cx="901492" cy="901844"/>
            <a:chOff x="9097952" y="1550321"/>
            <a:chExt cx="901492" cy="901844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62197EE-9081-9B41-A0D8-ADF48F3BF49E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850DC553-8042-8842-937A-8059BAF5FF06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40C2C82B-2398-7743-8E1E-E424B0F81057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D90B0E5-5FAC-5241-AD29-EB79EC729563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86E6F4DF-F988-8B43-A7C9-16716274E4C6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CFF84E0F-00E9-7541-B3F0-974E7C691794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835D0FDD-26F2-1249-8CE9-FAF46C8753D4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2E01EBD3-6A97-A44A-B4AC-2631A8760A35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12641DD-B680-C44C-AC5F-F7DF88C505E9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47917B55-E523-EE40-9155-459A1E08A8AC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21D5268-A380-8242-88EC-5BD44EE90C41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1C2870F-8C29-7F47-8812-35D19843896B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0B4181A1-B171-B248-9666-6CE423B605DF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817762B-0C50-3846-B4BF-345EF2AF0D95}"/>
              </a:ext>
            </a:extLst>
          </p:cNvPr>
          <p:cNvGrpSpPr/>
          <p:nvPr/>
        </p:nvGrpSpPr>
        <p:grpSpPr>
          <a:xfrm>
            <a:off x="2808912" y="4120801"/>
            <a:ext cx="901492" cy="901844"/>
            <a:chOff x="9097952" y="1550321"/>
            <a:chExt cx="901492" cy="901844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B7593D87-F4CC-4344-8C21-8BB4E3768854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5D7953B-781D-5841-94D6-AA0DCCF34908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E5887B77-56E5-D94C-9318-0458BB490E2E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8E6404FA-56BD-3946-A7B6-898D8763077E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5C255E58-418E-C044-8C43-4E7308C93BF2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18DF26E6-C81A-E64A-9224-695577FF050E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7B167095-87CD-9B49-A4C4-5D1D6F7858A8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EAB73C8-CBE6-DA46-9DB4-DB50F95CF2D6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259F3F17-9DC3-BA48-B8E5-CAF8D6FEE2A5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64748D1-B9F5-3C40-9A3A-6FC51C809AE3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20A099A8-1963-9244-BF59-7F4337011CFE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AB7D4A71-0448-E747-AF96-75BD1675C28A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A6B7DB30-B3DC-D140-8AAE-BCDEB7BE8430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4837632" y="583080"/>
            <a:ext cx="3159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>
                <a:solidFill>
                  <a:schemeClr val="bg1"/>
                </a:solidFill>
                <a:latin typeface="Montserrat" pitchFamily="2" charset="77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PROJECT</a:t>
            </a:r>
            <a:endParaRPr lang="en-LT" sz="3200" b="1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59193F-82B7-F942-B129-9A334DC7FC6C}"/>
              </a:ext>
            </a:extLst>
          </p:cNvPr>
          <p:cNvSpPr txBox="1"/>
          <p:nvPr/>
        </p:nvSpPr>
        <p:spPr>
          <a:xfrm>
            <a:off x="3115037" y="263357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F644E9-73CF-D845-84F0-69E0B1B80C5D}"/>
              </a:ext>
            </a:extLst>
          </p:cNvPr>
          <p:cNvSpPr txBox="1"/>
          <p:nvPr/>
        </p:nvSpPr>
        <p:spPr>
          <a:xfrm>
            <a:off x="1914387" y="2957463"/>
            <a:ext cx="2725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Chance to be your own boss</a:t>
            </a:r>
            <a:endParaRPr lang="en-LT" sz="14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FF2D29-9577-EC48-9172-2DD4504B00E2}"/>
              </a:ext>
            </a:extLst>
          </p:cNvPr>
          <p:cNvSpPr txBox="1"/>
          <p:nvPr/>
        </p:nvSpPr>
        <p:spPr>
          <a:xfrm>
            <a:off x="3090192" y="5112898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5B2518-5CF6-754C-ADFD-E0FA4F864C6B}"/>
              </a:ext>
            </a:extLst>
          </p:cNvPr>
          <p:cNvSpPr txBox="1"/>
          <p:nvPr/>
        </p:nvSpPr>
        <p:spPr>
          <a:xfrm>
            <a:off x="1967286" y="5436784"/>
            <a:ext cx="2619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Self-management lets you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build your own workflow</a:t>
            </a:r>
            <a:endParaRPr lang="en-LT" sz="14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26CC9E-7366-104E-ADB1-8ABEA7CD4B6A}"/>
              </a:ext>
            </a:extLst>
          </p:cNvPr>
          <p:cNvSpPr txBox="1"/>
          <p:nvPr/>
        </p:nvSpPr>
        <p:spPr>
          <a:xfrm>
            <a:off x="9365037" y="2633577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195A42-27A8-094C-BA83-F911FB70BB86}"/>
              </a:ext>
            </a:extLst>
          </p:cNvPr>
          <p:cNvSpPr txBox="1"/>
          <p:nvPr/>
        </p:nvSpPr>
        <p:spPr>
          <a:xfrm>
            <a:off x="8585298" y="2969793"/>
            <a:ext cx="2074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Difficulty in meeting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the deadline 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702226-72CD-D343-946A-ED25CB1CD199}"/>
              </a:ext>
            </a:extLst>
          </p:cNvPr>
          <p:cNvSpPr txBox="1"/>
          <p:nvPr/>
        </p:nvSpPr>
        <p:spPr>
          <a:xfrm>
            <a:off x="9353015" y="5112898"/>
            <a:ext cx="3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A05247-7A12-6E42-9BAF-C07372449A55}"/>
              </a:ext>
            </a:extLst>
          </p:cNvPr>
          <p:cNvSpPr txBox="1"/>
          <p:nvPr/>
        </p:nvSpPr>
        <p:spPr>
          <a:xfrm>
            <a:off x="8440910" y="5436784"/>
            <a:ext cx="2223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Develop a system that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Convert speech to text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Montserrat" pitchFamily="2" charset="77"/>
              </a:rPr>
              <a:t>and recommend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55" name="Graphic 43">
            <a:extLst>
              <a:ext uri="{FF2B5EF4-FFF2-40B4-BE49-F238E27FC236}">
                <a16:creationId xmlns:a16="http://schemas.microsoft.com/office/drawing/2014/main" id="{29366E1C-F548-154E-B27E-22315CCFDA92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8FF1349-4160-4444-8F7B-269A91F537F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3A28CCF-21DD-D84B-8F4C-DE59EB427EB5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58" name="Graphic 43">
            <a:extLst>
              <a:ext uri="{FF2B5EF4-FFF2-40B4-BE49-F238E27FC236}">
                <a16:creationId xmlns:a16="http://schemas.microsoft.com/office/drawing/2014/main" id="{7800A4E2-2763-B04F-A6DC-7F830C714D7F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CFBA856-77EC-2543-8A7C-7290423B49D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D33443B-894D-8143-B7F7-AE83C877A1C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1" name="Graphic 43">
            <a:extLst>
              <a:ext uri="{FF2B5EF4-FFF2-40B4-BE49-F238E27FC236}">
                <a16:creationId xmlns:a16="http://schemas.microsoft.com/office/drawing/2014/main" id="{013BD26B-9250-E041-8FE6-8304E2F781F6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F48BD7B-4CE4-014D-9E4F-67BB0571B85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CCBAC92-C64A-734A-BCF1-994132224ABC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4" name="Graphic 43">
            <a:extLst>
              <a:ext uri="{FF2B5EF4-FFF2-40B4-BE49-F238E27FC236}">
                <a16:creationId xmlns:a16="http://schemas.microsoft.com/office/drawing/2014/main" id="{87BDF1B6-9F31-524F-B247-79746579CB6F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4B2EE84-0993-3848-AB9F-03C9E33F88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E3B0ED9-6FF2-974A-9C7A-30C12D028EF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9902A311-F44C-D641-A96E-FB81AF4E2E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grpSp>
        <p:nvGrpSpPr>
          <p:cNvPr id="178" name="Graphic 177">
            <a:extLst>
              <a:ext uri="{FF2B5EF4-FFF2-40B4-BE49-F238E27FC236}">
                <a16:creationId xmlns:a16="http://schemas.microsoft.com/office/drawing/2014/main" id="{7C8C996E-6E80-1945-98FC-F1FF51AAE6F6}"/>
              </a:ext>
            </a:extLst>
          </p:cNvPr>
          <p:cNvGrpSpPr/>
          <p:nvPr/>
        </p:nvGrpSpPr>
        <p:grpSpPr>
          <a:xfrm>
            <a:off x="2843825" y="1404768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7C64DD5A-94DE-6941-B9EC-BF487A263232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8B89C2CF-EF02-A441-9A74-6A4AE4CD5009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FCC50013-45D9-4744-864B-A33FE847BC76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EA8571BC-48D2-014F-A7BD-98AAEC1325A0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6DE9912A-6858-2F43-8C7A-6EE2494DBC1D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09A7FDEB-4A62-4E46-A4D7-229341B52490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E1C1302-A925-C54D-A8FD-F52359A7A60C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6DFF6281-AF71-D247-B9BA-E06C0D85C05B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57159CFD-8570-404C-81F4-8ACEBE99E4DC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BA074575-5D08-4643-AC9E-A212217A6A28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7C8F1C16-8837-0F4C-848E-4D81DA78D26D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7D9E1BC0-6B45-C843-99B7-0B560FFC0828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AD1B6B25-467C-A74D-9E20-BCB171527076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B74E0FAE-3090-7C4E-8B9C-15AA13BBBA39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C2896BD-DF4B-B341-A622-459702B5DFD8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32E71F60-D1D9-7C4A-9BEE-4B02A1B92FA7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8AC4FB7B-17BD-BD41-8263-3BB90D6D4F09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FCACE634-A5CC-F04D-A596-95533176F3EA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22CF9A61-47D2-EC4B-B22C-ED0CE9314A49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352934FC-CE3C-A146-BB3C-04F72156D742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E23FA3-D9BF-5847-A941-1C28DB27CA41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1529F343-8864-C04E-82DB-F97994D98B61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4894B2FF-8EB0-DD41-BE9C-5481426ABA62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014B9640-069F-B645-B682-A7A2DA2287C5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226749FF-7F4F-0649-9FD9-53E9719AF91E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CE5AED76-C3C1-6E4F-AAC5-800D92B751E5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6E617FF0-5425-A04B-B09A-C09CADEE53AB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478DE955-7619-DB42-9BC0-1D5EF8239040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71B8D05-C2BC-A649-9910-0A8E12179312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9AF28001-95A1-6D47-A2B1-B044C90C7CE6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797B2681-1917-B849-BF83-04166C62A23C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F82743E0-C494-384D-A3B2-37683953C98B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5BAA2B0-9CAF-7C4E-8025-7788F3F5FC11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0F1C921E-AD2F-7542-9F7D-C34C4B9AC720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99C18780-3B51-5D4C-98D0-9D96E22DF720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888BE25D-4E99-CE4C-8554-446B9D238F70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2B322ACC-519E-4244-B0B7-F02E6458E922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F0D6CDDB-A5FA-C343-8824-7F84825CB986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1647F1D2-F1F4-F349-9525-162D5B675D1B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956D7DF7-BA50-184A-99AE-BB66CFA671A4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548FF9AA-6A85-6546-9C1C-389FACDB0C1D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B2F28D5A-EBD5-9C4D-B384-24565334FCF9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5BF140F5-6A35-F843-A5FD-76310F44E4BF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3056B835-6F82-0F45-9112-971EB5A3CA41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E83BA014-CB0C-9F48-BAD0-DB873208B6B8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89FE9391-B830-104D-A13F-6B2B1EEA660F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FAC339E5-E5C0-B24D-BD53-67D8CEA79FCF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0076B0A8-210D-444D-AB82-12F511FE76FC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8B9E1821-E16C-7C4D-BA32-8582EB92439C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78039021-7245-3C4E-8730-F5497E36A04E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22CCD244-2298-554F-836F-DB0BD7FA5AD5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743C0128-300B-8349-88EB-4C1127A13ED4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C6F20A8A-5961-D14A-A869-8E6219B9A6EA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71807606-12E9-C14E-9634-0F531A00C6CC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D2D28B37-6B3B-0141-8494-904D1516A3D4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BECA5845-58BC-0A4F-8F82-90ED078708CC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77498BC4-7054-5742-AB8E-DE5D3029DA03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32B87244-B586-1643-B3EB-0CFE92772FFF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7BC1B36E-E7AB-7E41-B220-3796183CE3F6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F8B3694A-77A1-3D43-8626-675789F1B569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401916-BDB7-D440-8287-9A28C9252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008" y="2525722"/>
            <a:ext cx="1485357" cy="123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1807A46-5C11-AE4D-B693-43B6F0C93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24" y="2457943"/>
            <a:ext cx="1624901" cy="19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Clipboard with solid fill">
            <a:extLst>
              <a:ext uri="{FF2B5EF4-FFF2-40B4-BE49-F238E27FC236}">
                <a16:creationId xmlns:a16="http://schemas.microsoft.com/office/drawing/2014/main" id="{42E8DD7A-5298-464B-A959-E40163AFB0B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806408" y="4080832"/>
            <a:ext cx="914400" cy="914400"/>
          </a:xfrm>
          <a:prstGeom prst="rect">
            <a:avLst/>
          </a:prstGeom>
        </p:spPr>
      </p:pic>
      <p:pic>
        <p:nvPicPr>
          <p:cNvPr id="5" name="Graphic 4" descr="Zombie outline">
            <a:extLst>
              <a:ext uri="{FF2B5EF4-FFF2-40B4-BE49-F238E27FC236}">
                <a16:creationId xmlns:a16="http://schemas.microsoft.com/office/drawing/2014/main" id="{08A9E743-630A-4D52-932C-1B3450B9F36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984363" y="1408543"/>
            <a:ext cx="1333111" cy="1333111"/>
          </a:xfrm>
          <a:prstGeom prst="rect">
            <a:avLst/>
          </a:prstGeom>
        </p:spPr>
      </p:pic>
      <p:pic>
        <p:nvPicPr>
          <p:cNvPr id="7" name="Graphic 6" descr="Head with gears with solid fill">
            <a:extLst>
              <a:ext uri="{FF2B5EF4-FFF2-40B4-BE49-F238E27FC236}">
                <a16:creationId xmlns:a16="http://schemas.microsoft.com/office/drawing/2014/main" id="{4C009529-2066-4053-B682-1CC03A8E863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095549" y="40076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57BCD9D6-4EBF-B044-9AC8-6FE2AEF7F781}"/>
              </a:ext>
            </a:extLst>
          </p:cNvPr>
          <p:cNvSpPr>
            <a:spLocks noChangeAspect="1"/>
          </p:cNvSpPr>
          <p:nvPr/>
        </p:nvSpPr>
        <p:spPr>
          <a:xfrm>
            <a:off x="915094" y="50329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pic>
        <p:nvPicPr>
          <p:cNvPr id="34" name="Рисунок 69" descr="Teacher">
            <a:extLst>
              <a:ext uri="{FF2B5EF4-FFF2-40B4-BE49-F238E27FC236}">
                <a16:creationId xmlns:a16="http://schemas.microsoft.com/office/drawing/2014/main" id="{69A111AA-089D-BC47-B236-8D4D616DB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677" y="607877"/>
            <a:ext cx="618834" cy="618834"/>
          </a:xfrm>
          <a:prstGeom prst="rect">
            <a:avLst/>
          </a:prstGeom>
        </p:spPr>
      </p:pic>
      <p:sp>
        <p:nvSpPr>
          <p:cNvPr id="47" name="Freeform 46">
            <a:extLst>
              <a:ext uri="{FF2B5EF4-FFF2-40B4-BE49-F238E27FC236}">
                <a16:creationId xmlns:a16="http://schemas.microsoft.com/office/drawing/2014/main" id="{23EEECD3-D9B6-A849-80A9-833A93365D91}"/>
              </a:ext>
            </a:extLst>
          </p:cNvPr>
          <p:cNvSpPr/>
          <p:nvPr/>
        </p:nvSpPr>
        <p:spPr>
          <a:xfrm rot="10800000">
            <a:off x="1" y="-9370434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8" name="Graphic 47" descr="Lightbulb">
            <a:hlinkClick r:id="rId5" action="ppaction://hlinksldjump"/>
            <a:extLst>
              <a:ext uri="{FF2B5EF4-FFF2-40B4-BE49-F238E27FC236}">
                <a16:creationId xmlns:a16="http://schemas.microsoft.com/office/drawing/2014/main" id="{3A4946F9-7A70-8C4B-AD36-118CD5548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58FCBCF-B8E6-7341-9BD9-4C6C1767D015}"/>
              </a:ext>
            </a:extLst>
          </p:cNvPr>
          <p:cNvSpPr txBox="1"/>
          <p:nvPr/>
        </p:nvSpPr>
        <p:spPr>
          <a:xfrm>
            <a:off x="5082297" y="2617047"/>
            <a:ext cx="2528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latin typeface="Montserrat" pitchFamily="2" charset="77"/>
              </a:rPr>
              <a:t>Demo</a:t>
            </a:r>
            <a:endParaRPr lang="en-LT" sz="5400" b="1" spc="30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4C9310F8-21E6-DA4A-B18E-21113065D3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540000">
            <a:off x="4474636" y="3573034"/>
            <a:ext cx="3743581" cy="13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5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200</Words>
  <Application>Microsoft Office PowerPoint</Application>
  <PresentationFormat>Widescreen</PresentationFormat>
  <Paragraphs>74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NAIF ALZAHRANI</cp:lastModifiedBy>
  <cp:revision>6</cp:revision>
  <dcterms:created xsi:type="dcterms:W3CDTF">2020-07-14T16:36:24Z</dcterms:created>
  <dcterms:modified xsi:type="dcterms:W3CDTF">2021-11-11T07:56:05Z</dcterms:modified>
</cp:coreProperties>
</file>