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275E9-5A9B-478F-B7BF-AC54599C98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1D3307-D380-48E7-88E0-06D14C6FB9DA}">
      <dgm:prSet/>
      <dgm:spPr/>
      <dgm:t>
        <a:bodyPr/>
        <a:lstStyle/>
        <a:p>
          <a:r>
            <a:rPr lang="en-US" dirty="0"/>
            <a:t>The amount of milk production.</a:t>
          </a:r>
        </a:p>
      </dgm:t>
    </dgm:pt>
    <dgm:pt modelId="{9D126C89-3BC1-405A-90EA-3F201D936F50}" type="parTrans" cxnId="{39CEE4CC-A6DF-4CF9-86EA-7B0A1933D828}">
      <dgm:prSet/>
      <dgm:spPr/>
      <dgm:t>
        <a:bodyPr/>
        <a:lstStyle/>
        <a:p>
          <a:endParaRPr lang="en-US"/>
        </a:p>
      </dgm:t>
    </dgm:pt>
    <dgm:pt modelId="{0B84967E-9C2B-439C-82A6-927E812A93E0}" type="sibTrans" cxnId="{39CEE4CC-A6DF-4CF9-86EA-7B0A1933D828}">
      <dgm:prSet/>
      <dgm:spPr/>
      <dgm:t>
        <a:bodyPr/>
        <a:lstStyle/>
        <a:p>
          <a:endParaRPr lang="en-US"/>
        </a:p>
      </dgm:t>
    </dgm:pt>
    <dgm:pt modelId="{518DC30D-BF91-4F1F-80A1-4DDFD360953F}">
      <dgm:prSet/>
      <dgm:spPr/>
      <dgm:t>
        <a:bodyPr/>
        <a:lstStyle/>
        <a:p>
          <a:r>
            <a:rPr lang="en-US" dirty="0"/>
            <a:t>The effect of the environment.</a:t>
          </a:r>
        </a:p>
      </dgm:t>
    </dgm:pt>
    <dgm:pt modelId="{B6A45787-96DA-423C-819F-4996004E8671}" type="parTrans" cxnId="{6737DCE4-05EB-4BBC-AE56-ED3799E195CE}">
      <dgm:prSet/>
      <dgm:spPr/>
      <dgm:t>
        <a:bodyPr/>
        <a:lstStyle/>
        <a:p>
          <a:endParaRPr lang="en-US"/>
        </a:p>
      </dgm:t>
    </dgm:pt>
    <dgm:pt modelId="{51A112F5-16FD-4139-86A6-D41BD8DFC9E1}" type="sibTrans" cxnId="{6737DCE4-05EB-4BBC-AE56-ED3799E195CE}">
      <dgm:prSet/>
      <dgm:spPr/>
      <dgm:t>
        <a:bodyPr/>
        <a:lstStyle/>
        <a:p>
          <a:endParaRPr lang="en-US"/>
        </a:p>
      </dgm:t>
    </dgm:pt>
    <dgm:pt modelId="{746D2BEC-A615-4183-A094-151C4A497E95}">
      <dgm:prSet/>
      <dgm:spPr/>
      <dgm:t>
        <a:bodyPr/>
        <a:lstStyle/>
        <a:p>
          <a:r>
            <a:rPr lang="en-US" dirty="0"/>
            <a:t>HOW? </a:t>
          </a:r>
        </a:p>
      </dgm:t>
    </dgm:pt>
    <dgm:pt modelId="{400E1D47-3572-4AB8-85D2-543649CEADDB}" type="parTrans" cxnId="{FD0036C1-DD07-4E70-B735-83015723B47F}">
      <dgm:prSet/>
      <dgm:spPr/>
      <dgm:t>
        <a:bodyPr/>
        <a:lstStyle/>
        <a:p>
          <a:endParaRPr lang="en-US"/>
        </a:p>
      </dgm:t>
    </dgm:pt>
    <dgm:pt modelId="{7E0DBD17-7397-4D89-98CA-22CFF4DF792F}" type="sibTrans" cxnId="{FD0036C1-DD07-4E70-B735-83015723B47F}">
      <dgm:prSet/>
      <dgm:spPr/>
      <dgm:t>
        <a:bodyPr/>
        <a:lstStyle/>
        <a:p>
          <a:endParaRPr lang="en-US"/>
        </a:p>
      </dgm:t>
    </dgm:pt>
    <dgm:pt modelId="{0DD79EB9-9B50-44BC-97C8-44A72FD4E566}">
      <dgm:prSet/>
      <dgm:spPr/>
      <dgm:t>
        <a:bodyPr/>
        <a:lstStyle/>
        <a:p>
          <a:r>
            <a:rPr lang="en-US"/>
            <a:t>USDA</a:t>
          </a:r>
        </a:p>
      </dgm:t>
    </dgm:pt>
    <dgm:pt modelId="{321A70B4-2A65-4245-AEDB-739C10F79124}" type="parTrans" cxnId="{C0117E99-1761-4E8A-A3FB-BF29385AFFD4}">
      <dgm:prSet/>
      <dgm:spPr/>
      <dgm:t>
        <a:bodyPr/>
        <a:lstStyle/>
        <a:p>
          <a:endParaRPr lang="en-US"/>
        </a:p>
      </dgm:t>
    </dgm:pt>
    <dgm:pt modelId="{EDFAA0CC-8074-405D-A9A4-8E2B8B616F3E}" type="sibTrans" cxnId="{C0117E99-1761-4E8A-A3FB-BF29385AFFD4}">
      <dgm:prSet/>
      <dgm:spPr/>
      <dgm:t>
        <a:bodyPr/>
        <a:lstStyle/>
        <a:p>
          <a:endParaRPr lang="en-US"/>
        </a:p>
      </dgm:t>
    </dgm:pt>
    <dgm:pt modelId="{C7885713-7830-4B85-9807-102D26483531}">
      <dgm:prSet/>
      <dgm:spPr/>
      <dgm:t>
        <a:bodyPr/>
        <a:lstStyle/>
        <a:p>
          <a:r>
            <a:rPr lang="en-US" dirty="0"/>
            <a:t>Weather</a:t>
          </a:r>
        </a:p>
      </dgm:t>
    </dgm:pt>
    <dgm:pt modelId="{6E627BDA-6858-4841-A84C-663108C93ACB}" type="parTrans" cxnId="{C7DE1B2D-857F-403A-BEFB-A08E0F343154}">
      <dgm:prSet/>
      <dgm:spPr/>
      <dgm:t>
        <a:bodyPr/>
        <a:lstStyle/>
        <a:p>
          <a:endParaRPr lang="en-US"/>
        </a:p>
      </dgm:t>
    </dgm:pt>
    <dgm:pt modelId="{7542B5EE-2FFC-42E8-8B14-AC3CFC83FF32}" type="sibTrans" cxnId="{C7DE1B2D-857F-403A-BEFB-A08E0F343154}">
      <dgm:prSet/>
      <dgm:spPr/>
      <dgm:t>
        <a:bodyPr/>
        <a:lstStyle/>
        <a:p>
          <a:endParaRPr lang="en-US"/>
        </a:p>
      </dgm:t>
    </dgm:pt>
    <dgm:pt modelId="{B70A19EA-903D-4E7A-BD8A-E93DE996E0DB}" type="pres">
      <dgm:prSet presAssocID="{1AC275E9-5A9B-478F-B7BF-AC54599C984C}" presName="root" presStyleCnt="0">
        <dgm:presLayoutVars>
          <dgm:dir/>
          <dgm:resizeHandles val="exact"/>
        </dgm:presLayoutVars>
      </dgm:prSet>
      <dgm:spPr/>
    </dgm:pt>
    <dgm:pt modelId="{4914D861-0D19-4226-91A1-045EEF62925F}" type="pres">
      <dgm:prSet presAssocID="{511D3307-D380-48E7-88E0-06D14C6FB9DA}" presName="compNode" presStyleCnt="0"/>
      <dgm:spPr/>
    </dgm:pt>
    <dgm:pt modelId="{20DDCD02-A153-4CC2-AA23-AAD8258B3D56}" type="pres">
      <dgm:prSet presAssocID="{511D3307-D380-48E7-88E0-06D14C6FB9DA}" presName="bgRect" presStyleLbl="bgShp" presStyleIdx="0" presStyleCnt="3"/>
      <dgm:spPr/>
    </dgm:pt>
    <dgm:pt modelId="{6606C382-0AF9-4E69-A995-BD99AEBA3390}" type="pres">
      <dgm:prSet presAssocID="{511D3307-D380-48E7-88E0-06D14C6FB9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w"/>
        </a:ext>
      </dgm:extLst>
    </dgm:pt>
    <dgm:pt modelId="{641EC06F-D106-4476-9ECC-EBAFE8DA5DE4}" type="pres">
      <dgm:prSet presAssocID="{511D3307-D380-48E7-88E0-06D14C6FB9DA}" presName="spaceRect" presStyleCnt="0"/>
      <dgm:spPr/>
    </dgm:pt>
    <dgm:pt modelId="{27D91387-2692-4663-83D9-CA95B1D615F0}" type="pres">
      <dgm:prSet presAssocID="{511D3307-D380-48E7-88E0-06D14C6FB9DA}" presName="parTx" presStyleLbl="revTx" presStyleIdx="0" presStyleCnt="4">
        <dgm:presLayoutVars>
          <dgm:chMax val="0"/>
          <dgm:chPref val="0"/>
        </dgm:presLayoutVars>
      </dgm:prSet>
      <dgm:spPr/>
    </dgm:pt>
    <dgm:pt modelId="{040F3877-43C0-4762-809A-6537EA746D28}" type="pres">
      <dgm:prSet presAssocID="{0B84967E-9C2B-439C-82A6-927E812A93E0}" presName="sibTrans" presStyleCnt="0"/>
      <dgm:spPr/>
    </dgm:pt>
    <dgm:pt modelId="{B57F4F7E-F04A-4620-9372-14496681ACE0}" type="pres">
      <dgm:prSet presAssocID="{518DC30D-BF91-4F1F-80A1-4DDFD360953F}" presName="compNode" presStyleCnt="0"/>
      <dgm:spPr/>
    </dgm:pt>
    <dgm:pt modelId="{6CB72AB0-EE77-48EA-A356-BCB077F0B0B5}" type="pres">
      <dgm:prSet presAssocID="{518DC30D-BF91-4F1F-80A1-4DDFD360953F}" presName="bgRect" presStyleLbl="bgShp" presStyleIdx="1" presStyleCnt="3"/>
      <dgm:spPr/>
    </dgm:pt>
    <dgm:pt modelId="{E23DA2EF-F227-420C-96D9-94E27DE5A118}" type="pres">
      <dgm:prSet presAssocID="{518DC30D-BF91-4F1F-80A1-4DDFD36095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C418772A-64E8-4861-8741-E4B22AB2DF13}" type="pres">
      <dgm:prSet presAssocID="{518DC30D-BF91-4F1F-80A1-4DDFD360953F}" presName="spaceRect" presStyleCnt="0"/>
      <dgm:spPr/>
    </dgm:pt>
    <dgm:pt modelId="{E31FF92E-2694-4752-B56F-D8551792A146}" type="pres">
      <dgm:prSet presAssocID="{518DC30D-BF91-4F1F-80A1-4DDFD360953F}" presName="parTx" presStyleLbl="revTx" presStyleIdx="1" presStyleCnt="4">
        <dgm:presLayoutVars>
          <dgm:chMax val="0"/>
          <dgm:chPref val="0"/>
        </dgm:presLayoutVars>
      </dgm:prSet>
      <dgm:spPr/>
    </dgm:pt>
    <dgm:pt modelId="{FE7654E9-4A6D-485E-B969-68C3872BF0CD}" type="pres">
      <dgm:prSet presAssocID="{51A112F5-16FD-4139-86A6-D41BD8DFC9E1}" presName="sibTrans" presStyleCnt="0"/>
      <dgm:spPr/>
    </dgm:pt>
    <dgm:pt modelId="{58423921-9D60-4E98-B295-63C908E5CEC6}" type="pres">
      <dgm:prSet presAssocID="{746D2BEC-A615-4183-A094-151C4A497E95}" presName="compNode" presStyleCnt="0"/>
      <dgm:spPr/>
    </dgm:pt>
    <dgm:pt modelId="{DC039339-DE18-4D70-8789-A7EDAD1945C7}" type="pres">
      <dgm:prSet presAssocID="{746D2BEC-A615-4183-A094-151C4A497E95}" presName="bgRect" presStyleLbl="bgShp" presStyleIdx="2" presStyleCnt="3"/>
      <dgm:spPr/>
    </dgm:pt>
    <dgm:pt modelId="{C629C372-47B9-4B10-BDA2-B1E0FA03AC56}" type="pres">
      <dgm:prSet presAssocID="{746D2BEC-A615-4183-A094-151C4A497E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F5D1F375-DD60-45FE-B0B1-0CFD3E652BB0}" type="pres">
      <dgm:prSet presAssocID="{746D2BEC-A615-4183-A094-151C4A497E95}" presName="spaceRect" presStyleCnt="0"/>
      <dgm:spPr/>
    </dgm:pt>
    <dgm:pt modelId="{6803E1AE-BCDF-411E-ADEE-0F574389A67A}" type="pres">
      <dgm:prSet presAssocID="{746D2BEC-A615-4183-A094-151C4A497E95}" presName="parTx" presStyleLbl="revTx" presStyleIdx="2" presStyleCnt="4">
        <dgm:presLayoutVars>
          <dgm:chMax val="0"/>
          <dgm:chPref val="0"/>
        </dgm:presLayoutVars>
      </dgm:prSet>
      <dgm:spPr/>
    </dgm:pt>
    <dgm:pt modelId="{54CD87D8-956D-48CF-ADBD-B7AA0BAAD11A}" type="pres">
      <dgm:prSet presAssocID="{746D2BEC-A615-4183-A094-151C4A497E95}" presName="desTx" presStyleLbl="revTx" presStyleIdx="3" presStyleCnt="4">
        <dgm:presLayoutVars/>
      </dgm:prSet>
      <dgm:spPr/>
    </dgm:pt>
  </dgm:ptLst>
  <dgm:cxnLst>
    <dgm:cxn modelId="{3FE4EB15-8D4D-4028-A38E-57C9028AD994}" type="presOf" srcId="{C7885713-7830-4B85-9807-102D26483531}" destId="{54CD87D8-956D-48CF-ADBD-B7AA0BAAD11A}" srcOrd="0" destOrd="1" presId="urn:microsoft.com/office/officeart/2018/2/layout/IconVerticalSolidList"/>
    <dgm:cxn modelId="{1DC64B1C-3FFE-4600-AA7E-0B5B8549000D}" type="presOf" srcId="{1AC275E9-5A9B-478F-B7BF-AC54599C984C}" destId="{B70A19EA-903D-4E7A-BD8A-E93DE996E0DB}" srcOrd="0" destOrd="0" presId="urn:microsoft.com/office/officeart/2018/2/layout/IconVerticalSolidList"/>
    <dgm:cxn modelId="{C7DE1B2D-857F-403A-BEFB-A08E0F343154}" srcId="{746D2BEC-A615-4183-A094-151C4A497E95}" destId="{C7885713-7830-4B85-9807-102D26483531}" srcOrd="1" destOrd="0" parTransId="{6E627BDA-6858-4841-A84C-663108C93ACB}" sibTransId="{7542B5EE-2FFC-42E8-8B14-AC3CFC83FF32}"/>
    <dgm:cxn modelId="{6E125060-C3CC-463D-8412-96809B518522}" type="presOf" srcId="{518DC30D-BF91-4F1F-80A1-4DDFD360953F}" destId="{E31FF92E-2694-4752-B56F-D8551792A146}" srcOrd="0" destOrd="0" presId="urn:microsoft.com/office/officeart/2018/2/layout/IconVerticalSolidList"/>
    <dgm:cxn modelId="{254C727B-B243-49F7-AD06-30AAF01E5FB6}" type="presOf" srcId="{746D2BEC-A615-4183-A094-151C4A497E95}" destId="{6803E1AE-BCDF-411E-ADEE-0F574389A67A}" srcOrd="0" destOrd="0" presId="urn:microsoft.com/office/officeart/2018/2/layout/IconVerticalSolidList"/>
    <dgm:cxn modelId="{2E9FC27D-D9A6-4863-80F6-5595A2BADDDE}" type="presOf" srcId="{511D3307-D380-48E7-88E0-06D14C6FB9DA}" destId="{27D91387-2692-4663-83D9-CA95B1D615F0}" srcOrd="0" destOrd="0" presId="urn:microsoft.com/office/officeart/2018/2/layout/IconVerticalSolidList"/>
    <dgm:cxn modelId="{7544B78E-6E31-4DDB-94E7-0FAF89F704D1}" type="presOf" srcId="{0DD79EB9-9B50-44BC-97C8-44A72FD4E566}" destId="{54CD87D8-956D-48CF-ADBD-B7AA0BAAD11A}" srcOrd="0" destOrd="0" presId="urn:microsoft.com/office/officeart/2018/2/layout/IconVerticalSolidList"/>
    <dgm:cxn modelId="{C0117E99-1761-4E8A-A3FB-BF29385AFFD4}" srcId="{746D2BEC-A615-4183-A094-151C4A497E95}" destId="{0DD79EB9-9B50-44BC-97C8-44A72FD4E566}" srcOrd="0" destOrd="0" parTransId="{321A70B4-2A65-4245-AEDB-739C10F79124}" sibTransId="{EDFAA0CC-8074-405D-A9A4-8E2B8B616F3E}"/>
    <dgm:cxn modelId="{FD0036C1-DD07-4E70-B735-83015723B47F}" srcId="{1AC275E9-5A9B-478F-B7BF-AC54599C984C}" destId="{746D2BEC-A615-4183-A094-151C4A497E95}" srcOrd="2" destOrd="0" parTransId="{400E1D47-3572-4AB8-85D2-543649CEADDB}" sibTransId="{7E0DBD17-7397-4D89-98CA-22CFF4DF792F}"/>
    <dgm:cxn modelId="{39CEE4CC-A6DF-4CF9-86EA-7B0A1933D828}" srcId="{1AC275E9-5A9B-478F-B7BF-AC54599C984C}" destId="{511D3307-D380-48E7-88E0-06D14C6FB9DA}" srcOrd="0" destOrd="0" parTransId="{9D126C89-3BC1-405A-90EA-3F201D936F50}" sibTransId="{0B84967E-9C2B-439C-82A6-927E812A93E0}"/>
    <dgm:cxn modelId="{6737DCE4-05EB-4BBC-AE56-ED3799E195CE}" srcId="{1AC275E9-5A9B-478F-B7BF-AC54599C984C}" destId="{518DC30D-BF91-4F1F-80A1-4DDFD360953F}" srcOrd="1" destOrd="0" parTransId="{B6A45787-96DA-423C-819F-4996004E8671}" sibTransId="{51A112F5-16FD-4139-86A6-D41BD8DFC9E1}"/>
    <dgm:cxn modelId="{9B2986DA-94C4-49B4-9660-6ABECE9081F0}" type="presParOf" srcId="{B70A19EA-903D-4E7A-BD8A-E93DE996E0DB}" destId="{4914D861-0D19-4226-91A1-045EEF62925F}" srcOrd="0" destOrd="0" presId="urn:microsoft.com/office/officeart/2018/2/layout/IconVerticalSolidList"/>
    <dgm:cxn modelId="{AB6246E2-92BC-4E0D-B8BB-09380285D248}" type="presParOf" srcId="{4914D861-0D19-4226-91A1-045EEF62925F}" destId="{20DDCD02-A153-4CC2-AA23-AAD8258B3D56}" srcOrd="0" destOrd="0" presId="urn:microsoft.com/office/officeart/2018/2/layout/IconVerticalSolidList"/>
    <dgm:cxn modelId="{A61B0912-2BFC-49E2-9A16-8B477CC70BCB}" type="presParOf" srcId="{4914D861-0D19-4226-91A1-045EEF62925F}" destId="{6606C382-0AF9-4E69-A995-BD99AEBA3390}" srcOrd="1" destOrd="0" presId="urn:microsoft.com/office/officeart/2018/2/layout/IconVerticalSolidList"/>
    <dgm:cxn modelId="{1A87CCE6-3195-477B-BBCB-204D4AEC3F83}" type="presParOf" srcId="{4914D861-0D19-4226-91A1-045EEF62925F}" destId="{641EC06F-D106-4476-9ECC-EBAFE8DA5DE4}" srcOrd="2" destOrd="0" presId="urn:microsoft.com/office/officeart/2018/2/layout/IconVerticalSolidList"/>
    <dgm:cxn modelId="{F9F0480F-1460-4E8F-8C1D-B22F5DE236E6}" type="presParOf" srcId="{4914D861-0D19-4226-91A1-045EEF62925F}" destId="{27D91387-2692-4663-83D9-CA95B1D615F0}" srcOrd="3" destOrd="0" presId="urn:microsoft.com/office/officeart/2018/2/layout/IconVerticalSolidList"/>
    <dgm:cxn modelId="{D14E42C7-C4F9-4970-92AD-FE60D4E87088}" type="presParOf" srcId="{B70A19EA-903D-4E7A-BD8A-E93DE996E0DB}" destId="{040F3877-43C0-4762-809A-6537EA746D28}" srcOrd="1" destOrd="0" presId="urn:microsoft.com/office/officeart/2018/2/layout/IconVerticalSolidList"/>
    <dgm:cxn modelId="{93F17F4C-CEE2-4287-8881-BC08F192EEE2}" type="presParOf" srcId="{B70A19EA-903D-4E7A-BD8A-E93DE996E0DB}" destId="{B57F4F7E-F04A-4620-9372-14496681ACE0}" srcOrd="2" destOrd="0" presId="urn:microsoft.com/office/officeart/2018/2/layout/IconVerticalSolidList"/>
    <dgm:cxn modelId="{47F6EDBE-E87E-4350-9133-95F5F9104DFC}" type="presParOf" srcId="{B57F4F7E-F04A-4620-9372-14496681ACE0}" destId="{6CB72AB0-EE77-48EA-A356-BCB077F0B0B5}" srcOrd="0" destOrd="0" presId="urn:microsoft.com/office/officeart/2018/2/layout/IconVerticalSolidList"/>
    <dgm:cxn modelId="{8A8F0EA6-52EB-476D-906F-BCC6802932B4}" type="presParOf" srcId="{B57F4F7E-F04A-4620-9372-14496681ACE0}" destId="{E23DA2EF-F227-420C-96D9-94E27DE5A118}" srcOrd="1" destOrd="0" presId="urn:microsoft.com/office/officeart/2018/2/layout/IconVerticalSolidList"/>
    <dgm:cxn modelId="{9F11C2CE-2CE9-43BB-B574-0EB60AE09CA4}" type="presParOf" srcId="{B57F4F7E-F04A-4620-9372-14496681ACE0}" destId="{C418772A-64E8-4861-8741-E4B22AB2DF13}" srcOrd="2" destOrd="0" presId="urn:microsoft.com/office/officeart/2018/2/layout/IconVerticalSolidList"/>
    <dgm:cxn modelId="{608F9E0D-E91E-4BBA-97CB-DFB1DD576580}" type="presParOf" srcId="{B57F4F7E-F04A-4620-9372-14496681ACE0}" destId="{E31FF92E-2694-4752-B56F-D8551792A146}" srcOrd="3" destOrd="0" presId="urn:microsoft.com/office/officeart/2018/2/layout/IconVerticalSolidList"/>
    <dgm:cxn modelId="{75B13023-A3E8-4B32-A3F6-C2ADCC24B60E}" type="presParOf" srcId="{B70A19EA-903D-4E7A-BD8A-E93DE996E0DB}" destId="{FE7654E9-4A6D-485E-B969-68C3872BF0CD}" srcOrd="3" destOrd="0" presId="urn:microsoft.com/office/officeart/2018/2/layout/IconVerticalSolidList"/>
    <dgm:cxn modelId="{B8A79B68-5D82-480F-BDBC-E46C62EB9C46}" type="presParOf" srcId="{B70A19EA-903D-4E7A-BD8A-E93DE996E0DB}" destId="{58423921-9D60-4E98-B295-63C908E5CEC6}" srcOrd="4" destOrd="0" presId="urn:microsoft.com/office/officeart/2018/2/layout/IconVerticalSolidList"/>
    <dgm:cxn modelId="{ED62113F-70CD-4218-85A2-EA7E2F1A58E9}" type="presParOf" srcId="{58423921-9D60-4E98-B295-63C908E5CEC6}" destId="{DC039339-DE18-4D70-8789-A7EDAD1945C7}" srcOrd="0" destOrd="0" presId="urn:microsoft.com/office/officeart/2018/2/layout/IconVerticalSolidList"/>
    <dgm:cxn modelId="{E11CFE55-91DA-4DFF-A1B9-DEC5B6D3B6CE}" type="presParOf" srcId="{58423921-9D60-4E98-B295-63C908E5CEC6}" destId="{C629C372-47B9-4B10-BDA2-B1E0FA03AC56}" srcOrd="1" destOrd="0" presId="urn:microsoft.com/office/officeart/2018/2/layout/IconVerticalSolidList"/>
    <dgm:cxn modelId="{62E6FB24-4A3B-4EB0-88BA-8F443B4F24DF}" type="presParOf" srcId="{58423921-9D60-4E98-B295-63C908E5CEC6}" destId="{F5D1F375-DD60-45FE-B0B1-0CFD3E652BB0}" srcOrd="2" destOrd="0" presId="urn:microsoft.com/office/officeart/2018/2/layout/IconVerticalSolidList"/>
    <dgm:cxn modelId="{7135DF09-42BF-4560-8E5F-185C670E883D}" type="presParOf" srcId="{58423921-9D60-4E98-B295-63C908E5CEC6}" destId="{6803E1AE-BCDF-411E-ADEE-0F574389A67A}" srcOrd="3" destOrd="0" presId="urn:microsoft.com/office/officeart/2018/2/layout/IconVerticalSolidList"/>
    <dgm:cxn modelId="{3B1E9827-60E5-40AE-9AF3-DB86005B1DCE}" type="presParOf" srcId="{58423921-9D60-4E98-B295-63C908E5CEC6}" destId="{54CD87D8-956D-48CF-ADBD-B7AA0BAAD11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3990EC-44D6-4FAF-B85D-2B8EB71C2A9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83BFC76-FE75-4389-BF4F-631EB3BBAF23}">
      <dgm:prSet/>
      <dgm:spPr/>
      <dgm:t>
        <a:bodyPr/>
        <a:lstStyle/>
        <a:p>
          <a:r>
            <a:rPr lang="en-US"/>
            <a:t>Scraping </a:t>
          </a:r>
        </a:p>
      </dgm:t>
    </dgm:pt>
    <dgm:pt modelId="{67DBEFE6-9E4C-482E-AFBC-DB872A13AF0A}" type="parTrans" cxnId="{934C0239-8BB5-4195-B709-28A8D4AD7270}">
      <dgm:prSet/>
      <dgm:spPr/>
      <dgm:t>
        <a:bodyPr/>
        <a:lstStyle/>
        <a:p>
          <a:endParaRPr lang="en-US"/>
        </a:p>
      </dgm:t>
    </dgm:pt>
    <dgm:pt modelId="{5BDD1A41-A771-4B37-B776-81F25F8D0465}" type="sibTrans" cxnId="{934C0239-8BB5-4195-B709-28A8D4AD7270}">
      <dgm:prSet/>
      <dgm:spPr/>
      <dgm:t>
        <a:bodyPr/>
        <a:lstStyle/>
        <a:p>
          <a:endParaRPr lang="en-US"/>
        </a:p>
      </dgm:t>
    </dgm:pt>
    <dgm:pt modelId="{814A39D0-206C-45B6-BEEB-1D68E2915C40}">
      <dgm:prSet/>
      <dgm:spPr/>
      <dgm:t>
        <a:bodyPr/>
        <a:lstStyle/>
        <a:p>
          <a:r>
            <a:rPr lang="en-US"/>
            <a:t>Efficiency.</a:t>
          </a:r>
        </a:p>
      </dgm:t>
    </dgm:pt>
    <dgm:pt modelId="{718C1138-5DEB-4F74-AC80-B46DBB164097}" type="parTrans" cxnId="{3565A67D-27FF-445E-A126-E83072A3C515}">
      <dgm:prSet/>
      <dgm:spPr/>
      <dgm:t>
        <a:bodyPr/>
        <a:lstStyle/>
        <a:p>
          <a:endParaRPr lang="en-US"/>
        </a:p>
      </dgm:t>
    </dgm:pt>
    <dgm:pt modelId="{E3C195BB-2C58-4CF2-B18C-597486283480}" type="sibTrans" cxnId="{3565A67D-27FF-445E-A126-E83072A3C515}">
      <dgm:prSet/>
      <dgm:spPr/>
      <dgm:t>
        <a:bodyPr/>
        <a:lstStyle/>
        <a:p>
          <a:endParaRPr lang="en-US"/>
        </a:p>
      </dgm:t>
    </dgm:pt>
    <dgm:pt modelId="{B1DB7317-1BF3-4AC7-928A-EAAC85EAEBD3}">
      <dgm:prSet/>
      <dgm:spPr/>
      <dgm:t>
        <a:bodyPr/>
        <a:lstStyle/>
        <a:p>
          <a:r>
            <a:rPr lang="en-US"/>
            <a:t>Fixing mistakes</a:t>
          </a:r>
        </a:p>
      </dgm:t>
    </dgm:pt>
    <dgm:pt modelId="{32C136F9-8028-44A2-96E6-B78627366A5F}" type="parTrans" cxnId="{82426460-C569-4B6B-A944-33CA5A291681}">
      <dgm:prSet/>
      <dgm:spPr/>
      <dgm:t>
        <a:bodyPr/>
        <a:lstStyle/>
        <a:p>
          <a:endParaRPr lang="en-US"/>
        </a:p>
      </dgm:t>
    </dgm:pt>
    <dgm:pt modelId="{AEAA8AD4-0882-4E03-9F29-BF83B3F00382}" type="sibTrans" cxnId="{82426460-C569-4B6B-A944-33CA5A291681}">
      <dgm:prSet/>
      <dgm:spPr/>
      <dgm:t>
        <a:bodyPr/>
        <a:lstStyle/>
        <a:p>
          <a:endParaRPr lang="en-US"/>
        </a:p>
      </dgm:t>
    </dgm:pt>
    <dgm:pt modelId="{D495FDF1-5AC9-4371-B355-0E3491A6665A}">
      <dgm:prSet/>
      <dgm:spPr/>
      <dgm:t>
        <a:bodyPr/>
        <a:lstStyle/>
        <a:p>
          <a:r>
            <a:rPr lang="en-US"/>
            <a:t>EDA</a:t>
          </a:r>
        </a:p>
      </dgm:t>
    </dgm:pt>
    <dgm:pt modelId="{86CEC3DB-54D5-43A3-9F2F-DF93DDF3507E}" type="parTrans" cxnId="{AFFC53B0-5886-4994-B421-97C91C0142E0}">
      <dgm:prSet/>
      <dgm:spPr/>
      <dgm:t>
        <a:bodyPr/>
        <a:lstStyle/>
        <a:p>
          <a:endParaRPr lang="en-US"/>
        </a:p>
      </dgm:t>
    </dgm:pt>
    <dgm:pt modelId="{9833DD5B-5B95-45AA-844A-CF90491BA64E}" type="sibTrans" cxnId="{AFFC53B0-5886-4994-B421-97C91C0142E0}">
      <dgm:prSet/>
      <dgm:spPr/>
      <dgm:t>
        <a:bodyPr/>
        <a:lstStyle/>
        <a:p>
          <a:endParaRPr lang="en-US"/>
        </a:p>
      </dgm:t>
    </dgm:pt>
    <dgm:pt modelId="{1EF4CCD5-8D74-40E9-ADBE-BD96E0819520}">
      <dgm:prSet/>
      <dgm:spPr/>
      <dgm:t>
        <a:bodyPr/>
        <a:lstStyle/>
        <a:p>
          <a:r>
            <a:rPr lang="en-US"/>
            <a:t>None</a:t>
          </a:r>
        </a:p>
      </dgm:t>
    </dgm:pt>
    <dgm:pt modelId="{5A1D6C64-4188-437C-9DE8-ABB2E035F7D4}" type="parTrans" cxnId="{355E12E3-327A-402D-9F2D-4C581BAA5A8C}">
      <dgm:prSet/>
      <dgm:spPr/>
      <dgm:t>
        <a:bodyPr/>
        <a:lstStyle/>
        <a:p>
          <a:endParaRPr lang="en-US"/>
        </a:p>
      </dgm:t>
    </dgm:pt>
    <dgm:pt modelId="{3B116BA0-D3D3-43BE-9981-D056BB09CFD4}" type="sibTrans" cxnId="{355E12E3-327A-402D-9F2D-4C581BAA5A8C}">
      <dgm:prSet/>
      <dgm:spPr/>
      <dgm:t>
        <a:bodyPr/>
        <a:lstStyle/>
        <a:p>
          <a:endParaRPr lang="en-US"/>
        </a:p>
      </dgm:t>
    </dgm:pt>
    <dgm:pt modelId="{52D2881A-7089-4680-902D-265D902FAA64}">
      <dgm:prSet/>
      <dgm:spPr/>
      <dgm:t>
        <a:bodyPr/>
        <a:lstStyle/>
        <a:p>
          <a:r>
            <a:rPr lang="en-US"/>
            <a:t>Manual Editing</a:t>
          </a:r>
        </a:p>
      </dgm:t>
    </dgm:pt>
    <dgm:pt modelId="{F202CDE2-9428-424B-A506-299BCCF4594A}" type="parTrans" cxnId="{53A109B4-4FC9-41BA-A121-853FED6CCE4F}">
      <dgm:prSet/>
      <dgm:spPr/>
      <dgm:t>
        <a:bodyPr/>
        <a:lstStyle/>
        <a:p>
          <a:endParaRPr lang="en-US"/>
        </a:p>
      </dgm:t>
    </dgm:pt>
    <dgm:pt modelId="{A9ED26BD-8A08-414D-8D5D-1C9C59F214D1}" type="sibTrans" cxnId="{53A109B4-4FC9-41BA-A121-853FED6CCE4F}">
      <dgm:prSet/>
      <dgm:spPr/>
      <dgm:t>
        <a:bodyPr/>
        <a:lstStyle/>
        <a:p>
          <a:endParaRPr lang="en-US"/>
        </a:p>
      </dgm:t>
    </dgm:pt>
    <dgm:pt modelId="{CBCD3F2A-FF4C-4CD8-B81C-035657F57EA5}">
      <dgm:prSet/>
      <dgm:spPr/>
      <dgm:t>
        <a:bodyPr/>
        <a:lstStyle/>
        <a:p>
          <a:r>
            <a:rPr lang="en-US"/>
            <a:t>Features</a:t>
          </a:r>
        </a:p>
      </dgm:t>
    </dgm:pt>
    <dgm:pt modelId="{FD62A655-4A43-4ED6-9CAB-A414FDD65992}" type="parTrans" cxnId="{31A64544-8A7D-4425-A767-AD231D50DEFC}">
      <dgm:prSet/>
      <dgm:spPr/>
      <dgm:t>
        <a:bodyPr/>
        <a:lstStyle/>
        <a:p>
          <a:endParaRPr lang="en-US"/>
        </a:p>
      </dgm:t>
    </dgm:pt>
    <dgm:pt modelId="{B0C10B6C-6AC2-4AD0-932F-18DB581C1354}" type="sibTrans" cxnId="{31A64544-8A7D-4425-A767-AD231D50DEFC}">
      <dgm:prSet/>
      <dgm:spPr/>
      <dgm:t>
        <a:bodyPr/>
        <a:lstStyle/>
        <a:p>
          <a:endParaRPr lang="en-US"/>
        </a:p>
      </dgm:t>
    </dgm:pt>
    <dgm:pt modelId="{9F03CEA2-301A-48B4-A0DE-11B1F92A4C40}">
      <dgm:prSet/>
      <dgm:spPr/>
      <dgm:t>
        <a:bodyPr/>
        <a:lstStyle/>
        <a:p>
          <a:r>
            <a:rPr lang="en-US"/>
            <a:t>Excel</a:t>
          </a:r>
        </a:p>
      </dgm:t>
    </dgm:pt>
    <dgm:pt modelId="{C9715487-B762-4BB1-A856-5775531A298F}" type="parTrans" cxnId="{29335927-AB24-4F27-AF46-D117438F2F88}">
      <dgm:prSet/>
      <dgm:spPr/>
      <dgm:t>
        <a:bodyPr/>
        <a:lstStyle/>
        <a:p>
          <a:endParaRPr lang="en-US"/>
        </a:p>
      </dgm:t>
    </dgm:pt>
    <dgm:pt modelId="{C9411EEC-C24B-47B4-B810-59C84FC4C53E}" type="sibTrans" cxnId="{29335927-AB24-4F27-AF46-D117438F2F88}">
      <dgm:prSet/>
      <dgm:spPr/>
      <dgm:t>
        <a:bodyPr/>
        <a:lstStyle/>
        <a:p>
          <a:endParaRPr lang="en-US"/>
        </a:p>
      </dgm:t>
    </dgm:pt>
    <dgm:pt modelId="{7A4ED8E7-A3C1-4F4D-8F5A-A0433B87A40D}" type="pres">
      <dgm:prSet presAssocID="{E73990EC-44D6-4FAF-B85D-2B8EB71C2A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AD4A2A2-803A-4068-83DF-888130403646}" type="pres">
      <dgm:prSet presAssocID="{583BFC76-FE75-4389-BF4F-631EB3BBAF23}" presName="hierRoot1" presStyleCnt="0">
        <dgm:presLayoutVars>
          <dgm:hierBranch val="init"/>
        </dgm:presLayoutVars>
      </dgm:prSet>
      <dgm:spPr/>
    </dgm:pt>
    <dgm:pt modelId="{FE24F1C1-C7C9-4FF8-AF94-7F09DA148BFF}" type="pres">
      <dgm:prSet presAssocID="{583BFC76-FE75-4389-BF4F-631EB3BBAF23}" presName="rootComposite1" presStyleCnt="0"/>
      <dgm:spPr/>
    </dgm:pt>
    <dgm:pt modelId="{072F96E2-6330-421D-94B8-AE5D725D9B82}" type="pres">
      <dgm:prSet presAssocID="{583BFC76-FE75-4389-BF4F-631EB3BBAF23}" presName="rootText1" presStyleLbl="node0" presStyleIdx="0" presStyleCnt="2">
        <dgm:presLayoutVars>
          <dgm:chPref val="3"/>
        </dgm:presLayoutVars>
      </dgm:prSet>
      <dgm:spPr/>
    </dgm:pt>
    <dgm:pt modelId="{6EE78F38-D281-453E-B3B7-44838B71D27D}" type="pres">
      <dgm:prSet presAssocID="{583BFC76-FE75-4389-BF4F-631EB3BBAF23}" presName="rootConnector1" presStyleLbl="node1" presStyleIdx="0" presStyleCnt="0"/>
      <dgm:spPr/>
    </dgm:pt>
    <dgm:pt modelId="{440FD2FD-A548-44BD-9F98-7BBEC60D380E}" type="pres">
      <dgm:prSet presAssocID="{583BFC76-FE75-4389-BF4F-631EB3BBAF23}" presName="hierChild2" presStyleCnt="0"/>
      <dgm:spPr/>
    </dgm:pt>
    <dgm:pt modelId="{53A48EDB-E3A6-45CD-B2EC-21FCEA2A8133}" type="pres">
      <dgm:prSet presAssocID="{718C1138-5DEB-4F74-AC80-B46DBB164097}" presName="Name64" presStyleLbl="parChTrans1D2" presStyleIdx="0" presStyleCnt="6"/>
      <dgm:spPr/>
    </dgm:pt>
    <dgm:pt modelId="{4592861D-BA3C-4EF9-BC71-674932F7E31E}" type="pres">
      <dgm:prSet presAssocID="{814A39D0-206C-45B6-BEEB-1D68E2915C40}" presName="hierRoot2" presStyleCnt="0">
        <dgm:presLayoutVars>
          <dgm:hierBranch val="init"/>
        </dgm:presLayoutVars>
      </dgm:prSet>
      <dgm:spPr/>
    </dgm:pt>
    <dgm:pt modelId="{DBF8BDE8-9B80-4A8B-9155-D4DBCCCCC307}" type="pres">
      <dgm:prSet presAssocID="{814A39D0-206C-45B6-BEEB-1D68E2915C40}" presName="rootComposite" presStyleCnt="0"/>
      <dgm:spPr/>
    </dgm:pt>
    <dgm:pt modelId="{67B8BA04-61FE-4DFE-929B-F4F00C6BE098}" type="pres">
      <dgm:prSet presAssocID="{814A39D0-206C-45B6-BEEB-1D68E2915C40}" presName="rootText" presStyleLbl="node2" presStyleIdx="0" presStyleCnt="6">
        <dgm:presLayoutVars>
          <dgm:chPref val="3"/>
        </dgm:presLayoutVars>
      </dgm:prSet>
      <dgm:spPr/>
    </dgm:pt>
    <dgm:pt modelId="{8EC7F419-67C1-473A-A963-675FA4171D8A}" type="pres">
      <dgm:prSet presAssocID="{814A39D0-206C-45B6-BEEB-1D68E2915C40}" presName="rootConnector" presStyleLbl="node2" presStyleIdx="0" presStyleCnt="6"/>
      <dgm:spPr/>
    </dgm:pt>
    <dgm:pt modelId="{B576C084-8DA4-4430-B962-EC43E14190A2}" type="pres">
      <dgm:prSet presAssocID="{814A39D0-206C-45B6-BEEB-1D68E2915C40}" presName="hierChild4" presStyleCnt="0"/>
      <dgm:spPr/>
    </dgm:pt>
    <dgm:pt modelId="{ACC45C3A-5824-4847-9B68-0B24A0A6C705}" type="pres">
      <dgm:prSet presAssocID="{814A39D0-206C-45B6-BEEB-1D68E2915C40}" presName="hierChild5" presStyleCnt="0"/>
      <dgm:spPr/>
    </dgm:pt>
    <dgm:pt modelId="{9A4367A7-8A35-4994-B63E-3D4BB8544417}" type="pres">
      <dgm:prSet presAssocID="{32C136F9-8028-44A2-96E6-B78627366A5F}" presName="Name64" presStyleLbl="parChTrans1D2" presStyleIdx="1" presStyleCnt="6"/>
      <dgm:spPr/>
    </dgm:pt>
    <dgm:pt modelId="{BE6B8A64-25A2-41E3-BB1C-D8302E2B9B8D}" type="pres">
      <dgm:prSet presAssocID="{B1DB7317-1BF3-4AC7-928A-EAAC85EAEBD3}" presName="hierRoot2" presStyleCnt="0">
        <dgm:presLayoutVars>
          <dgm:hierBranch val="init"/>
        </dgm:presLayoutVars>
      </dgm:prSet>
      <dgm:spPr/>
    </dgm:pt>
    <dgm:pt modelId="{9C8DEE66-B631-40EE-B239-755F10FA54B5}" type="pres">
      <dgm:prSet presAssocID="{B1DB7317-1BF3-4AC7-928A-EAAC85EAEBD3}" presName="rootComposite" presStyleCnt="0"/>
      <dgm:spPr/>
    </dgm:pt>
    <dgm:pt modelId="{FDC25E7C-CEA2-40A8-A261-5CFFB97D2093}" type="pres">
      <dgm:prSet presAssocID="{B1DB7317-1BF3-4AC7-928A-EAAC85EAEBD3}" presName="rootText" presStyleLbl="node2" presStyleIdx="1" presStyleCnt="6">
        <dgm:presLayoutVars>
          <dgm:chPref val="3"/>
        </dgm:presLayoutVars>
      </dgm:prSet>
      <dgm:spPr/>
    </dgm:pt>
    <dgm:pt modelId="{E4B88C08-A885-44D6-B07D-987A7ED926B8}" type="pres">
      <dgm:prSet presAssocID="{B1DB7317-1BF3-4AC7-928A-EAAC85EAEBD3}" presName="rootConnector" presStyleLbl="node2" presStyleIdx="1" presStyleCnt="6"/>
      <dgm:spPr/>
    </dgm:pt>
    <dgm:pt modelId="{18F72C9B-4C14-4A46-9F07-0BF399C404CA}" type="pres">
      <dgm:prSet presAssocID="{B1DB7317-1BF3-4AC7-928A-EAAC85EAEBD3}" presName="hierChild4" presStyleCnt="0"/>
      <dgm:spPr/>
    </dgm:pt>
    <dgm:pt modelId="{2665F2BD-AEFE-44E7-A980-FB25A3DEBF78}" type="pres">
      <dgm:prSet presAssocID="{B1DB7317-1BF3-4AC7-928A-EAAC85EAEBD3}" presName="hierChild5" presStyleCnt="0"/>
      <dgm:spPr/>
    </dgm:pt>
    <dgm:pt modelId="{86ED0234-DA89-4579-8040-F2947FC97A24}" type="pres">
      <dgm:prSet presAssocID="{583BFC76-FE75-4389-BF4F-631EB3BBAF23}" presName="hierChild3" presStyleCnt="0"/>
      <dgm:spPr/>
    </dgm:pt>
    <dgm:pt modelId="{52AFAF03-B03B-4A5A-893F-AC4102E38E69}" type="pres">
      <dgm:prSet presAssocID="{D495FDF1-5AC9-4371-B355-0E3491A6665A}" presName="hierRoot1" presStyleCnt="0">
        <dgm:presLayoutVars>
          <dgm:hierBranch val="init"/>
        </dgm:presLayoutVars>
      </dgm:prSet>
      <dgm:spPr/>
    </dgm:pt>
    <dgm:pt modelId="{A638B66F-6C1A-4342-8F87-8B8AEF29F756}" type="pres">
      <dgm:prSet presAssocID="{D495FDF1-5AC9-4371-B355-0E3491A6665A}" presName="rootComposite1" presStyleCnt="0"/>
      <dgm:spPr/>
    </dgm:pt>
    <dgm:pt modelId="{B2E78833-95C6-4598-821F-7E0085C701CC}" type="pres">
      <dgm:prSet presAssocID="{D495FDF1-5AC9-4371-B355-0E3491A6665A}" presName="rootText1" presStyleLbl="node0" presStyleIdx="1" presStyleCnt="2">
        <dgm:presLayoutVars>
          <dgm:chPref val="3"/>
        </dgm:presLayoutVars>
      </dgm:prSet>
      <dgm:spPr/>
    </dgm:pt>
    <dgm:pt modelId="{CC2421F6-95E1-4EA6-9EB5-907FF5DF27DE}" type="pres">
      <dgm:prSet presAssocID="{D495FDF1-5AC9-4371-B355-0E3491A6665A}" presName="rootConnector1" presStyleLbl="node1" presStyleIdx="0" presStyleCnt="0"/>
      <dgm:spPr/>
    </dgm:pt>
    <dgm:pt modelId="{AC82B21B-DC28-4B44-A22A-4D4020652570}" type="pres">
      <dgm:prSet presAssocID="{D495FDF1-5AC9-4371-B355-0E3491A6665A}" presName="hierChild2" presStyleCnt="0"/>
      <dgm:spPr/>
    </dgm:pt>
    <dgm:pt modelId="{61262DAD-E413-479B-A786-42055AA29FD5}" type="pres">
      <dgm:prSet presAssocID="{5A1D6C64-4188-437C-9DE8-ABB2E035F7D4}" presName="Name64" presStyleLbl="parChTrans1D2" presStyleIdx="2" presStyleCnt="6"/>
      <dgm:spPr/>
    </dgm:pt>
    <dgm:pt modelId="{AC226C34-515D-4E81-91F7-074115EFEF47}" type="pres">
      <dgm:prSet presAssocID="{1EF4CCD5-8D74-40E9-ADBE-BD96E0819520}" presName="hierRoot2" presStyleCnt="0">
        <dgm:presLayoutVars>
          <dgm:hierBranch val="init"/>
        </dgm:presLayoutVars>
      </dgm:prSet>
      <dgm:spPr/>
    </dgm:pt>
    <dgm:pt modelId="{B745513F-C6E8-482E-A78D-AD1D7A4534CE}" type="pres">
      <dgm:prSet presAssocID="{1EF4CCD5-8D74-40E9-ADBE-BD96E0819520}" presName="rootComposite" presStyleCnt="0"/>
      <dgm:spPr/>
    </dgm:pt>
    <dgm:pt modelId="{0ACEC9F5-B768-4028-AC64-51114E840F03}" type="pres">
      <dgm:prSet presAssocID="{1EF4CCD5-8D74-40E9-ADBE-BD96E0819520}" presName="rootText" presStyleLbl="node2" presStyleIdx="2" presStyleCnt="6">
        <dgm:presLayoutVars>
          <dgm:chPref val="3"/>
        </dgm:presLayoutVars>
      </dgm:prSet>
      <dgm:spPr/>
    </dgm:pt>
    <dgm:pt modelId="{6C7CC6A7-28CF-4D9F-A167-95EA830BFDFE}" type="pres">
      <dgm:prSet presAssocID="{1EF4CCD5-8D74-40E9-ADBE-BD96E0819520}" presName="rootConnector" presStyleLbl="node2" presStyleIdx="2" presStyleCnt="6"/>
      <dgm:spPr/>
    </dgm:pt>
    <dgm:pt modelId="{B6D3B12A-989A-41B6-B154-1C84CC8E169E}" type="pres">
      <dgm:prSet presAssocID="{1EF4CCD5-8D74-40E9-ADBE-BD96E0819520}" presName="hierChild4" presStyleCnt="0"/>
      <dgm:spPr/>
    </dgm:pt>
    <dgm:pt modelId="{5BAEDDA2-CBBE-4708-8A05-F5E1B31A4789}" type="pres">
      <dgm:prSet presAssocID="{1EF4CCD5-8D74-40E9-ADBE-BD96E0819520}" presName="hierChild5" presStyleCnt="0"/>
      <dgm:spPr/>
    </dgm:pt>
    <dgm:pt modelId="{EFF261DF-A7EA-4121-8410-ABB081FACD40}" type="pres">
      <dgm:prSet presAssocID="{F202CDE2-9428-424B-A506-299BCCF4594A}" presName="Name64" presStyleLbl="parChTrans1D2" presStyleIdx="3" presStyleCnt="6"/>
      <dgm:spPr/>
    </dgm:pt>
    <dgm:pt modelId="{69318CD4-C97D-45E7-BC97-1EEAD66265E2}" type="pres">
      <dgm:prSet presAssocID="{52D2881A-7089-4680-902D-265D902FAA64}" presName="hierRoot2" presStyleCnt="0">
        <dgm:presLayoutVars>
          <dgm:hierBranch val="init"/>
        </dgm:presLayoutVars>
      </dgm:prSet>
      <dgm:spPr/>
    </dgm:pt>
    <dgm:pt modelId="{9B249442-832F-46B1-A4A9-D6BD719E953C}" type="pres">
      <dgm:prSet presAssocID="{52D2881A-7089-4680-902D-265D902FAA64}" presName="rootComposite" presStyleCnt="0"/>
      <dgm:spPr/>
    </dgm:pt>
    <dgm:pt modelId="{87E5CE58-A646-49A0-9DE7-1699E754DD97}" type="pres">
      <dgm:prSet presAssocID="{52D2881A-7089-4680-902D-265D902FAA64}" presName="rootText" presStyleLbl="node2" presStyleIdx="3" presStyleCnt="6">
        <dgm:presLayoutVars>
          <dgm:chPref val="3"/>
        </dgm:presLayoutVars>
      </dgm:prSet>
      <dgm:spPr/>
    </dgm:pt>
    <dgm:pt modelId="{7AB7E447-BBFE-45D4-B192-382CA4712D2F}" type="pres">
      <dgm:prSet presAssocID="{52D2881A-7089-4680-902D-265D902FAA64}" presName="rootConnector" presStyleLbl="node2" presStyleIdx="3" presStyleCnt="6"/>
      <dgm:spPr/>
    </dgm:pt>
    <dgm:pt modelId="{8FE3F7FF-E462-4632-A50F-085286BCF6C9}" type="pres">
      <dgm:prSet presAssocID="{52D2881A-7089-4680-902D-265D902FAA64}" presName="hierChild4" presStyleCnt="0"/>
      <dgm:spPr/>
    </dgm:pt>
    <dgm:pt modelId="{CBDC214F-8093-4A7F-B070-FCC07A44DCA6}" type="pres">
      <dgm:prSet presAssocID="{52D2881A-7089-4680-902D-265D902FAA64}" presName="hierChild5" presStyleCnt="0"/>
      <dgm:spPr/>
    </dgm:pt>
    <dgm:pt modelId="{459AA617-88CE-45A2-8837-11D7FBB296D8}" type="pres">
      <dgm:prSet presAssocID="{FD62A655-4A43-4ED6-9CAB-A414FDD65992}" presName="Name64" presStyleLbl="parChTrans1D2" presStyleIdx="4" presStyleCnt="6"/>
      <dgm:spPr/>
    </dgm:pt>
    <dgm:pt modelId="{086B2793-876A-4652-BD01-FCE8B40415EF}" type="pres">
      <dgm:prSet presAssocID="{CBCD3F2A-FF4C-4CD8-B81C-035657F57EA5}" presName="hierRoot2" presStyleCnt="0">
        <dgm:presLayoutVars>
          <dgm:hierBranch val="init"/>
        </dgm:presLayoutVars>
      </dgm:prSet>
      <dgm:spPr/>
    </dgm:pt>
    <dgm:pt modelId="{6143514A-1A1A-482C-AF00-9570C3E2B15D}" type="pres">
      <dgm:prSet presAssocID="{CBCD3F2A-FF4C-4CD8-B81C-035657F57EA5}" presName="rootComposite" presStyleCnt="0"/>
      <dgm:spPr/>
    </dgm:pt>
    <dgm:pt modelId="{ACE5EE77-8376-4221-8FA7-CBAA755A2C50}" type="pres">
      <dgm:prSet presAssocID="{CBCD3F2A-FF4C-4CD8-B81C-035657F57EA5}" presName="rootText" presStyleLbl="node2" presStyleIdx="4" presStyleCnt="6">
        <dgm:presLayoutVars>
          <dgm:chPref val="3"/>
        </dgm:presLayoutVars>
      </dgm:prSet>
      <dgm:spPr/>
    </dgm:pt>
    <dgm:pt modelId="{34F6774C-89BE-4B7B-A47C-FF0C6CA6786E}" type="pres">
      <dgm:prSet presAssocID="{CBCD3F2A-FF4C-4CD8-B81C-035657F57EA5}" presName="rootConnector" presStyleLbl="node2" presStyleIdx="4" presStyleCnt="6"/>
      <dgm:spPr/>
    </dgm:pt>
    <dgm:pt modelId="{EE9445F5-2307-4247-9C46-D6B08D62FAF4}" type="pres">
      <dgm:prSet presAssocID="{CBCD3F2A-FF4C-4CD8-B81C-035657F57EA5}" presName="hierChild4" presStyleCnt="0"/>
      <dgm:spPr/>
    </dgm:pt>
    <dgm:pt modelId="{7FA462D1-E316-4682-9D1F-D856FEEAD044}" type="pres">
      <dgm:prSet presAssocID="{CBCD3F2A-FF4C-4CD8-B81C-035657F57EA5}" presName="hierChild5" presStyleCnt="0"/>
      <dgm:spPr/>
    </dgm:pt>
    <dgm:pt modelId="{BA503F1B-881A-46C8-A529-9A5B38201FD3}" type="pres">
      <dgm:prSet presAssocID="{C9715487-B762-4BB1-A856-5775531A298F}" presName="Name64" presStyleLbl="parChTrans1D2" presStyleIdx="5" presStyleCnt="6"/>
      <dgm:spPr/>
    </dgm:pt>
    <dgm:pt modelId="{B229F874-D3DC-4426-89C8-E261A33C296B}" type="pres">
      <dgm:prSet presAssocID="{9F03CEA2-301A-48B4-A0DE-11B1F92A4C40}" presName="hierRoot2" presStyleCnt="0">
        <dgm:presLayoutVars>
          <dgm:hierBranch val="init"/>
        </dgm:presLayoutVars>
      </dgm:prSet>
      <dgm:spPr/>
    </dgm:pt>
    <dgm:pt modelId="{D5898FC5-6C69-4A58-B11A-6AC41821DF96}" type="pres">
      <dgm:prSet presAssocID="{9F03CEA2-301A-48B4-A0DE-11B1F92A4C40}" presName="rootComposite" presStyleCnt="0"/>
      <dgm:spPr/>
    </dgm:pt>
    <dgm:pt modelId="{D015FE3B-60C9-4608-9CDF-E598385C935D}" type="pres">
      <dgm:prSet presAssocID="{9F03CEA2-301A-48B4-A0DE-11B1F92A4C40}" presName="rootText" presStyleLbl="node2" presStyleIdx="5" presStyleCnt="6">
        <dgm:presLayoutVars>
          <dgm:chPref val="3"/>
        </dgm:presLayoutVars>
      </dgm:prSet>
      <dgm:spPr/>
    </dgm:pt>
    <dgm:pt modelId="{EBD94559-ACF8-4983-82B5-869E8619CC8E}" type="pres">
      <dgm:prSet presAssocID="{9F03CEA2-301A-48B4-A0DE-11B1F92A4C40}" presName="rootConnector" presStyleLbl="node2" presStyleIdx="5" presStyleCnt="6"/>
      <dgm:spPr/>
    </dgm:pt>
    <dgm:pt modelId="{3F342C37-036E-4495-A390-24EE330AE4D4}" type="pres">
      <dgm:prSet presAssocID="{9F03CEA2-301A-48B4-A0DE-11B1F92A4C40}" presName="hierChild4" presStyleCnt="0"/>
      <dgm:spPr/>
    </dgm:pt>
    <dgm:pt modelId="{D5D36422-BF90-4796-A4BD-0756CD0E9EE4}" type="pres">
      <dgm:prSet presAssocID="{9F03CEA2-301A-48B4-A0DE-11B1F92A4C40}" presName="hierChild5" presStyleCnt="0"/>
      <dgm:spPr/>
    </dgm:pt>
    <dgm:pt modelId="{8247BC61-93BC-4EAF-B777-5BAEC5B7B380}" type="pres">
      <dgm:prSet presAssocID="{D495FDF1-5AC9-4371-B355-0E3491A6665A}" presName="hierChild3" presStyleCnt="0"/>
      <dgm:spPr/>
    </dgm:pt>
  </dgm:ptLst>
  <dgm:cxnLst>
    <dgm:cxn modelId="{4EB36208-9C82-4A82-BE3A-41FDFB251FBC}" type="presOf" srcId="{9F03CEA2-301A-48B4-A0DE-11B1F92A4C40}" destId="{D015FE3B-60C9-4608-9CDF-E598385C935D}" srcOrd="0" destOrd="0" presId="urn:microsoft.com/office/officeart/2009/3/layout/HorizontalOrganizationChart"/>
    <dgm:cxn modelId="{222CAD08-438B-41C6-8BB2-B44700DAF20D}" type="presOf" srcId="{32C136F9-8028-44A2-96E6-B78627366A5F}" destId="{9A4367A7-8A35-4994-B63E-3D4BB8544417}" srcOrd="0" destOrd="0" presId="urn:microsoft.com/office/officeart/2009/3/layout/HorizontalOrganizationChart"/>
    <dgm:cxn modelId="{AA9EFA08-A452-4FF8-8A7B-43423769EE03}" type="presOf" srcId="{CBCD3F2A-FF4C-4CD8-B81C-035657F57EA5}" destId="{34F6774C-89BE-4B7B-A47C-FF0C6CA6786E}" srcOrd="1" destOrd="0" presId="urn:microsoft.com/office/officeart/2009/3/layout/HorizontalOrganizationChart"/>
    <dgm:cxn modelId="{703A2009-CEA6-4175-B680-561DB4CCA45E}" type="presOf" srcId="{1EF4CCD5-8D74-40E9-ADBE-BD96E0819520}" destId="{0ACEC9F5-B768-4028-AC64-51114E840F03}" srcOrd="0" destOrd="0" presId="urn:microsoft.com/office/officeart/2009/3/layout/HorizontalOrganizationChart"/>
    <dgm:cxn modelId="{D0B29209-71A9-4DA1-A7DE-F407FFA3253A}" type="presOf" srcId="{E73990EC-44D6-4FAF-B85D-2B8EB71C2A96}" destId="{7A4ED8E7-A3C1-4F4D-8F5A-A0433B87A40D}" srcOrd="0" destOrd="0" presId="urn:microsoft.com/office/officeart/2009/3/layout/HorizontalOrganizationChart"/>
    <dgm:cxn modelId="{DEA9CB0C-3F97-4165-A023-5C01C7F890E8}" type="presOf" srcId="{C9715487-B762-4BB1-A856-5775531A298F}" destId="{BA503F1B-881A-46C8-A529-9A5B38201FD3}" srcOrd="0" destOrd="0" presId="urn:microsoft.com/office/officeart/2009/3/layout/HorizontalOrganizationChart"/>
    <dgm:cxn modelId="{29335927-AB24-4F27-AF46-D117438F2F88}" srcId="{D495FDF1-5AC9-4371-B355-0E3491A6665A}" destId="{9F03CEA2-301A-48B4-A0DE-11B1F92A4C40}" srcOrd="3" destOrd="0" parTransId="{C9715487-B762-4BB1-A856-5775531A298F}" sibTransId="{C9411EEC-C24B-47B4-B810-59C84FC4C53E}"/>
    <dgm:cxn modelId="{C1007D2A-6F7B-4D57-8229-9122A358F46E}" type="presOf" srcId="{B1DB7317-1BF3-4AC7-928A-EAAC85EAEBD3}" destId="{E4B88C08-A885-44D6-B07D-987A7ED926B8}" srcOrd="1" destOrd="0" presId="urn:microsoft.com/office/officeart/2009/3/layout/HorizontalOrganizationChart"/>
    <dgm:cxn modelId="{BF297338-5D81-45AC-87D6-4253359F6037}" type="presOf" srcId="{F202CDE2-9428-424B-A506-299BCCF4594A}" destId="{EFF261DF-A7EA-4121-8410-ABB081FACD40}" srcOrd="0" destOrd="0" presId="urn:microsoft.com/office/officeart/2009/3/layout/HorizontalOrganizationChart"/>
    <dgm:cxn modelId="{934C0239-8BB5-4195-B709-28A8D4AD7270}" srcId="{E73990EC-44D6-4FAF-B85D-2B8EB71C2A96}" destId="{583BFC76-FE75-4389-BF4F-631EB3BBAF23}" srcOrd="0" destOrd="0" parTransId="{67DBEFE6-9E4C-482E-AFBC-DB872A13AF0A}" sibTransId="{5BDD1A41-A771-4B37-B776-81F25F8D0465}"/>
    <dgm:cxn modelId="{82426460-C569-4B6B-A944-33CA5A291681}" srcId="{583BFC76-FE75-4389-BF4F-631EB3BBAF23}" destId="{B1DB7317-1BF3-4AC7-928A-EAAC85EAEBD3}" srcOrd="1" destOrd="0" parTransId="{32C136F9-8028-44A2-96E6-B78627366A5F}" sibTransId="{AEAA8AD4-0882-4E03-9F29-BF83B3F00382}"/>
    <dgm:cxn modelId="{31A64544-8A7D-4425-A767-AD231D50DEFC}" srcId="{D495FDF1-5AC9-4371-B355-0E3491A6665A}" destId="{CBCD3F2A-FF4C-4CD8-B81C-035657F57EA5}" srcOrd="2" destOrd="0" parTransId="{FD62A655-4A43-4ED6-9CAB-A414FDD65992}" sibTransId="{B0C10B6C-6AC2-4AD0-932F-18DB581C1354}"/>
    <dgm:cxn modelId="{E76C4C69-C5D6-4570-955E-104745D2CD5D}" type="presOf" srcId="{52D2881A-7089-4680-902D-265D902FAA64}" destId="{7AB7E447-BBFE-45D4-B192-382CA4712D2F}" srcOrd="1" destOrd="0" presId="urn:microsoft.com/office/officeart/2009/3/layout/HorizontalOrganizationChart"/>
    <dgm:cxn modelId="{56B4FE74-AAD3-4DA9-9394-002E168FE2AD}" type="presOf" srcId="{D495FDF1-5AC9-4371-B355-0E3491A6665A}" destId="{B2E78833-95C6-4598-821F-7E0085C701CC}" srcOrd="0" destOrd="0" presId="urn:microsoft.com/office/officeart/2009/3/layout/HorizontalOrganizationChart"/>
    <dgm:cxn modelId="{ABD4607D-6F56-4CCE-82B7-1F48C5E7B32D}" type="presOf" srcId="{CBCD3F2A-FF4C-4CD8-B81C-035657F57EA5}" destId="{ACE5EE77-8376-4221-8FA7-CBAA755A2C50}" srcOrd="0" destOrd="0" presId="urn:microsoft.com/office/officeart/2009/3/layout/HorizontalOrganizationChart"/>
    <dgm:cxn modelId="{3565A67D-27FF-445E-A126-E83072A3C515}" srcId="{583BFC76-FE75-4389-BF4F-631EB3BBAF23}" destId="{814A39D0-206C-45B6-BEEB-1D68E2915C40}" srcOrd="0" destOrd="0" parTransId="{718C1138-5DEB-4F74-AC80-B46DBB164097}" sibTransId="{E3C195BB-2C58-4CF2-B18C-597486283480}"/>
    <dgm:cxn modelId="{706D247F-A6D9-4943-AACA-1FF351A6408C}" type="presOf" srcId="{D495FDF1-5AC9-4371-B355-0E3491A6665A}" destId="{CC2421F6-95E1-4EA6-9EB5-907FF5DF27DE}" srcOrd="1" destOrd="0" presId="urn:microsoft.com/office/officeart/2009/3/layout/HorizontalOrganizationChart"/>
    <dgm:cxn modelId="{C0C8348A-DFB4-4CEA-A21B-76F2546C229A}" type="presOf" srcId="{583BFC76-FE75-4389-BF4F-631EB3BBAF23}" destId="{072F96E2-6330-421D-94B8-AE5D725D9B82}" srcOrd="0" destOrd="0" presId="urn:microsoft.com/office/officeart/2009/3/layout/HorizontalOrganizationChart"/>
    <dgm:cxn modelId="{FB3FDCA2-DA25-4420-BAFA-8BF0691C746A}" type="presOf" srcId="{52D2881A-7089-4680-902D-265D902FAA64}" destId="{87E5CE58-A646-49A0-9DE7-1699E754DD97}" srcOrd="0" destOrd="0" presId="urn:microsoft.com/office/officeart/2009/3/layout/HorizontalOrganizationChart"/>
    <dgm:cxn modelId="{AFFC53B0-5886-4994-B421-97C91C0142E0}" srcId="{E73990EC-44D6-4FAF-B85D-2B8EB71C2A96}" destId="{D495FDF1-5AC9-4371-B355-0E3491A6665A}" srcOrd="1" destOrd="0" parTransId="{86CEC3DB-54D5-43A3-9F2F-DF93DDF3507E}" sibTransId="{9833DD5B-5B95-45AA-844A-CF90491BA64E}"/>
    <dgm:cxn modelId="{53A109B4-4FC9-41BA-A121-853FED6CCE4F}" srcId="{D495FDF1-5AC9-4371-B355-0E3491A6665A}" destId="{52D2881A-7089-4680-902D-265D902FAA64}" srcOrd="1" destOrd="0" parTransId="{F202CDE2-9428-424B-A506-299BCCF4594A}" sibTransId="{A9ED26BD-8A08-414D-8D5D-1C9C59F214D1}"/>
    <dgm:cxn modelId="{849AA2BF-4089-4630-A2D5-DD6E2A4F50A7}" type="presOf" srcId="{5A1D6C64-4188-437C-9DE8-ABB2E035F7D4}" destId="{61262DAD-E413-479B-A786-42055AA29FD5}" srcOrd="0" destOrd="0" presId="urn:microsoft.com/office/officeart/2009/3/layout/HorizontalOrganizationChart"/>
    <dgm:cxn modelId="{0527C3C3-943A-4935-A516-1DE42A8441F8}" type="presOf" srcId="{1EF4CCD5-8D74-40E9-ADBE-BD96E0819520}" destId="{6C7CC6A7-28CF-4D9F-A167-95EA830BFDFE}" srcOrd="1" destOrd="0" presId="urn:microsoft.com/office/officeart/2009/3/layout/HorizontalOrganizationChart"/>
    <dgm:cxn modelId="{A3818ECB-DCC1-48A0-9204-05D0281FF099}" type="presOf" srcId="{B1DB7317-1BF3-4AC7-928A-EAAC85EAEBD3}" destId="{FDC25E7C-CEA2-40A8-A261-5CFFB97D2093}" srcOrd="0" destOrd="0" presId="urn:microsoft.com/office/officeart/2009/3/layout/HorizontalOrganizationChart"/>
    <dgm:cxn modelId="{65A137D4-C2B6-429E-A2F9-B803C7B4FFAE}" type="presOf" srcId="{814A39D0-206C-45B6-BEEB-1D68E2915C40}" destId="{67B8BA04-61FE-4DFE-929B-F4F00C6BE098}" srcOrd="0" destOrd="0" presId="urn:microsoft.com/office/officeart/2009/3/layout/HorizontalOrganizationChart"/>
    <dgm:cxn modelId="{355E12E3-327A-402D-9F2D-4C581BAA5A8C}" srcId="{D495FDF1-5AC9-4371-B355-0E3491A6665A}" destId="{1EF4CCD5-8D74-40E9-ADBE-BD96E0819520}" srcOrd="0" destOrd="0" parTransId="{5A1D6C64-4188-437C-9DE8-ABB2E035F7D4}" sibTransId="{3B116BA0-D3D3-43BE-9981-D056BB09CFD4}"/>
    <dgm:cxn modelId="{680304E8-839D-4309-9581-192DEC34458C}" type="presOf" srcId="{583BFC76-FE75-4389-BF4F-631EB3BBAF23}" destId="{6EE78F38-D281-453E-B3B7-44838B71D27D}" srcOrd="1" destOrd="0" presId="urn:microsoft.com/office/officeart/2009/3/layout/HorizontalOrganizationChart"/>
    <dgm:cxn modelId="{9A1542EE-9F45-4474-AC83-8A4A271E7558}" type="presOf" srcId="{9F03CEA2-301A-48B4-A0DE-11B1F92A4C40}" destId="{EBD94559-ACF8-4983-82B5-869E8619CC8E}" srcOrd="1" destOrd="0" presId="urn:microsoft.com/office/officeart/2009/3/layout/HorizontalOrganizationChart"/>
    <dgm:cxn modelId="{7C5E02FD-55DB-43C4-965E-26352D3014E7}" type="presOf" srcId="{814A39D0-206C-45B6-BEEB-1D68E2915C40}" destId="{8EC7F419-67C1-473A-A963-675FA4171D8A}" srcOrd="1" destOrd="0" presId="urn:microsoft.com/office/officeart/2009/3/layout/HorizontalOrganizationChart"/>
    <dgm:cxn modelId="{1B6E56FD-801C-4B10-9EDD-08093DCC38C4}" type="presOf" srcId="{FD62A655-4A43-4ED6-9CAB-A414FDD65992}" destId="{459AA617-88CE-45A2-8837-11D7FBB296D8}" srcOrd="0" destOrd="0" presId="urn:microsoft.com/office/officeart/2009/3/layout/HorizontalOrganizationChart"/>
    <dgm:cxn modelId="{E73E07FF-9C3B-4E35-8F61-DBB0652C8D7B}" type="presOf" srcId="{718C1138-5DEB-4F74-AC80-B46DBB164097}" destId="{53A48EDB-E3A6-45CD-B2EC-21FCEA2A8133}" srcOrd="0" destOrd="0" presId="urn:microsoft.com/office/officeart/2009/3/layout/HorizontalOrganizationChart"/>
    <dgm:cxn modelId="{B0E33671-320C-4FA7-AD96-4AB43A8491AD}" type="presParOf" srcId="{7A4ED8E7-A3C1-4F4D-8F5A-A0433B87A40D}" destId="{0AD4A2A2-803A-4068-83DF-888130403646}" srcOrd="0" destOrd="0" presId="urn:microsoft.com/office/officeart/2009/3/layout/HorizontalOrganizationChart"/>
    <dgm:cxn modelId="{BAF806B3-857D-41C5-8995-3D09590F6AB6}" type="presParOf" srcId="{0AD4A2A2-803A-4068-83DF-888130403646}" destId="{FE24F1C1-C7C9-4FF8-AF94-7F09DA148BFF}" srcOrd="0" destOrd="0" presId="urn:microsoft.com/office/officeart/2009/3/layout/HorizontalOrganizationChart"/>
    <dgm:cxn modelId="{0951AE22-0B70-444C-9371-8E831068988D}" type="presParOf" srcId="{FE24F1C1-C7C9-4FF8-AF94-7F09DA148BFF}" destId="{072F96E2-6330-421D-94B8-AE5D725D9B82}" srcOrd="0" destOrd="0" presId="urn:microsoft.com/office/officeart/2009/3/layout/HorizontalOrganizationChart"/>
    <dgm:cxn modelId="{FB707F4B-078E-496A-B8D5-682469721871}" type="presParOf" srcId="{FE24F1C1-C7C9-4FF8-AF94-7F09DA148BFF}" destId="{6EE78F38-D281-453E-B3B7-44838B71D27D}" srcOrd="1" destOrd="0" presId="urn:microsoft.com/office/officeart/2009/3/layout/HorizontalOrganizationChart"/>
    <dgm:cxn modelId="{12BA3B56-AA48-41FE-841D-947B7722AA80}" type="presParOf" srcId="{0AD4A2A2-803A-4068-83DF-888130403646}" destId="{440FD2FD-A548-44BD-9F98-7BBEC60D380E}" srcOrd="1" destOrd="0" presId="urn:microsoft.com/office/officeart/2009/3/layout/HorizontalOrganizationChart"/>
    <dgm:cxn modelId="{FAD67F01-C7FE-44C6-9D77-3F1F26E41F73}" type="presParOf" srcId="{440FD2FD-A548-44BD-9F98-7BBEC60D380E}" destId="{53A48EDB-E3A6-45CD-B2EC-21FCEA2A8133}" srcOrd="0" destOrd="0" presId="urn:microsoft.com/office/officeart/2009/3/layout/HorizontalOrganizationChart"/>
    <dgm:cxn modelId="{16589614-2680-48A5-8CBA-122237441FF6}" type="presParOf" srcId="{440FD2FD-A548-44BD-9F98-7BBEC60D380E}" destId="{4592861D-BA3C-4EF9-BC71-674932F7E31E}" srcOrd="1" destOrd="0" presId="urn:microsoft.com/office/officeart/2009/3/layout/HorizontalOrganizationChart"/>
    <dgm:cxn modelId="{48509E5B-6239-4320-9FEA-93A1AC0DA572}" type="presParOf" srcId="{4592861D-BA3C-4EF9-BC71-674932F7E31E}" destId="{DBF8BDE8-9B80-4A8B-9155-D4DBCCCCC307}" srcOrd="0" destOrd="0" presId="urn:microsoft.com/office/officeart/2009/3/layout/HorizontalOrganizationChart"/>
    <dgm:cxn modelId="{A510231A-3E32-4EEE-ACC4-EFEAD8FE92D4}" type="presParOf" srcId="{DBF8BDE8-9B80-4A8B-9155-D4DBCCCCC307}" destId="{67B8BA04-61FE-4DFE-929B-F4F00C6BE098}" srcOrd="0" destOrd="0" presId="urn:microsoft.com/office/officeart/2009/3/layout/HorizontalOrganizationChart"/>
    <dgm:cxn modelId="{96331E08-9028-4246-8773-1BE98F7686B1}" type="presParOf" srcId="{DBF8BDE8-9B80-4A8B-9155-D4DBCCCCC307}" destId="{8EC7F419-67C1-473A-A963-675FA4171D8A}" srcOrd="1" destOrd="0" presId="urn:microsoft.com/office/officeart/2009/3/layout/HorizontalOrganizationChart"/>
    <dgm:cxn modelId="{57F5305D-18D8-485E-AF22-9950434D79A9}" type="presParOf" srcId="{4592861D-BA3C-4EF9-BC71-674932F7E31E}" destId="{B576C084-8DA4-4430-B962-EC43E14190A2}" srcOrd="1" destOrd="0" presId="urn:microsoft.com/office/officeart/2009/3/layout/HorizontalOrganizationChart"/>
    <dgm:cxn modelId="{73141E06-B991-4B25-AD43-9192186DD7DB}" type="presParOf" srcId="{4592861D-BA3C-4EF9-BC71-674932F7E31E}" destId="{ACC45C3A-5824-4847-9B68-0B24A0A6C705}" srcOrd="2" destOrd="0" presId="urn:microsoft.com/office/officeart/2009/3/layout/HorizontalOrganizationChart"/>
    <dgm:cxn modelId="{16FB7CA1-FA1B-4336-B81B-07B69F635472}" type="presParOf" srcId="{440FD2FD-A548-44BD-9F98-7BBEC60D380E}" destId="{9A4367A7-8A35-4994-B63E-3D4BB8544417}" srcOrd="2" destOrd="0" presId="urn:microsoft.com/office/officeart/2009/3/layout/HorizontalOrganizationChart"/>
    <dgm:cxn modelId="{1786743C-6262-482C-BF6A-6183B7BB33EB}" type="presParOf" srcId="{440FD2FD-A548-44BD-9F98-7BBEC60D380E}" destId="{BE6B8A64-25A2-41E3-BB1C-D8302E2B9B8D}" srcOrd="3" destOrd="0" presId="urn:microsoft.com/office/officeart/2009/3/layout/HorizontalOrganizationChart"/>
    <dgm:cxn modelId="{3E2B639A-6A85-48B0-8C76-3697F6AF49DF}" type="presParOf" srcId="{BE6B8A64-25A2-41E3-BB1C-D8302E2B9B8D}" destId="{9C8DEE66-B631-40EE-B239-755F10FA54B5}" srcOrd="0" destOrd="0" presId="urn:microsoft.com/office/officeart/2009/3/layout/HorizontalOrganizationChart"/>
    <dgm:cxn modelId="{B7462F51-2D6C-483E-A892-9B85C29CCF58}" type="presParOf" srcId="{9C8DEE66-B631-40EE-B239-755F10FA54B5}" destId="{FDC25E7C-CEA2-40A8-A261-5CFFB97D2093}" srcOrd="0" destOrd="0" presId="urn:microsoft.com/office/officeart/2009/3/layout/HorizontalOrganizationChart"/>
    <dgm:cxn modelId="{27037717-86F0-4E69-93CE-FA4FB2D927FF}" type="presParOf" srcId="{9C8DEE66-B631-40EE-B239-755F10FA54B5}" destId="{E4B88C08-A885-44D6-B07D-987A7ED926B8}" srcOrd="1" destOrd="0" presId="urn:microsoft.com/office/officeart/2009/3/layout/HorizontalOrganizationChart"/>
    <dgm:cxn modelId="{EB47EDEA-FA2F-4C0C-8F2A-5AE34F455CEC}" type="presParOf" srcId="{BE6B8A64-25A2-41E3-BB1C-D8302E2B9B8D}" destId="{18F72C9B-4C14-4A46-9F07-0BF399C404CA}" srcOrd="1" destOrd="0" presId="urn:microsoft.com/office/officeart/2009/3/layout/HorizontalOrganizationChart"/>
    <dgm:cxn modelId="{3DE0D2D9-2528-4EA2-8234-2F0455D675E7}" type="presParOf" srcId="{BE6B8A64-25A2-41E3-BB1C-D8302E2B9B8D}" destId="{2665F2BD-AEFE-44E7-A980-FB25A3DEBF78}" srcOrd="2" destOrd="0" presId="urn:microsoft.com/office/officeart/2009/3/layout/HorizontalOrganizationChart"/>
    <dgm:cxn modelId="{0A59A45A-5461-4242-9232-8986B1804E7B}" type="presParOf" srcId="{0AD4A2A2-803A-4068-83DF-888130403646}" destId="{86ED0234-DA89-4579-8040-F2947FC97A24}" srcOrd="2" destOrd="0" presId="urn:microsoft.com/office/officeart/2009/3/layout/HorizontalOrganizationChart"/>
    <dgm:cxn modelId="{78512025-1E96-43D4-B429-48DA5E173505}" type="presParOf" srcId="{7A4ED8E7-A3C1-4F4D-8F5A-A0433B87A40D}" destId="{52AFAF03-B03B-4A5A-893F-AC4102E38E69}" srcOrd="1" destOrd="0" presId="urn:microsoft.com/office/officeart/2009/3/layout/HorizontalOrganizationChart"/>
    <dgm:cxn modelId="{D9993CD2-0120-4A8C-BB0E-43E07A674821}" type="presParOf" srcId="{52AFAF03-B03B-4A5A-893F-AC4102E38E69}" destId="{A638B66F-6C1A-4342-8F87-8B8AEF29F756}" srcOrd="0" destOrd="0" presId="urn:microsoft.com/office/officeart/2009/3/layout/HorizontalOrganizationChart"/>
    <dgm:cxn modelId="{1CB07F1F-2988-4457-B0CB-CEDA951A7D65}" type="presParOf" srcId="{A638B66F-6C1A-4342-8F87-8B8AEF29F756}" destId="{B2E78833-95C6-4598-821F-7E0085C701CC}" srcOrd="0" destOrd="0" presId="urn:microsoft.com/office/officeart/2009/3/layout/HorizontalOrganizationChart"/>
    <dgm:cxn modelId="{ED51BC61-E4C0-48C7-8D18-3D9B3643D63A}" type="presParOf" srcId="{A638B66F-6C1A-4342-8F87-8B8AEF29F756}" destId="{CC2421F6-95E1-4EA6-9EB5-907FF5DF27DE}" srcOrd="1" destOrd="0" presId="urn:microsoft.com/office/officeart/2009/3/layout/HorizontalOrganizationChart"/>
    <dgm:cxn modelId="{C404388C-F9A0-4E51-9E35-694192EE37ED}" type="presParOf" srcId="{52AFAF03-B03B-4A5A-893F-AC4102E38E69}" destId="{AC82B21B-DC28-4B44-A22A-4D4020652570}" srcOrd="1" destOrd="0" presId="urn:microsoft.com/office/officeart/2009/3/layout/HorizontalOrganizationChart"/>
    <dgm:cxn modelId="{46781DE9-D385-47C8-9746-C18DD1649CC9}" type="presParOf" srcId="{AC82B21B-DC28-4B44-A22A-4D4020652570}" destId="{61262DAD-E413-479B-A786-42055AA29FD5}" srcOrd="0" destOrd="0" presId="urn:microsoft.com/office/officeart/2009/3/layout/HorizontalOrganizationChart"/>
    <dgm:cxn modelId="{C2039C5F-8A68-478F-B5ED-BD06F9B568AF}" type="presParOf" srcId="{AC82B21B-DC28-4B44-A22A-4D4020652570}" destId="{AC226C34-515D-4E81-91F7-074115EFEF47}" srcOrd="1" destOrd="0" presId="urn:microsoft.com/office/officeart/2009/3/layout/HorizontalOrganizationChart"/>
    <dgm:cxn modelId="{3C2B2B52-D21A-46B1-B758-866CC3E1D2D1}" type="presParOf" srcId="{AC226C34-515D-4E81-91F7-074115EFEF47}" destId="{B745513F-C6E8-482E-A78D-AD1D7A4534CE}" srcOrd="0" destOrd="0" presId="urn:microsoft.com/office/officeart/2009/3/layout/HorizontalOrganizationChart"/>
    <dgm:cxn modelId="{55A39413-62C6-42AE-9B3E-61D66FE36E47}" type="presParOf" srcId="{B745513F-C6E8-482E-A78D-AD1D7A4534CE}" destId="{0ACEC9F5-B768-4028-AC64-51114E840F03}" srcOrd="0" destOrd="0" presId="urn:microsoft.com/office/officeart/2009/3/layout/HorizontalOrganizationChart"/>
    <dgm:cxn modelId="{D8FFB7B4-1E83-46B4-91CD-D68E3430DF30}" type="presParOf" srcId="{B745513F-C6E8-482E-A78D-AD1D7A4534CE}" destId="{6C7CC6A7-28CF-4D9F-A167-95EA830BFDFE}" srcOrd="1" destOrd="0" presId="urn:microsoft.com/office/officeart/2009/3/layout/HorizontalOrganizationChart"/>
    <dgm:cxn modelId="{116A6669-C7BC-413C-B7CB-37A653A3BFC5}" type="presParOf" srcId="{AC226C34-515D-4E81-91F7-074115EFEF47}" destId="{B6D3B12A-989A-41B6-B154-1C84CC8E169E}" srcOrd="1" destOrd="0" presId="urn:microsoft.com/office/officeart/2009/3/layout/HorizontalOrganizationChart"/>
    <dgm:cxn modelId="{D201638C-2EB0-40F9-A20C-65301D748005}" type="presParOf" srcId="{AC226C34-515D-4E81-91F7-074115EFEF47}" destId="{5BAEDDA2-CBBE-4708-8A05-F5E1B31A4789}" srcOrd="2" destOrd="0" presId="urn:microsoft.com/office/officeart/2009/3/layout/HorizontalOrganizationChart"/>
    <dgm:cxn modelId="{FA3D7A7B-9D9A-4683-B19C-7BC44956D41D}" type="presParOf" srcId="{AC82B21B-DC28-4B44-A22A-4D4020652570}" destId="{EFF261DF-A7EA-4121-8410-ABB081FACD40}" srcOrd="2" destOrd="0" presId="urn:microsoft.com/office/officeart/2009/3/layout/HorizontalOrganizationChart"/>
    <dgm:cxn modelId="{D8264B75-A144-4989-BFA3-542CBE79043A}" type="presParOf" srcId="{AC82B21B-DC28-4B44-A22A-4D4020652570}" destId="{69318CD4-C97D-45E7-BC97-1EEAD66265E2}" srcOrd="3" destOrd="0" presId="urn:microsoft.com/office/officeart/2009/3/layout/HorizontalOrganizationChart"/>
    <dgm:cxn modelId="{1D299634-CA3A-40BD-803C-703CA50F6DE3}" type="presParOf" srcId="{69318CD4-C97D-45E7-BC97-1EEAD66265E2}" destId="{9B249442-832F-46B1-A4A9-D6BD719E953C}" srcOrd="0" destOrd="0" presId="urn:microsoft.com/office/officeart/2009/3/layout/HorizontalOrganizationChart"/>
    <dgm:cxn modelId="{EA6638AF-044C-4B46-9077-49EE824C9CCE}" type="presParOf" srcId="{9B249442-832F-46B1-A4A9-D6BD719E953C}" destId="{87E5CE58-A646-49A0-9DE7-1699E754DD97}" srcOrd="0" destOrd="0" presId="urn:microsoft.com/office/officeart/2009/3/layout/HorizontalOrganizationChart"/>
    <dgm:cxn modelId="{50C71B03-D9A5-4CD3-9DB6-2CFE4C3CDE5C}" type="presParOf" srcId="{9B249442-832F-46B1-A4A9-D6BD719E953C}" destId="{7AB7E447-BBFE-45D4-B192-382CA4712D2F}" srcOrd="1" destOrd="0" presId="urn:microsoft.com/office/officeart/2009/3/layout/HorizontalOrganizationChart"/>
    <dgm:cxn modelId="{7A36E051-BE1D-4FC3-ADF6-990DA7F8880E}" type="presParOf" srcId="{69318CD4-C97D-45E7-BC97-1EEAD66265E2}" destId="{8FE3F7FF-E462-4632-A50F-085286BCF6C9}" srcOrd="1" destOrd="0" presId="urn:microsoft.com/office/officeart/2009/3/layout/HorizontalOrganizationChart"/>
    <dgm:cxn modelId="{6009179C-A743-44CB-8208-5CFF816388BE}" type="presParOf" srcId="{69318CD4-C97D-45E7-BC97-1EEAD66265E2}" destId="{CBDC214F-8093-4A7F-B070-FCC07A44DCA6}" srcOrd="2" destOrd="0" presId="urn:microsoft.com/office/officeart/2009/3/layout/HorizontalOrganizationChart"/>
    <dgm:cxn modelId="{D74A2382-0AE7-439F-854C-ADC075C2E40A}" type="presParOf" srcId="{AC82B21B-DC28-4B44-A22A-4D4020652570}" destId="{459AA617-88CE-45A2-8837-11D7FBB296D8}" srcOrd="4" destOrd="0" presId="urn:microsoft.com/office/officeart/2009/3/layout/HorizontalOrganizationChart"/>
    <dgm:cxn modelId="{32979CB6-949B-4849-9146-E7534B2F410B}" type="presParOf" srcId="{AC82B21B-DC28-4B44-A22A-4D4020652570}" destId="{086B2793-876A-4652-BD01-FCE8B40415EF}" srcOrd="5" destOrd="0" presId="urn:microsoft.com/office/officeart/2009/3/layout/HorizontalOrganizationChart"/>
    <dgm:cxn modelId="{6A2DC623-EDFE-4C7D-8049-197D3834CAEA}" type="presParOf" srcId="{086B2793-876A-4652-BD01-FCE8B40415EF}" destId="{6143514A-1A1A-482C-AF00-9570C3E2B15D}" srcOrd="0" destOrd="0" presId="urn:microsoft.com/office/officeart/2009/3/layout/HorizontalOrganizationChart"/>
    <dgm:cxn modelId="{D7378943-FE57-453F-B141-809E456A03DA}" type="presParOf" srcId="{6143514A-1A1A-482C-AF00-9570C3E2B15D}" destId="{ACE5EE77-8376-4221-8FA7-CBAA755A2C50}" srcOrd="0" destOrd="0" presId="urn:microsoft.com/office/officeart/2009/3/layout/HorizontalOrganizationChart"/>
    <dgm:cxn modelId="{2CB913DB-2127-4D65-A51D-193C44E8D1B9}" type="presParOf" srcId="{6143514A-1A1A-482C-AF00-9570C3E2B15D}" destId="{34F6774C-89BE-4B7B-A47C-FF0C6CA6786E}" srcOrd="1" destOrd="0" presId="urn:microsoft.com/office/officeart/2009/3/layout/HorizontalOrganizationChart"/>
    <dgm:cxn modelId="{95FC14BE-2FF3-4976-9DC3-81D70A21B54A}" type="presParOf" srcId="{086B2793-876A-4652-BD01-FCE8B40415EF}" destId="{EE9445F5-2307-4247-9C46-D6B08D62FAF4}" srcOrd="1" destOrd="0" presId="urn:microsoft.com/office/officeart/2009/3/layout/HorizontalOrganizationChart"/>
    <dgm:cxn modelId="{4D9A75FE-DB64-461A-8A4E-01B6207CBF28}" type="presParOf" srcId="{086B2793-876A-4652-BD01-FCE8B40415EF}" destId="{7FA462D1-E316-4682-9D1F-D856FEEAD044}" srcOrd="2" destOrd="0" presId="urn:microsoft.com/office/officeart/2009/3/layout/HorizontalOrganizationChart"/>
    <dgm:cxn modelId="{A05607FD-006C-4754-BC24-29196E7DDF51}" type="presParOf" srcId="{AC82B21B-DC28-4B44-A22A-4D4020652570}" destId="{BA503F1B-881A-46C8-A529-9A5B38201FD3}" srcOrd="6" destOrd="0" presId="urn:microsoft.com/office/officeart/2009/3/layout/HorizontalOrganizationChart"/>
    <dgm:cxn modelId="{744330C9-227B-4EF7-847B-0E2A25A99407}" type="presParOf" srcId="{AC82B21B-DC28-4B44-A22A-4D4020652570}" destId="{B229F874-D3DC-4426-89C8-E261A33C296B}" srcOrd="7" destOrd="0" presId="urn:microsoft.com/office/officeart/2009/3/layout/HorizontalOrganizationChart"/>
    <dgm:cxn modelId="{D042F9DA-D865-4884-B217-55A04CC09EF6}" type="presParOf" srcId="{B229F874-D3DC-4426-89C8-E261A33C296B}" destId="{D5898FC5-6C69-4A58-B11A-6AC41821DF96}" srcOrd="0" destOrd="0" presId="urn:microsoft.com/office/officeart/2009/3/layout/HorizontalOrganizationChart"/>
    <dgm:cxn modelId="{9660EE78-4B83-4EBE-8E9C-E386C94606B4}" type="presParOf" srcId="{D5898FC5-6C69-4A58-B11A-6AC41821DF96}" destId="{D015FE3B-60C9-4608-9CDF-E598385C935D}" srcOrd="0" destOrd="0" presId="urn:microsoft.com/office/officeart/2009/3/layout/HorizontalOrganizationChart"/>
    <dgm:cxn modelId="{7A16D68B-5B1C-49A1-9BDD-9700CCD460EB}" type="presParOf" srcId="{D5898FC5-6C69-4A58-B11A-6AC41821DF96}" destId="{EBD94559-ACF8-4983-82B5-869E8619CC8E}" srcOrd="1" destOrd="0" presId="urn:microsoft.com/office/officeart/2009/3/layout/HorizontalOrganizationChart"/>
    <dgm:cxn modelId="{B7EFF99D-6140-48A9-8291-C1FD088AA856}" type="presParOf" srcId="{B229F874-D3DC-4426-89C8-E261A33C296B}" destId="{3F342C37-036E-4495-A390-24EE330AE4D4}" srcOrd="1" destOrd="0" presId="urn:microsoft.com/office/officeart/2009/3/layout/HorizontalOrganizationChart"/>
    <dgm:cxn modelId="{9DFFF59B-A233-42FC-AF71-0D6436CFCBF6}" type="presParOf" srcId="{B229F874-D3DC-4426-89C8-E261A33C296B}" destId="{D5D36422-BF90-4796-A4BD-0756CD0E9EE4}" srcOrd="2" destOrd="0" presId="urn:microsoft.com/office/officeart/2009/3/layout/HorizontalOrganizationChart"/>
    <dgm:cxn modelId="{C121C559-8418-4A8F-9A87-58D1C8552ED9}" type="presParOf" srcId="{52AFAF03-B03B-4A5A-893F-AC4102E38E69}" destId="{8247BC61-93BC-4EAF-B777-5BAEC5B7B38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DCD02-A153-4CC2-AA23-AAD8258B3D56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6C382-0AF9-4E69-A995-BD99AEBA3390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91387-2692-4663-83D9-CA95B1D615F0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amount of milk production.</a:t>
          </a:r>
        </a:p>
      </dsp:txBody>
      <dsp:txXfrm>
        <a:off x="1879455" y="695"/>
        <a:ext cx="4237880" cy="1627234"/>
      </dsp:txXfrm>
    </dsp:sp>
    <dsp:sp modelId="{6CB72AB0-EE77-48EA-A356-BCB077F0B0B5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DA2EF-F227-420C-96D9-94E27DE5A118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FF92E-2694-4752-B56F-D8551792A146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effect of the environment.</a:t>
          </a:r>
        </a:p>
      </dsp:txBody>
      <dsp:txXfrm>
        <a:off x="1879455" y="2034738"/>
        <a:ext cx="4237880" cy="1627234"/>
      </dsp:txXfrm>
    </dsp:sp>
    <dsp:sp modelId="{DC039339-DE18-4D70-8789-A7EDAD1945C7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9C372-47B9-4B10-BDA2-B1E0FA03AC56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3E1AE-BCDF-411E-ADEE-0F574389A67A}">
      <dsp:nvSpPr>
        <dsp:cNvPr id="0" name=""/>
        <dsp:cNvSpPr/>
      </dsp:nvSpPr>
      <dsp:spPr>
        <a:xfrm>
          <a:off x="1879455" y="4068781"/>
          <a:ext cx="2752801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HOW? </a:t>
          </a:r>
        </a:p>
      </dsp:txBody>
      <dsp:txXfrm>
        <a:off x="1879455" y="4068781"/>
        <a:ext cx="2752801" cy="1627234"/>
      </dsp:txXfrm>
    </dsp:sp>
    <dsp:sp modelId="{54CD87D8-956D-48CF-ADBD-B7AA0BAAD11A}">
      <dsp:nvSpPr>
        <dsp:cNvPr id="0" name=""/>
        <dsp:cNvSpPr/>
      </dsp:nvSpPr>
      <dsp:spPr>
        <a:xfrm>
          <a:off x="4632257" y="4068781"/>
          <a:ext cx="1485078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USDA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Weather</a:t>
          </a:r>
        </a:p>
      </dsp:txBody>
      <dsp:txXfrm>
        <a:off x="4632257" y="4068781"/>
        <a:ext cx="1485078" cy="1627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03F1B-881A-46C8-A529-9A5B38201FD3}">
      <dsp:nvSpPr>
        <dsp:cNvPr id="0" name=""/>
        <dsp:cNvSpPr/>
      </dsp:nvSpPr>
      <dsp:spPr>
        <a:xfrm>
          <a:off x="2716084" y="3702835"/>
          <a:ext cx="446342" cy="1439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171" y="0"/>
              </a:lnTo>
              <a:lnTo>
                <a:pt x="223171" y="1439453"/>
              </a:lnTo>
              <a:lnTo>
                <a:pt x="446342" y="14394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AA617-88CE-45A2-8837-11D7FBB296D8}">
      <dsp:nvSpPr>
        <dsp:cNvPr id="0" name=""/>
        <dsp:cNvSpPr/>
      </dsp:nvSpPr>
      <dsp:spPr>
        <a:xfrm>
          <a:off x="2716084" y="3702835"/>
          <a:ext cx="446342" cy="479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171" y="0"/>
              </a:lnTo>
              <a:lnTo>
                <a:pt x="223171" y="479817"/>
              </a:lnTo>
              <a:lnTo>
                <a:pt x="446342" y="47981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261DF-A7EA-4121-8410-ABB081FACD40}">
      <dsp:nvSpPr>
        <dsp:cNvPr id="0" name=""/>
        <dsp:cNvSpPr/>
      </dsp:nvSpPr>
      <dsp:spPr>
        <a:xfrm>
          <a:off x="2716084" y="3223017"/>
          <a:ext cx="446342" cy="479817"/>
        </a:xfrm>
        <a:custGeom>
          <a:avLst/>
          <a:gdLst/>
          <a:ahLst/>
          <a:cxnLst/>
          <a:rect l="0" t="0" r="0" b="0"/>
          <a:pathLst>
            <a:path>
              <a:moveTo>
                <a:pt x="0" y="479817"/>
              </a:moveTo>
              <a:lnTo>
                <a:pt x="223171" y="479817"/>
              </a:lnTo>
              <a:lnTo>
                <a:pt x="223171" y="0"/>
              </a:lnTo>
              <a:lnTo>
                <a:pt x="446342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62DAD-E413-479B-A786-42055AA29FD5}">
      <dsp:nvSpPr>
        <dsp:cNvPr id="0" name=""/>
        <dsp:cNvSpPr/>
      </dsp:nvSpPr>
      <dsp:spPr>
        <a:xfrm>
          <a:off x="2716084" y="2263382"/>
          <a:ext cx="446342" cy="1439453"/>
        </a:xfrm>
        <a:custGeom>
          <a:avLst/>
          <a:gdLst/>
          <a:ahLst/>
          <a:cxnLst/>
          <a:rect l="0" t="0" r="0" b="0"/>
          <a:pathLst>
            <a:path>
              <a:moveTo>
                <a:pt x="0" y="1439453"/>
              </a:moveTo>
              <a:lnTo>
                <a:pt x="223171" y="1439453"/>
              </a:lnTo>
              <a:lnTo>
                <a:pt x="223171" y="0"/>
              </a:lnTo>
              <a:lnTo>
                <a:pt x="446342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367A7-8A35-4994-B63E-3D4BB8544417}">
      <dsp:nvSpPr>
        <dsp:cNvPr id="0" name=""/>
        <dsp:cNvSpPr/>
      </dsp:nvSpPr>
      <dsp:spPr>
        <a:xfrm>
          <a:off x="2716084" y="823928"/>
          <a:ext cx="446342" cy="479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171" y="0"/>
              </a:lnTo>
              <a:lnTo>
                <a:pt x="223171" y="479817"/>
              </a:lnTo>
              <a:lnTo>
                <a:pt x="446342" y="47981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48EDB-E3A6-45CD-B2EC-21FCEA2A8133}">
      <dsp:nvSpPr>
        <dsp:cNvPr id="0" name=""/>
        <dsp:cNvSpPr/>
      </dsp:nvSpPr>
      <dsp:spPr>
        <a:xfrm>
          <a:off x="2716084" y="344111"/>
          <a:ext cx="446342" cy="479817"/>
        </a:xfrm>
        <a:custGeom>
          <a:avLst/>
          <a:gdLst/>
          <a:ahLst/>
          <a:cxnLst/>
          <a:rect l="0" t="0" r="0" b="0"/>
          <a:pathLst>
            <a:path>
              <a:moveTo>
                <a:pt x="0" y="479817"/>
              </a:moveTo>
              <a:lnTo>
                <a:pt x="223171" y="479817"/>
              </a:lnTo>
              <a:lnTo>
                <a:pt x="223171" y="0"/>
              </a:lnTo>
              <a:lnTo>
                <a:pt x="446342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F96E2-6330-421D-94B8-AE5D725D9B82}">
      <dsp:nvSpPr>
        <dsp:cNvPr id="0" name=""/>
        <dsp:cNvSpPr/>
      </dsp:nvSpPr>
      <dsp:spPr>
        <a:xfrm>
          <a:off x="484374" y="483593"/>
          <a:ext cx="2231710" cy="6806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Scraping </a:t>
          </a:r>
        </a:p>
      </dsp:txBody>
      <dsp:txXfrm>
        <a:off x="484374" y="483593"/>
        <a:ext cx="2231710" cy="680671"/>
      </dsp:txXfrm>
    </dsp:sp>
    <dsp:sp modelId="{67B8BA04-61FE-4DFE-929B-F4F00C6BE098}">
      <dsp:nvSpPr>
        <dsp:cNvPr id="0" name=""/>
        <dsp:cNvSpPr/>
      </dsp:nvSpPr>
      <dsp:spPr>
        <a:xfrm>
          <a:off x="3162427" y="3775"/>
          <a:ext cx="2231710" cy="6806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Efficiency.</a:t>
          </a:r>
        </a:p>
      </dsp:txBody>
      <dsp:txXfrm>
        <a:off x="3162427" y="3775"/>
        <a:ext cx="2231710" cy="680671"/>
      </dsp:txXfrm>
    </dsp:sp>
    <dsp:sp modelId="{FDC25E7C-CEA2-40A8-A261-5CFFB97D2093}">
      <dsp:nvSpPr>
        <dsp:cNvPr id="0" name=""/>
        <dsp:cNvSpPr/>
      </dsp:nvSpPr>
      <dsp:spPr>
        <a:xfrm>
          <a:off x="3162427" y="963410"/>
          <a:ext cx="2231710" cy="6806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Fixing mistakes</a:t>
          </a:r>
        </a:p>
      </dsp:txBody>
      <dsp:txXfrm>
        <a:off x="3162427" y="963410"/>
        <a:ext cx="2231710" cy="680671"/>
      </dsp:txXfrm>
    </dsp:sp>
    <dsp:sp modelId="{B2E78833-95C6-4598-821F-7E0085C701CC}">
      <dsp:nvSpPr>
        <dsp:cNvPr id="0" name=""/>
        <dsp:cNvSpPr/>
      </dsp:nvSpPr>
      <dsp:spPr>
        <a:xfrm>
          <a:off x="484374" y="3362499"/>
          <a:ext cx="2231710" cy="6806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EDA</a:t>
          </a:r>
        </a:p>
      </dsp:txBody>
      <dsp:txXfrm>
        <a:off x="484374" y="3362499"/>
        <a:ext cx="2231710" cy="680671"/>
      </dsp:txXfrm>
    </dsp:sp>
    <dsp:sp modelId="{0ACEC9F5-B768-4028-AC64-51114E840F03}">
      <dsp:nvSpPr>
        <dsp:cNvPr id="0" name=""/>
        <dsp:cNvSpPr/>
      </dsp:nvSpPr>
      <dsp:spPr>
        <a:xfrm>
          <a:off x="3162427" y="1923046"/>
          <a:ext cx="2231710" cy="6806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None</a:t>
          </a:r>
        </a:p>
      </dsp:txBody>
      <dsp:txXfrm>
        <a:off x="3162427" y="1923046"/>
        <a:ext cx="2231710" cy="680671"/>
      </dsp:txXfrm>
    </dsp:sp>
    <dsp:sp modelId="{87E5CE58-A646-49A0-9DE7-1699E754DD97}">
      <dsp:nvSpPr>
        <dsp:cNvPr id="0" name=""/>
        <dsp:cNvSpPr/>
      </dsp:nvSpPr>
      <dsp:spPr>
        <a:xfrm>
          <a:off x="3162427" y="2882681"/>
          <a:ext cx="2231710" cy="6806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Manual Editing</a:t>
          </a:r>
        </a:p>
      </dsp:txBody>
      <dsp:txXfrm>
        <a:off x="3162427" y="2882681"/>
        <a:ext cx="2231710" cy="680671"/>
      </dsp:txXfrm>
    </dsp:sp>
    <dsp:sp modelId="{ACE5EE77-8376-4221-8FA7-CBAA755A2C50}">
      <dsp:nvSpPr>
        <dsp:cNvPr id="0" name=""/>
        <dsp:cNvSpPr/>
      </dsp:nvSpPr>
      <dsp:spPr>
        <a:xfrm>
          <a:off x="3162427" y="3842317"/>
          <a:ext cx="2231710" cy="6806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Features</a:t>
          </a:r>
        </a:p>
      </dsp:txBody>
      <dsp:txXfrm>
        <a:off x="3162427" y="3842317"/>
        <a:ext cx="2231710" cy="680671"/>
      </dsp:txXfrm>
    </dsp:sp>
    <dsp:sp modelId="{D015FE3B-60C9-4608-9CDF-E598385C935D}">
      <dsp:nvSpPr>
        <dsp:cNvPr id="0" name=""/>
        <dsp:cNvSpPr/>
      </dsp:nvSpPr>
      <dsp:spPr>
        <a:xfrm>
          <a:off x="3162427" y="4801952"/>
          <a:ext cx="2231710" cy="6806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Excel</a:t>
          </a:r>
        </a:p>
      </dsp:txBody>
      <dsp:txXfrm>
        <a:off x="3162427" y="4801952"/>
        <a:ext cx="2231710" cy="680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4343C-CE69-46B6-993A-ACE785ED2FA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4C321-6EB1-4234-BA94-57CC738D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C5E2-1E94-4CC4-A219-67D27131F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C579A-C45A-4730-928C-D52A154C5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16BE-79DE-4E38-B065-949373DF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8B1-E658-49E2-B826-C3FC86BE0C2E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6BF45-7B96-41DA-9B5F-B91F533C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BEF11-6BA9-4DEE-B47D-CA57F23C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87D-AE1B-44CD-A3A0-D42C09516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7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67FA-07E1-41B2-B19E-602B4493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B58CE-A801-4481-86C2-115E2286A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A69DB-87DB-40AE-8A61-84549D70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5ADF-9669-4D79-9C06-81F6F221E16A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D0FFA-23F4-477E-A6DB-4C7A5179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253EF-EB57-42B4-B5FD-FD7818A3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87D-AE1B-44CD-A3A0-D42C09516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0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9F0BC-000E-4C8D-AC36-FE70F64D8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6537C-8527-4242-8785-D08BFC29A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AC493-C382-43CB-9F59-9B5DEC7F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B03-AC92-4174-BA8C-364E1519263F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52176-062C-4B18-A218-EFE2C06F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00CEE-F488-4BDF-B0F5-6DA839A4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87D-AE1B-44CD-A3A0-D42C09516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2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C993-F96F-491B-BCC2-554584B6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8509-8CD2-4D1B-A828-3CC55E18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E67C1-B9B1-4588-846C-FA4EEDA7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FD7D-FE9F-4619-81F2-E410656CA1C6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EEDD-E654-42D3-9715-0862FAD1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30B3-7104-4290-81D7-FA2B1F5E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87D-AE1B-44CD-A3A0-D42C09516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2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7601-51BF-4E49-A7D4-55D5A032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968DB-042A-434C-8D95-2B4DDD6B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060E5-E751-42BC-BA59-8F9B21E2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5034-F1F7-4E90-8C4A-FC13DEE3E77C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DB607-2BFA-44DE-B474-02F632A5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2D83A-B9A5-44B2-A26B-16309C0E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87D-AE1B-44CD-A3A0-D42C09516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3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D985-25D1-4DF8-9949-5E70E487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D7D8-D911-4E87-AEDD-940368C34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75D24-1CCE-4189-9922-A9935B10F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1B0F5-D5B0-44B8-8640-A25D61C1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AD3B-B86D-42E5-872C-F45FDC227AEF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D116F-B4C6-4417-BCDA-5BAF972A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24A8C-FA8F-4BF8-A264-3A07A5B2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87D-AE1B-44CD-A3A0-D42C09516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96DF-9D85-42B4-998A-3AE560C5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F32FF-29FB-4562-9D25-1ADCCDE42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9C544-7860-4D5E-8924-83960C221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441F9-99EE-4B43-B5E6-B39AA867D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B7D18-DF13-4213-8225-9DA049CD8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1B2C8-A765-4C0A-8614-8C8F0DCF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9C36-79C8-47D9-BB02-FC7094C153B5}" type="datetime1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DA034-A8C6-4F45-9C39-420CC171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EC38E-C0A6-4D52-8524-99611748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87D-AE1B-44CD-A3A0-D42C09516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3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3543-34D9-4157-A2D0-F4519DCA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C5E37-DB7C-41C2-BCC2-2CF0B81A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F2A6-0BA5-4A82-8044-776C2F485551}" type="datetime1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4B25E-4807-4F93-AAA9-C01165E2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7114F-2EDE-495B-943B-EF22A3C1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87D-AE1B-44CD-A3A0-D42C09516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8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273FA-86AD-4739-9058-29EBA9BA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4E36-9458-4959-8FF4-10B712B9CD64}" type="datetime1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7FFD0-7997-471E-9EED-4FB03939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486B8-17D1-4A8E-836A-2EDB7BC8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87D-AE1B-44CD-A3A0-D42C09516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8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01E9-758E-4032-A66F-61987508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CB9F5-F349-4B64-B34E-35757D96B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E0F5-F49E-4C8F-9065-A9C6A7964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B2FF5-441D-441B-AD4C-E5D09C57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BBFB-90EA-41E2-BB10-0315A2F32DD1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402CA-C0A9-43C6-9DDD-0998F105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F2162-955D-4445-B006-7B759867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87D-AE1B-44CD-A3A0-D42C09516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1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B411-DFEC-466C-97B5-540F4A5F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54FBF-3424-4D05-AA25-6B549178F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02CF3-C1B3-417C-9D7E-8D5255692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7B36D-E83E-4E61-A7B8-767AD7EE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227F-1C1D-401E-B358-847649B84A70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05F7D-CD16-48A2-9152-74E7F772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C7A00-DADB-4DF4-BF0B-085C3818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87D-AE1B-44CD-A3A0-D42C09516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73566-B37E-43A1-90BB-B1A053BC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68B38-F78E-410B-916C-098DAF1FD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09DD-C12F-4EBF-9FED-FC56C1B1B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5287B-651C-47C3-9FC3-94D794108CEE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19A2-49F6-47A9-99B2-3F5FC7986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E057D-7DFC-4714-82DE-FA79D384B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FF87D-AE1B-44CD-A3A0-D42C09516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3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241C9-E87E-4844-8D4E-CD05A5F94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Regression Analysis of Milk Production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7F7E0-F4D7-4438-BD03-CABC118A3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4152900"/>
            <a:ext cx="5078996" cy="15545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Naif Alzahrani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D603205B-E883-4A49-ACC5-D39872085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93" r="20870" b="-1"/>
          <a:stretch/>
        </p:blipFill>
        <p:spPr>
          <a:xfrm>
            <a:off x="7616215" y="10"/>
            <a:ext cx="4575785" cy="685799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12ED7-516C-4BAA-9437-988EFC31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CFF87D-AE1B-44CD-A3A0-D42C0951686A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2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9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8B6F6-53D1-4441-BA76-84ED4C2D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The Idea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E3C64-AA33-4B55-8FA3-D1726012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444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CFF87D-AE1B-44CD-A3A0-D42C0951686A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8EAFAF52-D47F-4585-92C4-FD017711C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765537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8AD40-C0F1-42CA-BCB5-382CE7AA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2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The process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F0EC9-93FF-4EA6-8C27-B9D0AC91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533" y="6356350"/>
            <a:ext cx="205077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33CFF87D-AE1B-44CD-A3A0-D42C0951686A}" type="slidenum">
              <a:rPr lang="en-US">
                <a:solidFill>
                  <a:schemeClr val="bg1">
                    <a:lumMod val="50000"/>
                  </a:schemeClr>
                </a:solidFill>
              </a:rPr>
              <a:pPr algn="l"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0B92D8A-A435-4B5E-8AAC-AFEC50305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038139"/>
              </p:ext>
            </p:extLst>
          </p:nvPr>
        </p:nvGraphicFramePr>
        <p:xfrm>
          <a:off x="5728502" y="685800"/>
          <a:ext cx="58785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383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27E54-E2D4-491C-94FD-796916B6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Correlations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A349BC-8A14-4C04-9443-C79400DEDD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817266"/>
            <a:ext cx="6780700" cy="52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FFA11-323E-4E80-8D71-0DBDA13E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CFF87D-AE1B-44CD-A3A0-D42C0951686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6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BA06C-3D42-4D7C-A036-9803065D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Pairplot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8B053E-C3A5-4577-8441-1B3C8328A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6E1F99-B5E5-4BCE-BFB5-8D550E07B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572513"/>
            <a:ext cx="6903723" cy="35899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5D3AC-FB3B-48EE-A4E1-8B6D8CE3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5100" y="6356350"/>
            <a:ext cx="10287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CFF87D-AE1B-44CD-A3A0-D42C0951686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1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532A-A765-4564-AD41-13AAC60A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Coefficient of Determination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54D87A-1815-4BDE-85FD-09C088486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Split into train, val, and test</a:t>
            </a:r>
          </a:p>
          <a:p>
            <a:r>
              <a:rPr lang="en-US" sz="2400"/>
              <a:t>Linear Regression.</a:t>
            </a:r>
          </a:p>
          <a:p>
            <a:pPr lvl="1"/>
            <a:r>
              <a:rPr lang="en-US"/>
              <a:t>44</a:t>
            </a:r>
          </a:p>
          <a:p>
            <a:r>
              <a:rPr lang="en-US" sz="2400"/>
              <a:t>Create polynomial features.</a:t>
            </a:r>
          </a:p>
          <a:p>
            <a:pPr lvl="1"/>
            <a:r>
              <a:rPr lang="en-US"/>
              <a:t>Degree 2</a:t>
            </a:r>
          </a:p>
          <a:p>
            <a:pPr lvl="1"/>
            <a:r>
              <a:rPr lang="en-US"/>
              <a:t>93</a:t>
            </a:r>
          </a:p>
          <a:p>
            <a:r>
              <a:rPr lang="en-US" sz="2400" b="0" i="0">
                <a:effectLst/>
                <a:latin typeface="-apple-system"/>
              </a:rPr>
              <a:t>Estimated coefficients for the linear regression.</a:t>
            </a:r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7" descr="Document">
            <a:extLst>
              <a:ext uri="{FF2B5EF4-FFF2-40B4-BE49-F238E27FC236}">
                <a16:creationId xmlns:a16="http://schemas.microsoft.com/office/drawing/2014/main" id="{5225BDA1-00B0-47BA-B03D-47B6A0E0C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8DD3A-C40F-4E7E-B629-40409286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CFF87D-AE1B-44CD-A3A0-D42C0951686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9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9927-C24B-4B08-9B31-522B4F46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445F1-862F-4ED8-BB29-AAADB495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87D-AE1B-44CD-A3A0-D42C0951686A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1FEEAA-B6FF-4705-A655-1059D0CA65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861" y="1825625"/>
            <a:ext cx="4132277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60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Regression Analysis of Milk Production in the US</vt:lpstr>
      <vt:lpstr>The Idea</vt:lpstr>
      <vt:lpstr>The process </vt:lpstr>
      <vt:lpstr>Correlations  </vt:lpstr>
      <vt:lpstr>Pairplot</vt:lpstr>
      <vt:lpstr>Coefficient of Determination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 of Milk Production in the US</dc:title>
  <dc:creator>NAIF ALZAHRANI</dc:creator>
  <cp:lastModifiedBy>NAIF ALZAHRANI</cp:lastModifiedBy>
  <cp:revision>1</cp:revision>
  <dcterms:created xsi:type="dcterms:W3CDTF">2021-10-13T14:49:36Z</dcterms:created>
  <dcterms:modified xsi:type="dcterms:W3CDTF">2021-10-13T15:35:19Z</dcterms:modified>
</cp:coreProperties>
</file>