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varScale="1">
        <p:scale>
          <a:sx n="110" d="100"/>
          <a:sy n="110" d="100"/>
        </p:scale>
        <p:origin x="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sraamadi/saudi-arabia-weather-his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p:txBody>
          <a:bodyPr/>
          <a:lstStyle/>
          <a:p>
            <a:r>
              <a:rPr lang="en-US" b="1" dirty="0"/>
              <a:t>Predicting The rain phenomena in Saudi Arabia</a:t>
            </a:r>
            <a:br>
              <a:rPr lang="en-US" b="1" dirty="0"/>
            </a:br>
            <a:endParaRPr lang="en-SA"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p:txBody>
          <a:bodyPr/>
          <a:lstStyle/>
          <a:p>
            <a:r>
              <a:rPr lang="en-US" dirty="0" err="1"/>
              <a:t>Naif</a:t>
            </a:r>
            <a:r>
              <a:rPr lang="en-US" dirty="0"/>
              <a:t> </a:t>
            </a:r>
            <a:r>
              <a:rPr lang="en-US" dirty="0" err="1"/>
              <a:t>Alorfi</a:t>
            </a:r>
            <a:endParaRPr lang="en-SA" dirty="0"/>
          </a:p>
        </p:txBody>
      </p:sp>
    </p:spTree>
    <p:extLst>
      <p:ext uri="{BB962C8B-B14F-4D97-AF65-F5344CB8AC3E}">
        <p14:creationId xmlns:p14="http://schemas.microsoft.com/office/powerpoint/2010/main" val="12438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dirty="0"/>
              <a:t>Firstly, I have trained the model with Logistic Regression with parameters `solver= '</a:t>
            </a:r>
            <a:r>
              <a:rPr lang="en-US" dirty="0" err="1"/>
              <a:t>liblinear</a:t>
            </a:r>
            <a:r>
              <a:rPr lang="en-US" dirty="0"/>
              <a:t>' , C=1000` and I got </a:t>
            </a:r>
            <a:r>
              <a:rPr lang="en-US" b="1" dirty="0"/>
              <a:t>the accuracy 89.22 %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93.24 %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t>
            </a:r>
            <a:r>
              <a:rPr lang="en-US" b="1"/>
              <a:t>accuracy 99.58 %</a:t>
            </a:r>
            <a:endParaRPr lang="en-US" b="1" dirty="0"/>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p:txBody>
          <a:bodyPr/>
          <a:lstStyle/>
          <a:p>
            <a:r>
              <a:rPr lang="en-SA" dirty="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p:txBody>
          <a:bodyPr>
            <a:normAutofit fontScale="85000" lnSpcReduction="10000"/>
          </a:bodyPr>
          <a:lstStyle/>
          <a:p>
            <a:r>
              <a:rPr lang="en-US" dirty="0"/>
              <a:t>I have cleaned up the dataset by replacing the missing values with mean per city.</a:t>
            </a:r>
          </a:p>
          <a:p>
            <a:r>
              <a:rPr lang="en-US" dirty="0"/>
              <a:t>Then, I have resolved  the outliers to the minimum and maximum values then I have balanced the data with SMOTE and the Feature Scaling is implemented.</a:t>
            </a:r>
          </a:p>
          <a:p>
            <a:r>
              <a:rPr lang="en-US" dirty="0"/>
              <a:t>Finally, I have Trained the training dataset with three models and got the accuracy, recall, precision and F1-score:</a:t>
            </a:r>
          </a:p>
          <a:p>
            <a:r>
              <a:rPr lang="en-US" dirty="0"/>
              <a:t>1- Logistic Regression.</a:t>
            </a:r>
          </a:p>
          <a:p>
            <a:r>
              <a:rPr lang="en-US" dirty="0"/>
              <a:t>2- Artificial Neural Network (ANN).</a:t>
            </a:r>
          </a:p>
          <a:p>
            <a:r>
              <a:rPr lang="en-US" dirty="0"/>
              <a:t>3- Random Forest Classifier.</a:t>
            </a:r>
          </a:p>
          <a:p>
            <a:r>
              <a:rPr lang="en-US" dirty="0"/>
              <a:t>It seems that, `Random Forest Classifier` was the best model fit with accuracy score **99.6 %**.</a:t>
            </a:r>
          </a:p>
          <a:p>
            <a:endParaRPr lang="en-US" dirty="0"/>
          </a:p>
          <a:p>
            <a:endParaRPr lang="en-SA" dirty="0"/>
          </a:p>
        </p:txBody>
      </p:sp>
    </p:spTree>
    <p:extLst>
      <p:ext uri="{BB962C8B-B14F-4D97-AF65-F5344CB8AC3E}">
        <p14:creationId xmlns:p14="http://schemas.microsoft.com/office/powerpoint/2010/main" val="16302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p:txBody>
          <a:bodyPr/>
          <a:lstStyle/>
          <a:p>
            <a:r>
              <a:rPr lang="en-SA" dirty="0"/>
              <a:t>THANK YOU </a:t>
            </a:r>
          </a:p>
        </p:txBody>
      </p:sp>
      <p:sp>
        <p:nvSpPr>
          <p:cNvPr id="3" name="Text Placeholder 2">
            <a:extLst>
              <a:ext uri="{FF2B5EF4-FFF2-40B4-BE49-F238E27FC236}">
                <a16:creationId xmlns:a16="http://schemas.microsoft.com/office/drawing/2014/main" id="{EC9A5C57-210E-BA41-81EA-FCD647A8E8DE}"/>
              </a:ext>
            </a:extLst>
          </p:cNvPr>
          <p:cNvSpPr>
            <a:spLocks noGrp="1"/>
          </p:cNvSpPr>
          <p:nvPr>
            <p:ph type="body" sz="half" idx="2"/>
          </p:nvPr>
        </p:nvSpPr>
        <p:spPr/>
        <p:txBody>
          <a:bodyPr/>
          <a:lstStyle/>
          <a:p>
            <a:endParaRPr lang="en-SA" dirty="0"/>
          </a:p>
        </p:txBody>
      </p:sp>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p:txBody>
          <a:bodyPr/>
          <a:lstStyle/>
          <a:p>
            <a:r>
              <a:rPr lang="en-US" dirty="0"/>
              <a:t>IS IT GOING TO RAIN?</a:t>
            </a:r>
            <a:endParaRPr lang="en-SA" dirty="0"/>
          </a:p>
        </p:txBody>
      </p:sp>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p:txBody>
          <a:bodyPr/>
          <a:lstStyle/>
          <a:p>
            <a:pPr marL="0" indent="0" algn="just">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p>
          <a:p>
            <a:endParaRPr lang="en-US" dirty="0"/>
          </a:p>
          <a:p>
            <a:endParaRPr lang="en-SA" dirty="0"/>
          </a:p>
        </p:txBody>
      </p:sp>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p:txBody>
          <a:bodyPr/>
          <a:lstStyle/>
          <a:p>
            <a:r>
              <a:rPr lang="en-SA" dirty="0"/>
              <a:t>Using Machine learning algorithms</a:t>
            </a:r>
          </a:p>
        </p:txBody>
      </p:sp>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p:txBody>
          <a:bodyPr/>
          <a:lstStyle/>
          <a:p>
            <a:pPr marL="0" indent="0" algn="just">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2"/>
              </a:rPr>
              <a:t>https://www.kaggle.com/esraamadi/saudi-arabia-weather-historY</a:t>
            </a:r>
            <a:r>
              <a:rPr lang="en-US" dirty="0"/>
              <a:t>  website with title "Saudi Arabia Weather History".</a:t>
            </a:r>
            <a:endParaRPr lang="en-SA" dirty="0"/>
          </a:p>
        </p:txBody>
      </p:sp>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p:txBody>
          <a:bodyPr/>
          <a:lstStyle/>
          <a:p>
            <a:r>
              <a:rPr lang="en-SA" dirty="0"/>
              <a:t>Data pre-processing</a:t>
            </a:r>
          </a:p>
        </p:txBody>
      </p:sp>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p:txBody>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735913" y="1686451"/>
            <a:ext cx="8453116" cy="4830463"/>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4074-62E7-494B-AE8E-B329B4ADEA28}"/>
              </a:ext>
            </a:extLst>
          </p:cNvPr>
          <p:cNvSpPr>
            <a:spLocks noGrp="1"/>
          </p:cNvSpPr>
          <p:nvPr>
            <p:ph type="title"/>
          </p:nvPr>
        </p:nvSpPr>
        <p:spPr/>
        <p:txBody>
          <a:bodyPr/>
          <a:lstStyle/>
          <a:p>
            <a:r>
              <a:rPr lang="en-US" dirty="0"/>
              <a:t>Exploratory data analysis (EDA)</a:t>
            </a:r>
            <a:endParaRPr lang="en-SA" dirty="0"/>
          </a:p>
        </p:txBody>
      </p:sp>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687609" y="1793779"/>
            <a:ext cx="8544411" cy="4740555"/>
          </a:xfrm>
        </p:spPr>
      </p:pic>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517265" y="1834971"/>
            <a:ext cx="7157469" cy="4101371"/>
          </a:xfrm>
        </p:spPr>
      </p:pic>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71</TotalTime>
  <Words>536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Exploratory data analysis (EDA)</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15</cp:revision>
  <dcterms:created xsi:type="dcterms:W3CDTF">2021-11-17T20:10:39Z</dcterms:created>
  <dcterms:modified xsi:type="dcterms:W3CDTF">2021-11-17T21:33:33Z</dcterms:modified>
</cp:coreProperties>
</file>