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74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78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2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0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587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94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7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336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7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9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644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87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A4B3-CF59-4287-A4EF-B2E452611D53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C69D-7074-4025-8016-C0B85C6091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37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5" y="1074352"/>
            <a:ext cx="1841073" cy="134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61850" y="116632"/>
            <a:ext cx="8820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Tecnologías y Comunicaciones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32034" y="1772816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96305" y="2080593"/>
            <a:ext cx="7671459" cy="6494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3200" b="1" dirty="0" smtClean="0">
                <a:ln w="50800"/>
                <a:solidFill>
                  <a:srgbClr val="FFFF00"/>
                </a:solidFill>
              </a:rPr>
              <a:t>Unidad 1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1 Introducción a la redes de computadores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2 Modelo de Referencia de 7 capas.             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3 Familia de protocolos tcp/ip.  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4 Concepto y desarrollo de direcciones IPv4.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5 Clases de direccione IP.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6 Dirección de Red, de Difusión y Máscara.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7 Direcciones IP reservadas.</a:t>
            </a:r>
          </a:p>
          <a:p>
            <a:r>
              <a:rPr lang="es-ES" sz="3200" b="1" dirty="0" smtClean="0">
                <a:ln w="50800"/>
                <a:solidFill>
                  <a:srgbClr val="FFFF00"/>
                </a:solidFill>
              </a:rPr>
              <a:t>8 Direcciones IPv6.         </a:t>
            </a:r>
          </a:p>
          <a:p>
            <a:pPr algn="ctr"/>
            <a:r>
              <a:rPr lang="es-E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</a:t>
            </a:r>
          </a:p>
          <a:p>
            <a:pPr algn="ctr"/>
            <a:r>
              <a:rPr lang="es-E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</a:t>
            </a:r>
          </a:p>
          <a:p>
            <a:pPr algn="ctr"/>
            <a:r>
              <a:rPr lang="es-E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</a:t>
            </a:r>
          </a:p>
          <a:p>
            <a:pPr algn="ctr"/>
            <a:endParaRPr lang="es-E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67" y="188640"/>
            <a:ext cx="9141333" cy="82176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Direcciones de red:</a:t>
            </a:r>
          </a:p>
          <a:p>
            <a:pPr algn="ctr"/>
            <a:endParaRPr lang="es-E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dirección que identifica a la Red misma, lo que denomina-</a:t>
            </a:r>
            <a:r>
              <a:rPr lang="es-E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mos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el nombre de la red, es la dirección que contiene los </a:t>
            </a:r>
            <a:r>
              <a:rPr lang="es-E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oc-tetos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que corresponden a la red inalterados, pero los octetos que corresponden al Host, fijados en cero.</a:t>
            </a: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Ejemplos:</a:t>
            </a:r>
          </a:p>
          <a:p>
            <a:endParaRPr lang="es-E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dirección IP                 clase                   dirección de red 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10.24.50.100                  A                              10.0.0.0  </a:t>
            </a: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130.50.45.33                  B                          130.50.0.0</a:t>
            </a: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200.34.80.50                  C                        200.34.80.0</a:t>
            </a:r>
          </a:p>
          <a:p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dirección de red, corresponde a la primera dirección de la red, y no puede ser usada para configurar computadores.</a:t>
            </a:r>
          </a:p>
          <a:p>
            <a:pPr algn="ctr"/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33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67" y="188640"/>
            <a:ext cx="9141333" cy="82176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Direcciones de difusión:</a:t>
            </a:r>
          </a:p>
          <a:p>
            <a:pPr algn="ctr"/>
            <a:endParaRPr lang="es-E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dirección de difusión está compuesta por los octetos que corresponden a la red inalterados, pero los octetos que </a:t>
            </a:r>
            <a:r>
              <a:rPr lang="es-E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co-rresponden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al Host, fijados en uno.</a:t>
            </a:r>
          </a:p>
          <a:p>
            <a:endParaRPr lang="es-E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Ejemplos:</a:t>
            </a:r>
          </a:p>
          <a:p>
            <a:endParaRPr lang="es-E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dirección IP                 clase                   dirección de red   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10.24.50.100                  A                        10.255.255.255 </a:t>
            </a: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130.50.45.33                  B                        130.50.255.255</a:t>
            </a: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200.34.80.50                  C                          200.34.80.255 </a:t>
            </a:r>
          </a:p>
          <a:p>
            <a:endParaRPr lang="es-E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dirección de difusión, corresponde a la última dirección de la red, y no puede ser usada para configurar computadores.</a:t>
            </a:r>
          </a:p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448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67" y="188640"/>
            <a:ext cx="9141333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Direcciones de Máscara de red:</a:t>
            </a:r>
          </a:p>
          <a:p>
            <a:pPr algn="ctr"/>
            <a:endParaRPr lang="es-E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dirección de difusión está compuesta por todos unos en los octetos de red, y todos ceros en los octetos de Host. La </a:t>
            </a:r>
            <a:r>
              <a:rPr lang="es-E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utili-zan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los dispositivos de red, para determinar la clase de la red.</a:t>
            </a:r>
          </a:p>
          <a:p>
            <a:pPr algn="ctr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Ejemplos:</a:t>
            </a:r>
          </a:p>
          <a:p>
            <a:pPr algn="ctr"/>
            <a:endParaRPr lang="es-E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dirección IP                clase                   Máscara o Mask </a:t>
            </a:r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10.24.50.100                  A                    255.0.0.0 </a:t>
            </a:r>
          </a:p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130.50.45.33                  B                    255.255.0.0</a:t>
            </a:r>
          </a:p>
          <a:p>
            <a:r>
              <a:rPr lang="es-E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200.34.80.50                  C                    255.255.255.0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14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82012"/>
            <a:ext cx="9036496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Direcciones reservadas.</a:t>
            </a:r>
          </a:p>
          <a:p>
            <a:pPr algn="ctr"/>
            <a:endParaRPr lang="es-E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Las siguientes direcciones se encuentran reservadas para fines específicos, y no pueden utilizarse para configurar computadores:             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84809"/>
            <a:ext cx="6510149" cy="371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97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47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6" y="1988839"/>
            <a:ext cx="7124898" cy="441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23859" y="28883"/>
            <a:ext cx="89170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Modelo de Referencia de 7 capas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705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5238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47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1" y="1414591"/>
            <a:ext cx="857779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23859" y="28883"/>
            <a:ext cx="89170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Familia de Protocolos tcp/ip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1294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7" y="116632"/>
            <a:ext cx="8134257" cy="9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017218" y="1247528"/>
            <a:ext cx="72398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029877" y="1207168"/>
            <a:ext cx="741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11000000101010000110010000001010</a:t>
            </a:r>
            <a:endParaRPr lang="es-AR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1" y="2348880"/>
            <a:ext cx="8081626" cy="133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561160" y="3857001"/>
            <a:ext cx="8031872" cy="582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55197" y="3844831"/>
            <a:ext cx="8205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1100 0000 . 1010 1000 . 0110 0100 . 0000 1010</a:t>
            </a:r>
            <a:endParaRPr lang="es-AR" sz="3200" dirty="0"/>
          </a:p>
        </p:txBody>
      </p:sp>
      <p:sp>
        <p:nvSpPr>
          <p:cNvPr id="14" name="13 Rectángulo"/>
          <p:cNvSpPr/>
          <p:nvPr/>
        </p:nvSpPr>
        <p:spPr>
          <a:xfrm>
            <a:off x="642066" y="4941168"/>
            <a:ext cx="7951566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733939" y="4941168"/>
            <a:ext cx="77678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Cada grupo expresado en notación decimal</a:t>
            </a:r>
            <a:endParaRPr lang="es-ES" sz="32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870778" y="5699147"/>
            <a:ext cx="50551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CuadroTexto"/>
          <p:cNvSpPr txBox="1"/>
          <p:nvPr/>
        </p:nvSpPr>
        <p:spPr>
          <a:xfrm>
            <a:off x="2961665" y="562800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192.168.100.10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500727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91" y="1345497"/>
            <a:ext cx="7493426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44"/>
            <a:ext cx="9144000" cy="9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5796136" y="2780928"/>
            <a:ext cx="504056" cy="2088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4508376" y="2780928"/>
            <a:ext cx="504056" cy="2088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5220072" y="5229200"/>
            <a:ext cx="82809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6948264" y="5229200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29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8" y="980728"/>
            <a:ext cx="789409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98" y="260648"/>
            <a:ext cx="540483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15813" y="219145"/>
            <a:ext cx="8640960" cy="655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549746" y="219145"/>
            <a:ext cx="78740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 determinar de qué clase es la red, se analiza solamente el primer octeto de la izquierda</a:t>
            </a:r>
            <a:endParaRPr lang="es-E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7544" y="1226081"/>
            <a:ext cx="7874088" cy="63709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AutoNum type="arabicParenR"/>
            </a:pPr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 es clase “A”, el primer bit de la izquierda es “0”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Sistema                            Binario                 Decimal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 mínimo                   0 000 0000                   0                                Valor máximo                   0 111 1111               127 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2) Si es clase “B”, los dos bits de la izquierda deben ser “10” 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</a:t>
            </a:r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Sistema                            Binario                 Decimal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 mínimo                   10 00 0000                128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 máximo                   10 11 1111                191</a:t>
            </a:r>
          </a:p>
          <a:p>
            <a:pPr algn="ctr"/>
            <a:endParaRPr lang="es-E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2) Si es clase “C”, los tres bits de la izquierda deben ser “110” 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Sistema                            Binario                 Decimal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 mínimo                   110 0 0000                192</a:t>
            </a:r>
          </a:p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 máximo                   110 1 1111                223</a:t>
            </a:r>
          </a:p>
          <a:p>
            <a:pPr algn="ctr"/>
            <a:endParaRPr lang="es-E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04588" y="1916832"/>
            <a:ext cx="23942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sp>
        <p:nvSpPr>
          <p:cNvPr id="10" name="9 Rectángulo"/>
          <p:cNvSpPr/>
          <p:nvPr/>
        </p:nvSpPr>
        <p:spPr>
          <a:xfrm>
            <a:off x="4404588" y="3717032"/>
            <a:ext cx="38343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4404588" y="5589240"/>
            <a:ext cx="52745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429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83768" y="382012"/>
            <a:ext cx="38489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Sintetizando:</a:t>
            </a:r>
          </a:p>
          <a:p>
            <a:pPr algn="ctr"/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7148128" cy="449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04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42934" y="382012"/>
            <a:ext cx="293061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Ejemplos:</a:t>
            </a:r>
          </a:p>
          <a:p>
            <a:pPr algn="ctr"/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7" y="1300733"/>
            <a:ext cx="5017536" cy="166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0968"/>
            <a:ext cx="4781408" cy="150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56" y="5001271"/>
            <a:ext cx="5409766" cy="155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40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124</TotalTime>
  <Words>464</Words>
  <Application>Microsoft Office PowerPoint</Application>
  <PresentationFormat>Presentación en pantalla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rudisi</dc:creator>
  <cp:lastModifiedBy>gustavo rudisi</cp:lastModifiedBy>
  <cp:revision>15</cp:revision>
  <dcterms:created xsi:type="dcterms:W3CDTF">2021-03-28T20:32:14Z</dcterms:created>
  <dcterms:modified xsi:type="dcterms:W3CDTF">2021-03-28T22:36:37Z</dcterms:modified>
</cp:coreProperties>
</file>