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Eeq4mPMeJpBgGZKzBCkrc69YI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411692" y="2064810"/>
            <a:ext cx="6034617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1842558" y="3495678"/>
            <a:ext cx="7802033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-1300692" y="2009778"/>
            <a:ext cx="7802033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514350" y="2840569"/>
            <a:ext cx="5829300" cy="1960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541735" y="3875620"/>
            <a:ext cx="5829300" cy="2000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342900" y="2133602"/>
            <a:ext cx="302895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3486150" y="2133602"/>
            <a:ext cx="302895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42901" y="2046817"/>
            <a:ext cx="3030141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342901" y="2899833"/>
            <a:ext cx="3030141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3483770" y="2046817"/>
            <a:ext cx="3031331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3483770" y="2899833"/>
            <a:ext cx="3031331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42901" y="364067"/>
            <a:ext cx="225623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2681288" y="364069"/>
            <a:ext cx="3833813" cy="780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342901" y="1913469"/>
            <a:ext cx="2256235" cy="6254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344216" y="6400801"/>
            <a:ext cx="4114800" cy="755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344216" y="7156452"/>
            <a:ext cx="4114800" cy="107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ftp.rediris.es" TargetMode="External"/><Relationship Id="rId4" Type="http://schemas.openxmlformats.org/officeDocument/2006/relationships/hyperlink" Target="http://ftp.rediris.es" TargetMode="External"/><Relationship Id="rId5" Type="http://schemas.openxmlformats.org/officeDocument/2006/relationships/hyperlink" Target="about:blank" TargetMode="External"/><Relationship Id="rId6" Type="http://schemas.openxmlformats.org/officeDocument/2006/relationships/hyperlink" Target="about:blank" TargetMode="External"/><Relationship Id="rId7" Type="http://schemas.openxmlformats.org/officeDocument/2006/relationships/hyperlink" Target="ftp://ftp.rediris.es" TargetMode="External"/><Relationship Id="rId8" Type="http://schemas.openxmlformats.org/officeDocument/2006/relationships/hyperlink" Target="http://ftp.rediris.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9702" y="163869"/>
            <a:ext cx="6660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 3: Protocolo FTP. Protocolo de Transferencia de Archivos.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riO2EPPi_pXjit_L6M9nltee98wyjiqEmBEOnxFuWpk7OKRd1bkG-HuzYOthvMwmuk2Eqrcn_Iwhqcph_v0__E8eCvEStxzdZ5DxWxbGqohTgB_4_Wa5yUI1jJFED9fj6emQEdQ=s1600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111" y="533202"/>
            <a:ext cx="4271963" cy="248035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583925" y="1415631"/>
            <a:ext cx="177812" cy="7154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013177" y="1270017"/>
            <a:ext cx="1515221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Conexión TCP Puerto 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Conexión TCP Puerto 20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21730" y="3131841"/>
            <a:ext cx="615668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comandos necesarios para la transferencia de archivos son los siguientes: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Open: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Selecciona el Server FTP remoto, e inicia la sesión con el login.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User: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Identificación del usuario Cliente FTP.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Pass: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Contraseña del usuario Cliente FTP.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Get: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 el archivo a ser transferido del Server al Cliente FTP.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Put: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 el archivo a ser transferido del Cliente al Server FTP.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BzHL7HSCri_KzAIERbF_60icLOUieN4Z9pi6A5vSGiHWeaC4amKaG7woxrqDTwkCBSY-79IIjmA5Siteld21GzyispeBtMxMBtWSIiJA5IKCRmqwUGQ9Ui4fqKMFo9xk4YFO0jc=s1600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0413" y="6588224"/>
            <a:ext cx="4386263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476672" y="107505"/>
            <a:ext cx="5238582" cy="584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C:\Users\garud\prueba&gt;ftp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ftp&gt; open </a:t>
            </a:r>
            <a:r>
              <a:rPr lang="es-E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ftp.rediris.es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Conectado a </a:t>
            </a:r>
            <a:r>
              <a:rPr lang="es-E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ftp.rediris.es.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220-  Bienvenido al servicio de replicas de RedIRIS.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220-     Welcome to the RedIRIS mirror service.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220 Only anonymous FTP is allowed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200 OK, UTF-8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(</a:t>
            </a:r>
            <a:r>
              <a:rPr lang="es-E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ftp.rediris.es:(none)): anonymous</a:t>
            </a:r>
            <a:endParaRPr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230-            RedIRIS - Red Académica y de Investigación Española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230-                RedIRIS - Spanish National Research Network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230-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230-           </a:t>
            </a:r>
            <a:r>
              <a:rPr lang="es-E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ftp://ftp.rediris.es  -=-  </a:t>
            </a:r>
            <a:r>
              <a:rPr lang="es-E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http://ftp.rediris.es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230 Anonymous user logged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ftp&gt; dir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200 PORT command successful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150 Connecting to port 59682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drwxr-xr-x    4 14         50               3864 Sep 20  2017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drwxr-xr-x    4 14         50               3864 Sep 20  2017 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lrwxrwxrwx    1 14         50                 23 Jun  8  2017 debian -&gt; 	sites/debian.org/debian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lrwxrwxrwx    1 14         50                 26 Jul 18  2017 debian-cd -&gt; 	sites/debian.org/debian-cd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drwxr-xr-x    2 14         50               3864 Jun 26 14:04 mirror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drwxrwxr-x   60 14         50               2048 Jun 25 23:27 sites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-rw-r--r--    1 14         50                 93 Jun  8  2017 welcome.msg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226-Options: -a -l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226 7 matches total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ftp: 548 bytes recibidos en 0.01segundos 36.53a KB/s.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89249" y="6010871"/>
            <a:ext cx="5676056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ftp&gt; get welcome.msg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200 PORT command successful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150 Connecting to port 59683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226-File successfully transferred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226 0.000 seconds (measured here), 1.18 Mbytes per second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ftp: 95 bytes recibidos en 0.00segundos 95000.00a KB/s.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ftp&gt; quit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221-Goodbye. You uploaded 0 and downloaded 1 kbytes.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221 Logout.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C:\Users\garud\prueba&gt;dir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19/10/2021  12:15                95 welcome.msg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1 archivos             95 bytes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180059" y="5220072"/>
            <a:ext cx="936104" cy="14401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052737" y="6084168"/>
            <a:ext cx="936104" cy="14401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348881" y="8604448"/>
            <a:ext cx="936104" cy="14401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2Nbq9g9B55xwcFzrZkvXaeT1TaOYQI0D0cANtbN5P3MYElstBHZWPfWNk8H6udK0PVuN1HQJrTpTETgkvyOSmkeyGCemoIa0e6rr-ucUV1DEgyRakycnf3BII5idHP8pMLGuInM=s1600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663" y="323528"/>
            <a:ext cx="5973237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1268760" y="4426160"/>
            <a:ext cx="4882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 4: Protocolos del Correo de Internet. Email.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LlZm4NQ48a6jIzozdoAdl9lXmL-GNk-nXam6CpUpB5ZyLcF-fQdd8KDHnCgW0uAGj2aa5l5MIR6o1rcseE-AnCSpih5-B8Xz4_Etah97wdTrVEGmE0MJuOnJSciRPqv3ZIqhx0o=s1600"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019" y="5004050"/>
            <a:ext cx="4708525" cy="343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188640" y="467544"/>
            <a:ext cx="6192688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SMTP (Simple Mail Transfer Protocol)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Posee</a:t>
            </a:r>
            <a:r>
              <a:rPr b="1"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limitaciones 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cuanto a la </a:t>
            </a:r>
            <a:r>
              <a:rPr b="1"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recepción de mensajes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desde el Servidor de Correo.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para </a:t>
            </a:r>
            <a:r>
              <a:rPr b="1"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enviar el correo 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desde el Cliente SMTP </a:t>
            </a:r>
            <a:r>
              <a:rPr b="1"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Servidor SMTP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para que posteriormente haga su trabajo el POP3 e IMAP.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 el Flujo de transacción normal de correo SMTP, todos los comandos, réplicas y datos intercambiados son líneas de texto de código ASCII de siete bits, delimitadas por un &lt;CRLF&gt;.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Todas las </a:t>
            </a:r>
            <a:r>
              <a:rPr b="1"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réplicas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tienen un </a:t>
            </a:r>
            <a:r>
              <a:rPr b="1"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numérico 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comienzo de la línea.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92696" y="3059832"/>
            <a:ext cx="525046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cliente solicita una conexión TCP en el puerto 465.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220 Servidor ESMTP           Service ready    Acepta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HELO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250 Hello, please meet you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MAIL FROM: yo@hotmail.com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250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RCPT TO: destinatario@gmail.com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250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354 End data with &lt;CR&gt;&lt;LF&gt;.&lt;CR&gt;&lt;LF&gt;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Subject: Campo del asunto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From: yo@hotmail.com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To: destinatario@gmail.com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Hola.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Esto es una prueba.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Adiós.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C:&lt;CR&gt;&lt;LF&gt;.&lt;CR&gt;.&lt;LF&gt;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250 Ok: queued as 12345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quit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88641" y="2411762"/>
            <a:ext cx="18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604770" y="179512"/>
            <a:ext cx="2831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POP3 (Post Office Protocol)</a:t>
            </a: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734" y="683568"/>
            <a:ext cx="4094163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>
            <a:off x="0" y="4211960"/>
            <a:ext cx="68580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b="0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Utilizado por clientes de email para recoger mensajes del servidor de correos.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mensajes son transferidos a la computadora local cuando el usuario se conecta al servidor. 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establece una sesión TCP en el puerto 995.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(nombre): Identificación de usuario.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(password): Clave del usuario.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List: Muestra todos los mensajes no borrados con su longitud.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(número) (líneas): Muestra la cabecera y el contenido del mensaje.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 (número): Borra el mensaje.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Rset: Recupera los mensajes borrados.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Quit: Salir.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908720" y="251520"/>
            <a:ext cx="4509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IMAP (Internet Message Access Protocol).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-536" y="1043608"/>
            <a:ext cx="6858001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conexión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la computadora local y el servidor de email debe estar siempre </a:t>
            </a:r>
            <a:r>
              <a:rPr b="1"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mensajes se mantienen en el servidor de email. Esta opción es útil para las personas que leen sus e-mails en diferentes computadoras. 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b="0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Cliente IMAP establece una conexión en el puerto 993, se autentica, y se establece la sesión TCP.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b="0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 comandos equivalentes a los de Pop3: </a:t>
            </a:r>
            <a:r>
              <a:rPr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LIST,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SELECT,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CREATE,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RENAME,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-25302" y="7020272"/>
            <a:ext cx="6858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Puertos utilizados por las sesiones TCP de los correos: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Puertos seguros: con función SSL habilitada, que permite la encriptación    Puertos inseguros: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datos: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SMTP | Port TCP 465 (Transporte Seguro - función SSL habilitada)              Port TCP 587 y 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POP3 | Port TCP 995 (Transporte Seguro - función SSL habilitada)               Port TCP 110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IMAP  | Port TCP 993 (Transporte Seguro - función SSL habilitada)               Port TCP 143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300" y="3100552"/>
            <a:ext cx="6858001" cy="349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2021-10-19T14:53:36Z</dcterms:created>
  <dc:creator>gustavo rudisi</dc:creator>
</cp:coreProperties>
</file>