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3399"/>
    <a:srgbClr val="A50021"/>
    <a:srgbClr val="99FF99"/>
    <a:srgbClr val="660066"/>
    <a:srgbClr val="993300"/>
    <a:srgbClr val="431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3895" autoAdjust="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20726-40B7-4D8E-B459-4F81E9F8ABA0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6C55-8B27-4C6C-A2FB-FB511E023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36C55-8B27-4C6C-A2FB-FB511E0232A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9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30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78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26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9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6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2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1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65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5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0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D3D6-280F-474C-A3AC-9B67DF5EE61A}" type="datetimeFigureOut">
              <a:rPr lang="pt-BR" smtClean="0"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44E0-28E8-4CA1-AA70-5FCB40C4F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" y="-171400"/>
            <a:ext cx="9166718" cy="70294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19659" y="620688"/>
            <a:ext cx="8460610" cy="1368152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ranienbaum" pitchFamily="2" charset="0"/>
              </a:rPr>
              <a:t>Planejamento Estratégico</a:t>
            </a:r>
          </a:p>
          <a:p>
            <a:pPr algn="ctr"/>
            <a:r>
              <a:rPr lang="pt-BR" sz="32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ranienbaum" pitchFamily="2" charset="0"/>
              </a:rPr>
              <a:t>Via Oral Saúde</a:t>
            </a:r>
            <a:endParaRPr lang="pt-BR" sz="32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ranienba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04775"/>
            <a:ext cx="49911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86" y="1365585"/>
            <a:ext cx="6377828" cy="41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0" y="1708568"/>
            <a:ext cx="7096780" cy="34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6" y="1772816"/>
            <a:ext cx="5258428" cy="19719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44726"/>
            <a:ext cx="2586460" cy="258646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76612" y="611396"/>
            <a:ext cx="3392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Oranienbaum" pitchFamily="2" charset="0"/>
              </a:rPr>
              <a:t>Mídias Sociais</a:t>
            </a:r>
            <a:endParaRPr lang="pt-BR" sz="4400" dirty="0">
              <a:latin typeface="Oranienba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33202" y="479439"/>
            <a:ext cx="8077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Oranienbaum" pitchFamily="2" charset="0"/>
              </a:rPr>
              <a:t>Plano de marketing mais agressivo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700808"/>
            <a:ext cx="5256584" cy="4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7" y="1304764"/>
            <a:ext cx="8380546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9" y="4069496"/>
            <a:ext cx="4469215" cy="248289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4415"/>
            <a:ext cx="4445883" cy="29528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/>
          <a:stretch/>
        </p:blipFill>
        <p:spPr>
          <a:xfrm>
            <a:off x="5234317" y="2363797"/>
            <a:ext cx="3624956" cy="23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0587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ranienbaum" pitchFamily="2" charset="0"/>
              </a:rPr>
              <a:t>Um pouco da história da empresa</a:t>
            </a:r>
            <a:endParaRPr lang="pt-BR" dirty="0">
              <a:latin typeface="Oranienbaum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53617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Desde que foi fundada em 1994, a Via Oral Saúde tem sido sinônimo de competência e modelo para o mercado de Brasília, em sua missão de aproximar a sociedade da odontologia. Sua marca é de prestígio. Seus valores, sua cultura e a profunda relação mantida com seus clientes foram construídos com muita dedicação e trabalho, que sustentam e consagram o sistema Via Oral Saúde. Integridade e confiança foram sempre a base sólida para os seus projetos de ontem, hoje e continuarão sendo para os do amanhã. </a:t>
            </a:r>
          </a:p>
        </p:txBody>
      </p:sp>
    </p:spTree>
    <p:extLst>
      <p:ext uri="{BB962C8B-B14F-4D97-AF65-F5344CB8AC3E}">
        <p14:creationId xmlns:p14="http://schemas.microsoft.com/office/powerpoint/2010/main" val="20715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ranienbaum" pitchFamily="2" charset="0"/>
              </a:rPr>
              <a:t>Objetivos da Empresa</a:t>
            </a:r>
            <a:endParaRPr lang="pt-BR" dirty="0">
              <a:latin typeface="Oranienbaum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5184576" cy="481698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33717" y="1484784"/>
            <a:ext cx="30243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Aumentar em 50% o seu faturamento anual </a:t>
            </a: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(4% ao mês)</a:t>
            </a:r>
          </a:p>
          <a:p>
            <a:endParaRPr lang="pt-BR" dirty="0" smtClean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Faturamento bruto atual: </a:t>
            </a:r>
          </a:p>
          <a:p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	R</a:t>
            </a: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$ 400.000,00</a:t>
            </a:r>
          </a:p>
          <a:p>
            <a:endParaRPr lang="pt-BR" sz="2000" dirty="0" smtClean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Faturamento bruto almejado: </a:t>
            </a:r>
            <a:endParaRPr lang="pt-BR" sz="2000" dirty="0" smtClean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r>
              <a:rPr lang="pt-BR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	</a:t>
            </a: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R</a:t>
            </a:r>
            <a:r>
              <a:rPr lang="pt-BR" sz="2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$ 600.000,00</a:t>
            </a:r>
          </a:p>
          <a:p>
            <a:endParaRPr lang="pt-BR" sz="2000" dirty="0" smtClean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pPr algn="ctr"/>
            <a:r>
              <a:rPr lang="pt-BR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Associar dois mil novos clientes a cada ano</a:t>
            </a:r>
            <a:endParaRPr lang="pt-BR" sz="2400" dirty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endParaRPr lang="pt-BR" sz="2000" dirty="0" smtClean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  <a:p>
            <a:endParaRPr lang="pt-BR" dirty="0">
              <a:latin typeface="Oranienba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96136" y="1772816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PONTOS FORTES</a:t>
            </a:r>
          </a:p>
          <a:p>
            <a:r>
              <a:rPr lang="pt-BR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LIMITAÇÕES</a:t>
            </a:r>
          </a:p>
          <a:p>
            <a:r>
              <a:rPr lang="pt-BR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AMEAÇAS</a:t>
            </a:r>
          </a:p>
          <a:p>
            <a:r>
              <a:rPr lang="pt-BR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Oranienbaum" pitchFamily="2" charset="0"/>
              </a:rPr>
              <a:t>OPORTUNIDADES</a:t>
            </a:r>
            <a:endParaRPr lang="pt-BR" sz="2800" dirty="0">
              <a:solidFill>
                <a:schemeClr val="tx2">
                  <a:lumMod val="90000"/>
                  <a:lumOff val="10000"/>
                </a:schemeClr>
              </a:solidFill>
              <a:latin typeface="Oranienbaum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99162" y="476672"/>
            <a:ext cx="489291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1" y="188640"/>
            <a:ext cx="7959937" cy="27545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1" y="3284984"/>
            <a:ext cx="782389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28673" y="2852936"/>
            <a:ext cx="588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Oranienbaum" pitchFamily="2" charset="0"/>
              </a:rPr>
              <a:t>Com algumas estratégias</a:t>
            </a:r>
            <a:endParaRPr lang="pt-BR" sz="4400" dirty="0">
              <a:latin typeface="Oranienba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7" y="1182514"/>
            <a:ext cx="6976665" cy="44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143</Words>
  <Application>Microsoft Office PowerPoint</Application>
  <PresentationFormat>Apresentação na tela (4:3)</PresentationFormat>
  <Paragraphs>22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Um pouco da história da empresa</vt:lpstr>
      <vt:lpstr>Objetivos da Empresa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Camilla Cristine de S. Oliveira</cp:lastModifiedBy>
  <cp:revision>27</cp:revision>
  <dcterms:created xsi:type="dcterms:W3CDTF">2017-05-09T23:40:01Z</dcterms:created>
  <dcterms:modified xsi:type="dcterms:W3CDTF">2017-05-10T14:24:42Z</dcterms:modified>
</cp:coreProperties>
</file>