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0" r:id="rId3"/>
    <p:sldId id="260" r:id="rId4"/>
    <p:sldId id="259" r:id="rId5"/>
    <p:sldId id="274" r:id="rId6"/>
    <p:sldId id="275" r:id="rId7"/>
    <p:sldId id="273" r:id="rId8"/>
    <p:sldId id="257" r:id="rId9"/>
    <p:sldId id="262" r:id="rId10"/>
    <p:sldId id="263" r:id="rId11"/>
    <p:sldId id="264" r:id="rId12"/>
    <p:sldId id="265" r:id="rId13"/>
    <p:sldId id="261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1071-66FB-41E5-9E2B-3F23D8859333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7EF-9AEC-4C0D-A440-4A7002EE8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55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1071-66FB-41E5-9E2B-3F23D8859333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7EF-9AEC-4C0D-A440-4A7002EE8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38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1071-66FB-41E5-9E2B-3F23D8859333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7EF-9AEC-4C0D-A440-4A7002EE8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1071-66FB-41E5-9E2B-3F23D8859333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7EF-9AEC-4C0D-A440-4A7002EE8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06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1071-66FB-41E5-9E2B-3F23D8859333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7EF-9AEC-4C0D-A440-4A7002EE8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78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1071-66FB-41E5-9E2B-3F23D8859333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7EF-9AEC-4C0D-A440-4A7002EE8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29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1071-66FB-41E5-9E2B-3F23D8859333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7EF-9AEC-4C0D-A440-4A7002EE8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89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1071-66FB-41E5-9E2B-3F23D8859333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7EF-9AEC-4C0D-A440-4A7002EE8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92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1071-66FB-41E5-9E2B-3F23D8859333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7EF-9AEC-4C0D-A440-4A7002EE8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38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1071-66FB-41E5-9E2B-3F23D8859333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7EF-9AEC-4C0D-A440-4A7002EE8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3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1071-66FB-41E5-9E2B-3F23D8859333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7EF-9AEC-4C0D-A440-4A7002EE8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12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AA1071-66FB-41E5-9E2B-3F23D8859333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33CA7EF-9AEC-4C0D-A440-4A7002EE8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53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1" y="1"/>
            <a:ext cx="12194771" cy="685799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345574" y="1463038"/>
            <a:ext cx="7215447" cy="40815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185159" y="3013499"/>
            <a:ext cx="58189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Case Individual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591791" y="4418398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O&amp;P -  1º /2017</a:t>
            </a:r>
          </a:p>
        </p:txBody>
      </p:sp>
      <p:sp>
        <p:nvSpPr>
          <p:cNvPr id="11" name="Chave Direita 10"/>
          <p:cNvSpPr/>
          <p:nvPr/>
        </p:nvSpPr>
        <p:spPr>
          <a:xfrm>
            <a:off x="6891251" y="4297680"/>
            <a:ext cx="228599" cy="598516"/>
          </a:xfrm>
          <a:prstGeom prst="rightBrac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Direita 11"/>
          <p:cNvSpPr/>
          <p:nvPr/>
        </p:nvSpPr>
        <p:spPr>
          <a:xfrm rot="10800000">
            <a:off x="5012922" y="4297680"/>
            <a:ext cx="228599" cy="598516"/>
          </a:xfrm>
          <a:prstGeom prst="rightBrac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>
            <a:off x="4405746" y="3844496"/>
            <a:ext cx="361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60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6" b="17156"/>
          <a:stretch>
            <a:fillRect/>
          </a:stretch>
        </p:blipFill>
        <p:spPr>
          <a:xfrm>
            <a:off x="10119532" y="5623664"/>
            <a:ext cx="1445279" cy="949414"/>
          </a:xfr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75645" y="923731"/>
            <a:ext cx="3465044" cy="5174640"/>
          </a:xfrm>
        </p:spPr>
        <p:txBody>
          <a:bodyPr vert="vert270" anchor="ctr">
            <a:normAutofit/>
          </a:bodyPr>
          <a:lstStyle/>
          <a:p>
            <a:pPr algn="ctr"/>
            <a:r>
              <a:rPr lang="pt-BR" sz="4800" b="1" dirty="0"/>
              <a:t>DIAGNÓSTICO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086808" y="1955567"/>
            <a:ext cx="728720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pt-BR" sz="2800" dirty="0"/>
              <a:t>Nome da empresa</a:t>
            </a:r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pt-BR" sz="2800" dirty="0"/>
              <a:t>MVV (se tiver)</a:t>
            </a:r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pt-BR" sz="2800" dirty="0"/>
              <a:t>Porte da empresa</a:t>
            </a:r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pt-BR" sz="2800" dirty="0"/>
              <a:t>Tempo de mercado</a:t>
            </a:r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pt-BR" sz="2800" dirty="0"/>
              <a:t>Segmento</a:t>
            </a:r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pt-BR" sz="2800" dirty="0"/>
              <a:t>Análise SWOT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796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vert270">
            <a:normAutofit/>
          </a:bodyPr>
          <a:lstStyle/>
          <a:p>
            <a:pPr algn="ctr"/>
            <a:r>
              <a:rPr lang="pt-BR" sz="4800" b="1" dirty="0"/>
              <a:t>Ações Estratégicas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70784" y="1660849"/>
            <a:ext cx="712858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800" dirty="0"/>
              <a:t>  Um planejamento estratégico para a empresa. Alguns exemplos de PE: </a:t>
            </a:r>
            <a:r>
              <a:rPr lang="pt-BR" sz="2800" dirty="0" err="1"/>
              <a:t>balanced</a:t>
            </a:r>
            <a:r>
              <a:rPr lang="pt-BR" sz="2800" dirty="0"/>
              <a:t> </a:t>
            </a:r>
            <a:r>
              <a:rPr lang="pt-BR" sz="2800" dirty="0" err="1"/>
              <a:t>scored</a:t>
            </a:r>
            <a:r>
              <a:rPr lang="pt-BR" sz="2800" dirty="0"/>
              <a:t> </a:t>
            </a:r>
            <a:r>
              <a:rPr lang="pt-BR" sz="2800" dirty="0" err="1"/>
              <a:t>card</a:t>
            </a:r>
            <a:r>
              <a:rPr lang="pt-BR" sz="2800" dirty="0"/>
              <a:t>, </a:t>
            </a:r>
            <a:r>
              <a:rPr lang="pt-BR" sz="2800" dirty="0" err="1"/>
              <a:t>objective</a:t>
            </a:r>
            <a:r>
              <a:rPr lang="pt-BR" sz="2800" dirty="0"/>
              <a:t> Keys </a:t>
            </a:r>
            <a:r>
              <a:rPr lang="pt-BR" sz="2800" dirty="0" err="1"/>
              <a:t>results</a:t>
            </a:r>
            <a:r>
              <a:rPr lang="pt-BR" sz="2800" dirty="0"/>
              <a:t> ...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800" dirty="0"/>
              <a:t>  Novo MVV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800" dirty="0"/>
              <a:t>  Mapeamento da atividade fim da empresa + Um  indicador de desempenho.</a:t>
            </a:r>
          </a:p>
          <a:p>
            <a:endParaRPr lang="pt-BR" dirty="0"/>
          </a:p>
        </p:txBody>
      </p:sp>
      <p:pic>
        <p:nvPicPr>
          <p:cNvPr id="4" name="Espaço Reservado para 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6" b="17156"/>
          <a:stretch>
            <a:fillRect/>
          </a:stretch>
        </p:blipFill>
        <p:spPr>
          <a:xfrm>
            <a:off x="10119532" y="5623664"/>
            <a:ext cx="1445279" cy="94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vert270">
            <a:normAutofit/>
          </a:bodyPr>
          <a:lstStyle/>
          <a:p>
            <a:pPr algn="ctr"/>
            <a:r>
              <a:rPr lang="pt-BR" sz="4800" b="1" dirty="0"/>
              <a:t>Proposta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040155" y="1259633"/>
            <a:ext cx="74271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800" dirty="0"/>
              <a:t>Objetivos e metas para essa empresa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800" dirty="0"/>
              <a:t>Lembrando que precisam ser específicos, mensuráveis, alcançáveis, realizáveis e temporais</a:t>
            </a:r>
          </a:p>
          <a:p>
            <a:endParaRPr lang="pt-BR" dirty="0"/>
          </a:p>
        </p:txBody>
      </p:sp>
      <p:pic>
        <p:nvPicPr>
          <p:cNvPr id="4" name="Espaço Reservado para 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6" b="17156"/>
          <a:stretch>
            <a:fillRect/>
          </a:stretch>
        </p:blipFill>
        <p:spPr>
          <a:xfrm>
            <a:off x="10119532" y="5623664"/>
            <a:ext cx="1445279" cy="94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8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30931" y="2506152"/>
            <a:ext cx="6675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err="1">
                <a:latin typeface="Georgia" panose="02040502050405020303" pitchFamily="18" charset="0"/>
              </a:rPr>
              <a:t>Why</a:t>
            </a:r>
            <a:r>
              <a:rPr lang="pt-BR" sz="8800" dirty="0">
                <a:latin typeface="Georgia" panose="02040502050405020303" pitchFamily="18" charset="0"/>
              </a:rPr>
              <a:t>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0766">
            <a:off x="9753599" y="4540308"/>
            <a:ext cx="1841269" cy="1611110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5918662" y="3931920"/>
            <a:ext cx="3499658" cy="41564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uxograma: Dados 13"/>
          <p:cNvSpPr/>
          <p:nvPr/>
        </p:nvSpPr>
        <p:spPr>
          <a:xfrm>
            <a:off x="-1092200" y="-216131"/>
            <a:ext cx="5511800" cy="707413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606489" y="3973484"/>
            <a:ext cx="39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595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33061" y="401216"/>
            <a:ext cx="9965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Georgia" panose="02040502050405020303" pitchFamily="18" charset="0"/>
              </a:rPr>
              <a:t>Agregando</a:t>
            </a:r>
            <a:r>
              <a:rPr lang="pt-BR" sz="2400" dirty="0"/>
              <a:t> </a:t>
            </a:r>
            <a:r>
              <a:rPr lang="pt-BR" sz="4400" dirty="0">
                <a:latin typeface="Georgia" panose="02040502050405020303" pitchFamily="18" charset="0"/>
              </a:rPr>
              <a:t>Valor</a:t>
            </a:r>
          </a:p>
        </p:txBody>
      </p:sp>
      <p:sp>
        <p:nvSpPr>
          <p:cNvPr id="4" name="Chave Esquerda 3"/>
          <p:cNvSpPr/>
          <p:nvPr/>
        </p:nvSpPr>
        <p:spPr>
          <a:xfrm rot="10800000">
            <a:off x="9589782" y="283336"/>
            <a:ext cx="474133" cy="820237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/>
          <p:cNvSpPr/>
          <p:nvPr/>
        </p:nvSpPr>
        <p:spPr>
          <a:xfrm>
            <a:off x="2182153" y="336347"/>
            <a:ext cx="474133" cy="83431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267458" y="2099257"/>
            <a:ext cx="66081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 </a:t>
            </a:r>
            <a:r>
              <a:rPr lang="pt-BR" sz="3200" dirty="0">
                <a:solidFill>
                  <a:srgbClr val="FFC000"/>
                </a:solidFill>
              </a:rPr>
              <a:t>Projetos</a:t>
            </a:r>
            <a:r>
              <a:rPr lang="pt-BR" sz="3200" dirty="0"/>
              <a:t> tem o objetivo de formar profissionais diferenciais  e nada melhor que os desafios do mercado para lapidar e capacitar nosso profissionais, visando isso embasamos a nossa proposta, buscando o seu desenvolvimento (:</a:t>
            </a:r>
          </a:p>
        </p:txBody>
      </p:sp>
    </p:spTree>
    <p:extLst>
      <p:ext uri="{BB962C8B-B14F-4D97-AF65-F5344CB8AC3E}">
        <p14:creationId xmlns:p14="http://schemas.microsoft.com/office/powerpoint/2010/main" val="303685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87616" y="391885"/>
            <a:ext cx="5738327" cy="609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53143" y="2184451"/>
            <a:ext cx="44973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Documento em </a:t>
            </a:r>
            <a:r>
              <a:rPr lang="pt-BR" sz="5400" dirty="0" err="1">
                <a:solidFill>
                  <a:srgbClr val="000000"/>
                </a:solidFill>
                <a:latin typeface="Georgia" panose="02040502050405020303" pitchFamily="18" charset="0"/>
              </a:rPr>
              <a:t>p</a:t>
            </a:r>
            <a:r>
              <a:rPr lang="pt-BR" sz="5400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df</a:t>
            </a:r>
            <a:endParaRPr lang="pt-BR" sz="5400" b="0" dirty="0">
              <a:effectLst/>
              <a:latin typeface="Georgia" panose="02040502050405020303" pitchFamily="18" charset="0"/>
            </a:endParaRPr>
          </a:p>
          <a:p>
            <a:br>
              <a:rPr lang="pt-BR" dirty="0">
                <a:latin typeface="Georgia" panose="02040502050405020303" pitchFamily="18" charset="0"/>
              </a:rPr>
            </a:br>
            <a:endParaRPr lang="pt-BR" dirty="0">
              <a:latin typeface="Georgia" panose="02040502050405020303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2392" y="4744701"/>
            <a:ext cx="42081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(de preferência formatado! trabalho de qualidade &gt;&gt; </a:t>
            </a:r>
            <a:r>
              <a:rPr lang="pt-BR" sz="2400" dirty="0" err="1"/>
              <a:t>all</a:t>
            </a:r>
            <a:r>
              <a:rPr lang="pt-BR" sz="2400" dirty="0"/>
              <a:t>)</a:t>
            </a:r>
            <a:endParaRPr lang="pt-BR" sz="2400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433456" y="2184451"/>
            <a:ext cx="4646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Georgia" panose="02040502050405020303" pitchFamily="18" charset="0"/>
              </a:rPr>
              <a:t>Apresentação </a:t>
            </a:r>
            <a:r>
              <a:rPr lang="pt-BR" sz="5400" dirty="0" err="1">
                <a:solidFill>
                  <a:schemeClr val="bg1"/>
                </a:solidFill>
                <a:latin typeface="Georgia" panose="02040502050405020303" pitchFamily="18" charset="0"/>
              </a:rPr>
              <a:t>ppt</a:t>
            </a:r>
            <a:r>
              <a:rPr lang="pt-BR" sz="5400" dirty="0">
                <a:solidFill>
                  <a:schemeClr val="bg1"/>
                </a:solidFill>
                <a:latin typeface="Georgia" panose="02040502050405020303" pitchFamily="18" charset="0"/>
              </a:rPr>
              <a:t> ou </a:t>
            </a:r>
            <a:r>
              <a:rPr lang="pt-BR" sz="5400" dirty="0" err="1">
                <a:solidFill>
                  <a:schemeClr val="bg1"/>
                </a:solidFill>
                <a:latin typeface="Georgia" panose="02040502050405020303" pitchFamily="18" charset="0"/>
              </a:rPr>
              <a:t>pdf</a:t>
            </a:r>
            <a:endParaRPr lang="pt-BR" sz="5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54148" y="4744701"/>
            <a:ext cx="487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Vocês irão utiliza-lo !!!! </a:t>
            </a:r>
          </a:p>
          <a:p>
            <a:pPr algn="ctr"/>
            <a:r>
              <a:rPr lang="pt-BR" dirty="0"/>
              <a:t>( caprichem na criatividade)</a:t>
            </a:r>
          </a:p>
        </p:txBody>
      </p:sp>
    </p:spTree>
    <p:extLst>
      <p:ext uri="{BB962C8B-B14F-4D97-AF65-F5344CB8AC3E}">
        <p14:creationId xmlns:p14="http://schemas.microsoft.com/office/powerpoint/2010/main" val="83970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156996" y="1343608"/>
            <a:ext cx="9246637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Georgia" panose="02040502050405020303" pitchFamily="18" charset="0"/>
              </a:rPr>
              <a:t>Entrega dia 09/05 ás 18h!!!!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261064" y="4041344"/>
            <a:ext cx="622689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Georgia" panose="02040502050405020303" pitchFamily="18" charset="0"/>
              </a:rPr>
              <a:t>No GIT senhores</a:t>
            </a:r>
          </a:p>
        </p:txBody>
      </p:sp>
    </p:spTree>
    <p:extLst>
      <p:ext uri="{BB962C8B-B14F-4D97-AF65-F5344CB8AC3E}">
        <p14:creationId xmlns:p14="http://schemas.microsoft.com/office/powerpoint/2010/main" val="309787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161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sz="4000" b="1" dirty="0"/>
              <a:t>Que os jogos comecem!!!!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56" y="1123837"/>
            <a:ext cx="6138073" cy="4386165"/>
          </a:xfrm>
        </p:spPr>
      </p:pic>
    </p:spTree>
    <p:extLst>
      <p:ext uri="{BB962C8B-B14F-4D97-AF65-F5344CB8AC3E}">
        <p14:creationId xmlns:p14="http://schemas.microsoft.com/office/powerpoint/2010/main" val="205625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4" y="850349"/>
            <a:ext cx="7301204" cy="50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6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419600" y="2637096"/>
            <a:ext cx="6675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Georgia" panose="02040502050405020303" pitchFamily="18" charset="0"/>
              </a:rPr>
              <a:t>What?</a:t>
            </a: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4772660" y="3886200"/>
            <a:ext cx="5969000" cy="423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uxograma: Dados 13"/>
          <p:cNvSpPr/>
          <p:nvPr/>
        </p:nvSpPr>
        <p:spPr>
          <a:xfrm>
            <a:off x="-1092200" y="-216131"/>
            <a:ext cx="5511800" cy="707413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53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99534" y="732334"/>
            <a:ext cx="10482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Georgia" panose="02040502050405020303" pitchFamily="18" charset="0"/>
              </a:rPr>
              <a:t>Nossa proposta pra você</a:t>
            </a:r>
          </a:p>
        </p:txBody>
      </p:sp>
      <p:sp>
        <p:nvSpPr>
          <p:cNvPr id="4" name="Chave Esquerda 3"/>
          <p:cNvSpPr/>
          <p:nvPr/>
        </p:nvSpPr>
        <p:spPr>
          <a:xfrm>
            <a:off x="1219201" y="732335"/>
            <a:ext cx="474133" cy="71120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0800000">
            <a:off x="10168467" y="736599"/>
            <a:ext cx="474133" cy="71120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228824" y="1893231"/>
            <a:ext cx="59368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Gostaríamos de proporcionar a você  experiências que aprimorassem seu espírito </a:t>
            </a:r>
            <a:r>
              <a:rPr lang="pt-BR" sz="2800" b="1" dirty="0"/>
              <a:t>empreendedor</a:t>
            </a:r>
            <a:r>
              <a:rPr lang="pt-BR" sz="2800" dirty="0"/>
              <a:t> e como não há nada melhor que os desafios do mercado para nos preparar, lá vai nossa proposta pra você!!!! </a:t>
            </a:r>
          </a:p>
          <a:p>
            <a:endParaRPr lang="pt-BR" sz="2800" dirty="0"/>
          </a:p>
          <a:p>
            <a:r>
              <a:rPr lang="pt-BR" sz="3600" dirty="0">
                <a:solidFill>
                  <a:schemeClr val="accent2"/>
                </a:solidFill>
              </a:rPr>
              <a:t>Preparado????</a:t>
            </a:r>
          </a:p>
          <a:p>
            <a:endParaRPr lang="pt-BR" sz="2800" dirty="0"/>
          </a:p>
          <a:p>
            <a:r>
              <a:rPr lang="pt-BR" sz="2800" dirty="0"/>
              <a:t>Então lá vai o </a:t>
            </a:r>
            <a:r>
              <a:rPr lang="pt-BR" sz="2800" b="1" dirty="0"/>
              <a:t>desafio</a:t>
            </a:r>
            <a:r>
              <a:rPr lang="pt-BR" sz="2800" dirty="0"/>
              <a:t> ...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1748" flipH="1">
            <a:off x="10680614" y="161162"/>
            <a:ext cx="1289293" cy="11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4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99534" y="732334"/>
            <a:ext cx="10482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Georgia" panose="02040502050405020303" pitchFamily="18" charset="0"/>
              </a:rPr>
              <a:t>Nossa proposta pra você</a:t>
            </a:r>
          </a:p>
        </p:txBody>
      </p:sp>
      <p:sp>
        <p:nvSpPr>
          <p:cNvPr id="4" name="Chave Esquerda 3"/>
          <p:cNvSpPr/>
          <p:nvPr/>
        </p:nvSpPr>
        <p:spPr>
          <a:xfrm>
            <a:off x="1219201" y="732335"/>
            <a:ext cx="474133" cy="71120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0800000">
            <a:off x="10168467" y="736599"/>
            <a:ext cx="474133" cy="71120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11369" y="1854594"/>
            <a:ext cx="109985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Utilizando o seu olhar crítico e sagaz, neste momento você torna-se um </a:t>
            </a:r>
            <a:r>
              <a:rPr lang="pt-BR" sz="2800" b="1" dirty="0"/>
              <a:t>consultor</a:t>
            </a:r>
            <a:r>
              <a:rPr lang="pt-BR" sz="2800" dirty="0"/>
              <a:t> de Organização e Processos da PCI e irá ao mercado em busca de potenciais clientes que estão precisando de nossos serviços (aqueles que você já conhece...). Como aprendemos com a galera de Negócios nosso cliente pode estar mais perto do que imaginamos, pode ser um amigo, um parente, o dono da padaria, </a:t>
            </a:r>
            <a:r>
              <a:rPr lang="pt-BR" sz="2800" i="1" dirty="0" err="1"/>
              <a:t>food</a:t>
            </a:r>
            <a:r>
              <a:rPr lang="pt-BR" sz="2800" i="1" dirty="0"/>
              <a:t> </a:t>
            </a:r>
            <a:r>
              <a:rPr lang="pt-BR" sz="2800" i="1" dirty="0" err="1"/>
              <a:t>truck</a:t>
            </a:r>
            <a:r>
              <a:rPr lang="pt-BR" sz="2800" dirty="0"/>
              <a:t> da esquina ou carinha do supermercado... O segredo está no </a:t>
            </a:r>
            <a:r>
              <a:rPr lang="pt-BR" sz="2800" b="1" dirty="0"/>
              <a:t>diagnóstico</a:t>
            </a:r>
            <a:r>
              <a:rPr lang="pt-BR" sz="2800" dirty="0"/>
              <a:t> certo e na abordagem correta, mas como a nossa área cuida mais da parte </a:t>
            </a:r>
            <a:r>
              <a:rPr lang="pt-BR" sz="2800" b="1" dirty="0"/>
              <a:t>estratégica</a:t>
            </a:r>
            <a:r>
              <a:rPr lang="pt-BR" sz="2800" dirty="0"/>
              <a:t>, esse será nosso foco. Curioso? </a:t>
            </a:r>
          </a:p>
          <a:p>
            <a:pPr algn="r"/>
            <a:r>
              <a:rPr lang="pt-BR" sz="3600" dirty="0"/>
              <a:t>Então vem com a gente!   </a:t>
            </a:r>
            <a:endParaRPr lang="pt-BR" sz="3600" dirty="0">
              <a:solidFill>
                <a:srgbClr val="FF0000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1748" flipH="1">
            <a:off x="10680614" y="161162"/>
            <a:ext cx="1289293" cy="11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6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99534" y="732334"/>
            <a:ext cx="10482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Georgia" panose="02040502050405020303" pitchFamily="18" charset="0"/>
              </a:rPr>
              <a:t>Objetivo</a:t>
            </a:r>
          </a:p>
        </p:txBody>
      </p:sp>
      <p:sp>
        <p:nvSpPr>
          <p:cNvPr id="4" name="Chave Esquerda 3"/>
          <p:cNvSpPr/>
          <p:nvPr/>
        </p:nvSpPr>
        <p:spPr>
          <a:xfrm>
            <a:off x="1219201" y="732335"/>
            <a:ext cx="474133" cy="71120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0800000">
            <a:off x="10168467" y="736599"/>
            <a:ext cx="474133" cy="71120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11369" y="1854594"/>
            <a:ext cx="59114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</a:rPr>
              <a:t>Vocês desenvolverão uma proposta para um potencial cliente, onde avaliaremos sua postura profissional, seu posicionamento e seu raciocínio (técnicas utilizadas)!</a:t>
            </a:r>
          </a:p>
          <a:p>
            <a:r>
              <a:rPr lang="pt-BR" sz="2800" dirty="0">
                <a:solidFill>
                  <a:srgbClr val="000000"/>
                </a:solidFill>
              </a:rPr>
              <a:t>Então abusem da criatividade, deem o seu melhor! E mostre do que vocês são capazes pra vocês mesmos! Por que a gente já acredita em vocês!</a:t>
            </a:r>
          </a:p>
          <a:p>
            <a:r>
              <a:rPr lang="pt-BR" sz="2800" dirty="0">
                <a:solidFill>
                  <a:srgbClr val="000000"/>
                </a:solidFill>
              </a:rPr>
              <a:t>E não esqueçam que vão </a:t>
            </a:r>
            <a:r>
              <a:rPr lang="pt-BR" sz="2800" b="1" dirty="0">
                <a:solidFill>
                  <a:srgbClr val="000000"/>
                </a:solidFill>
              </a:rPr>
              <a:t>vender</a:t>
            </a:r>
            <a:r>
              <a:rPr lang="pt-BR" sz="2800" dirty="0">
                <a:solidFill>
                  <a:srgbClr val="000000"/>
                </a:solidFill>
              </a:rPr>
              <a:t> a proposta de vocês! ;) </a:t>
            </a:r>
          </a:p>
        </p:txBody>
      </p:sp>
      <p:pic>
        <p:nvPicPr>
          <p:cNvPr id="1026" name="Picture 2" descr="https://upload.wikimedia.org/wikipedia/commons/2/2f/Objetivos_o_met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17" y="1854594"/>
            <a:ext cx="4794429" cy="47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3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36" y="255498"/>
            <a:ext cx="8360262" cy="63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4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88636" y="2602126"/>
            <a:ext cx="6675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err="1">
                <a:latin typeface="Georgia" panose="02040502050405020303" pitchFamily="18" charset="0"/>
              </a:rPr>
              <a:t>How</a:t>
            </a:r>
            <a:r>
              <a:rPr lang="pt-BR" sz="8800" dirty="0">
                <a:latin typeface="Georgia" panose="02040502050405020303" pitchFamily="18" charset="0"/>
              </a:rPr>
              <a:t>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0766">
            <a:off x="9753599" y="4540308"/>
            <a:ext cx="1841269" cy="1611110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5918662" y="3931920"/>
            <a:ext cx="3499658" cy="41564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uxograma: Dados 13"/>
          <p:cNvSpPr/>
          <p:nvPr/>
        </p:nvSpPr>
        <p:spPr>
          <a:xfrm>
            <a:off x="-1092200" y="-216131"/>
            <a:ext cx="5511800" cy="707413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67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4053" y="704163"/>
            <a:ext cx="10482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Georgia" panose="02040502050405020303" pitchFamily="18" charset="0"/>
              </a:rPr>
              <a:t>A entrega</a:t>
            </a:r>
          </a:p>
        </p:txBody>
      </p:sp>
      <p:sp>
        <p:nvSpPr>
          <p:cNvPr id="3" name="Chave Esquerda 2"/>
          <p:cNvSpPr/>
          <p:nvPr/>
        </p:nvSpPr>
        <p:spPr>
          <a:xfrm rot="10800000">
            <a:off x="10100733" y="671730"/>
            <a:ext cx="474133" cy="71120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have Esquerda 3"/>
          <p:cNvSpPr/>
          <p:nvPr/>
        </p:nvSpPr>
        <p:spPr>
          <a:xfrm>
            <a:off x="1735667" y="736600"/>
            <a:ext cx="474133" cy="71120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975797" y="2201333"/>
            <a:ext cx="4980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pt-BR" sz="3600" dirty="0"/>
              <a:t>Sua entrega deverá conter estes três tópicos:</a:t>
            </a:r>
          </a:p>
          <a:p>
            <a:pPr>
              <a:buClr>
                <a:schemeClr val="accent1"/>
              </a:buClr>
            </a:pPr>
            <a:endParaRPr lang="pt-BR" sz="36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sz="3600" dirty="0"/>
              <a:t>  Diagnóstico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sz="3600" dirty="0"/>
              <a:t>  Ações Estratégicas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sz="3600" dirty="0"/>
              <a:t>  Proposta</a:t>
            </a:r>
          </a:p>
        </p:txBody>
      </p:sp>
    </p:spTree>
    <p:extLst>
      <p:ext uri="{BB962C8B-B14F-4D97-AF65-F5344CB8AC3E}">
        <p14:creationId xmlns:p14="http://schemas.microsoft.com/office/powerpoint/2010/main" val="2245568257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238</TotalTime>
  <Words>414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Corbel</vt:lpstr>
      <vt:lpstr>Georgia</vt:lpstr>
      <vt:lpstr>Wingdings</vt:lpstr>
      <vt:lpstr>Wingdings 2</vt:lpstr>
      <vt:lpstr>Quadro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DIAGNÓSTICO</vt:lpstr>
      <vt:lpstr>Ações Estratégicas</vt:lpstr>
      <vt:lpstr>Proposta</vt:lpstr>
      <vt:lpstr>Apresentação do PowerPoint</vt:lpstr>
      <vt:lpstr>Apresentação do PowerPoint</vt:lpstr>
      <vt:lpstr>Apresentação do PowerPoint</vt:lpstr>
      <vt:lpstr>Apresentação do PowerPoint</vt:lpstr>
      <vt:lpstr>Que os jogos comecem!!!!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Stephanie Tábata Domingos do Nascimeto</dc:creator>
  <cp:lastModifiedBy>Naiara</cp:lastModifiedBy>
  <cp:revision>21</cp:revision>
  <dcterms:created xsi:type="dcterms:W3CDTF">2017-05-02T17:52:42Z</dcterms:created>
  <dcterms:modified xsi:type="dcterms:W3CDTF">2017-05-07T03:25:34Z</dcterms:modified>
</cp:coreProperties>
</file>