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7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8" r:id="rId12"/>
    <p:sldId id="264" r:id="rId13"/>
    <p:sldId id="265" r:id="rId14"/>
    <p:sldId id="266" r:id="rId15"/>
    <p:sldId id="269" r:id="rId16"/>
    <p:sldId id="274" r:id="rId17"/>
    <p:sldId id="272" r:id="rId18"/>
    <p:sldId id="267" r:id="rId19"/>
    <p:sldId id="268" r:id="rId20"/>
    <p:sldId id="275" r:id="rId21"/>
    <p:sldId id="276" r:id="rId22"/>
    <p:sldId id="273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34C-7AE8-4F4C-8401-16374C0FA799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18BB7E-B95F-44F0-B7C6-53B4CFD14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68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34C-7AE8-4F4C-8401-16374C0FA799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BB7E-B95F-44F0-B7C6-53B4CFD14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1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34C-7AE8-4F4C-8401-16374C0FA799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BB7E-B95F-44F0-B7C6-53B4CFD14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56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34C-7AE8-4F4C-8401-16374C0FA799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BB7E-B95F-44F0-B7C6-53B4CFD14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23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038234C-7AE8-4F4C-8401-16374C0FA799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18BB7E-B95F-44F0-B7C6-53B4CFD14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0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34C-7AE8-4F4C-8401-16374C0FA799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BB7E-B95F-44F0-B7C6-53B4CFD14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39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34C-7AE8-4F4C-8401-16374C0FA799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BB7E-B95F-44F0-B7C6-53B4CFD14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11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34C-7AE8-4F4C-8401-16374C0FA799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BB7E-B95F-44F0-B7C6-53B4CFD14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00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34C-7AE8-4F4C-8401-16374C0FA799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BB7E-B95F-44F0-B7C6-53B4CFD14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93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34C-7AE8-4F4C-8401-16374C0FA799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BB7E-B95F-44F0-B7C6-53B4CFD14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89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34C-7AE8-4F4C-8401-16374C0FA799}" type="datetimeFigureOut">
              <a:rPr lang="pt-BR" smtClean="0"/>
              <a:t>10/05/2017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BB7E-B95F-44F0-B7C6-53B4CFD14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90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038234C-7AE8-4F4C-8401-16374C0FA799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18BB7E-B95F-44F0-B7C6-53B4CFD14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88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Dimdom BABYSITTERS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27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Ameaças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6600" dirty="0" smtClean="0"/>
              <a:t>CRISE ECONÔMICA</a:t>
            </a:r>
          </a:p>
          <a:p>
            <a:r>
              <a:rPr lang="pt-BR" sz="6600" dirty="0" smtClean="0"/>
              <a:t>ENGARRAFAMENTO</a:t>
            </a:r>
            <a:endParaRPr lang="pt-BR" sz="6600" dirty="0"/>
          </a:p>
        </p:txBody>
      </p:sp>
      <p:pic>
        <p:nvPicPr>
          <p:cNvPr id="4098" name="Picture 2" descr="Resultado de imagem para ameaç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906" y="4339046"/>
            <a:ext cx="5124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91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Ações estratégicas</a:t>
            </a:r>
            <a:endParaRPr lang="pt-BR" dirty="0"/>
          </a:p>
        </p:txBody>
      </p:sp>
      <p:pic>
        <p:nvPicPr>
          <p:cNvPr id="4" name="Picture 2" descr="Resultado de imagem para xadrez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532" y="2093976"/>
            <a:ext cx="4869089" cy="371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20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Para as fraquezas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sz="4400" dirty="0"/>
              <a:t>Aumentar o número de clientes;</a:t>
            </a:r>
          </a:p>
          <a:p>
            <a:pPr lvl="1"/>
            <a:r>
              <a:rPr lang="pt-BR" sz="4400" dirty="0"/>
              <a:t>Aumentar a quantidade de babysitters capacitadas para a realização dos serviços disponíveis pela empresa, levando em conta a missão, os valores e a visão.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739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2558" y="484632"/>
            <a:ext cx="10058400" cy="6019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9600" dirty="0"/>
              <a:t>COMO?</a:t>
            </a:r>
          </a:p>
          <a:p>
            <a:pPr marL="0" indent="0" algn="ctr">
              <a:buNone/>
            </a:pPr>
            <a:endParaRPr lang="pt-BR" sz="9600" dirty="0"/>
          </a:p>
        </p:txBody>
      </p:sp>
      <p:pic>
        <p:nvPicPr>
          <p:cNvPr id="6146" name="Picture 2" descr="Resultado de imagem para 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13" y="2279875"/>
            <a:ext cx="4038138" cy="403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68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4800" dirty="0" smtClean="0"/>
              <a:t>Alugar espaço</a:t>
            </a:r>
          </a:p>
          <a:p>
            <a:r>
              <a:rPr lang="pt-BR" sz="4800" dirty="0" smtClean="0"/>
              <a:t>Plano de divulgação</a:t>
            </a:r>
          </a:p>
          <a:p>
            <a:r>
              <a:rPr lang="pt-BR" sz="4800" dirty="0" smtClean="0"/>
              <a:t>Permanencia mínima dos membros</a:t>
            </a:r>
          </a:p>
          <a:p>
            <a:r>
              <a:rPr lang="pt-BR" sz="4800" dirty="0" smtClean="0"/>
              <a:t>Estabelecer quantidade de membros ideal</a:t>
            </a:r>
          </a:p>
        </p:txBody>
      </p:sp>
      <p:pic>
        <p:nvPicPr>
          <p:cNvPr id="7170" name="Picture 2" descr="Resultado de imagem para ide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0195"/>
            <a:ext cx="5002856" cy="278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491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processos: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6" y="1750423"/>
            <a:ext cx="11923278" cy="4807131"/>
          </a:xfrm>
        </p:spPr>
      </p:pic>
    </p:spTree>
    <p:extLst>
      <p:ext uri="{BB962C8B-B14F-4D97-AF65-F5344CB8AC3E}">
        <p14:creationId xmlns:p14="http://schemas.microsoft.com/office/powerpoint/2010/main" val="3240852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pic>
        <p:nvPicPr>
          <p:cNvPr id="9218" name="Picture 2" descr="Resultado de imagem para wha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349" y="-258567"/>
            <a:ext cx="7011397" cy="71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003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m para inovaç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79" y="358575"/>
            <a:ext cx="9196252" cy="378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além do como: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4800" dirty="0" smtClean="0"/>
          </a:p>
          <a:p>
            <a:endParaRPr lang="pt-BR" sz="4800" dirty="0"/>
          </a:p>
          <a:p>
            <a:r>
              <a:rPr lang="pt-BR" sz="4800" dirty="0" smtClean="0"/>
              <a:t>Contratar plano de divulgação empresarial</a:t>
            </a:r>
          </a:p>
          <a:p>
            <a:r>
              <a:rPr lang="pt-BR" sz="4800" dirty="0" smtClean="0"/>
              <a:t>Ideias para controle de membros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11560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2" y="313509"/>
            <a:ext cx="11866408" cy="7001691"/>
          </a:xfrm>
        </p:spPr>
      </p:pic>
    </p:spTree>
    <p:extLst>
      <p:ext uri="{BB962C8B-B14F-4D97-AF65-F5344CB8AC3E}">
        <p14:creationId xmlns:p14="http://schemas.microsoft.com/office/powerpoint/2010/main" val="3127480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5" y="484632"/>
            <a:ext cx="11894016" cy="6373368"/>
          </a:xfrm>
        </p:spPr>
      </p:pic>
    </p:spTree>
    <p:extLst>
      <p:ext uri="{BB962C8B-B14F-4D97-AF65-F5344CB8AC3E}">
        <p14:creationId xmlns:p14="http://schemas.microsoft.com/office/powerpoint/2010/main" val="94285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Quem sou eu?</a:t>
            </a:r>
            <a:endParaRPr lang="pt-BR" dirty="0"/>
          </a:p>
        </p:txBody>
      </p:sp>
      <p:pic>
        <p:nvPicPr>
          <p:cNvPr id="12290" name="Picture 2" descr="Resultado de imagem para 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9801"/>
            <a:ext cx="9259188" cy="654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012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How?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Projetos Consultoria Integrada: PCI</a:t>
            </a:r>
          </a:p>
          <a:p>
            <a:pPr lvl="1"/>
            <a:r>
              <a:rPr lang="pt-BR" sz="4400" dirty="0" smtClean="0"/>
              <a:t>Ajuda sua empresa</a:t>
            </a:r>
          </a:p>
          <a:p>
            <a:pPr lvl="1"/>
            <a:r>
              <a:rPr lang="pt-BR" sz="4400" dirty="0" smtClean="0"/>
              <a:t>Capacita estudantes universitários</a:t>
            </a:r>
          </a:p>
          <a:p>
            <a:pPr lvl="1"/>
            <a:r>
              <a:rPr lang="pt-BR" sz="4400" dirty="0" smtClean="0"/>
              <a:t>Por um precinho bem justo</a:t>
            </a:r>
            <a:endParaRPr lang="pt-BR" sz="4400" dirty="0"/>
          </a:p>
        </p:txBody>
      </p:sp>
      <p:pic>
        <p:nvPicPr>
          <p:cNvPr id="10242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696" y="4096384"/>
            <a:ext cx="2574925" cy="257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479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266" name="Picture 2" descr="Resultado de imagem para why?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77" y="169817"/>
            <a:ext cx="10701093" cy="668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337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WHY?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800" dirty="0" smtClean="0"/>
              <a:t>Para aumentar os lucros</a:t>
            </a:r>
          </a:p>
          <a:p>
            <a:r>
              <a:rPr lang="pt-BR" sz="4800" dirty="0" smtClean="0"/>
              <a:t>Diminuir a rotatividade</a:t>
            </a:r>
          </a:p>
          <a:p>
            <a:r>
              <a:rPr lang="pt-BR" sz="4800" dirty="0" smtClean="0"/>
              <a:t>Melhorar o contato com os clientes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2293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9600" dirty="0" smtClean="0"/>
              <a:t>DIAGNÓSTICO</a:t>
            </a:r>
            <a:endParaRPr lang="pt-BR" sz="9600" dirty="0"/>
          </a:p>
        </p:txBody>
      </p:sp>
      <p:pic>
        <p:nvPicPr>
          <p:cNvPr id="1026" name="Picture 2" descr="Resultado de imagem para diagnósti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38" y="3277198"/>
            <a:ext cx="3483147" cy="348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8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Missão: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600" dirty="0"/>
              <a:t>Promover momentos de cuidado e um espaço lúdico.</a:t>
            </a:r>
            <a:endParaRPr lang="pt-BR" sz="6600" dirty="0" smtClean="0"/>
          </a:p>
        </p:txBody>
      </p:sp>
    </p:spTree>
    <p:extLst>
      <p:ext uri="{BB962C8B-B14F-4D97-AF65-F5344CB8AC3E}">
        <p14:creationId xmlns:p14="http://schemas.microsoft.com/office/powerpoint/2010/main" val="252912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Visão: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pt-BR" sz="6000" dirty="0"/>
              <a:t>Promover serviços de babysitting, friendsitting, consultoria e treinamentos em Brasília nos anos de existência da empresa.</a:t>
            </a:r>
          </a:p>
        </p:txBody>
      </p:sp>
    </p:spTree>
    <p:extLst>
      <p:ext uri="{BB962C8B-B14F-4D97-AF65-F5344CB8AC3E}">
        <p14:creationId xmlns:p14="http://schemas.microsoft.com/office/powerpoint/2010/main" val="401377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Valores: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algn="ctr">
              <a:spcBef>
                <a:spcPts val="1200"/>
              </a:spcBef>
              <a:spcAft>
                <a:spcPts val="0"/>
              </a:spcAft>
            </a:pPr>
            <a:r>
              <a:rPr lang="pt-BR" sz="6000" dirty="0"/>
              <a:t>Respeito, amor, autonomia, responsabilidade, consciência, criatividade, alegria e honestidade.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9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Forças: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Equipe unida,</a:t>
            </a:r>
          </a:p>
          <a:p>
            <a:r>
              <a:rPr lang="pt-BR" sz="4800" dirty="0" smtClean="0"/>
              <a:t>Boa comunicação</a:t>
            </a:r>
          </a:p>
          <a:p>
            <a:r>
              <a:rPr lang="pt-BR" sz="4800" dirty="0" smtClean="0"/>
              <a:t>Autonomia dos pofissionais,</a:t>
            </a:r>
          </a:p>
          <a:p>
            <a:r>
              <a:rPr lang="pt-BR" sz="4800" dirty="0" smtClean="0"/>
              <a:t>Capacitação barata,</a:t>
            </a:r>
          </a:p>
          <a:p>
            <a:r>
              <a:rPr lang="pt-BR" sz="4800" dirty="0" smtClean="0"/>
              <a:t>Reuniões mensais com a equipe</a:t>
            </a:r>
            <a:endParaRPr lang="pt-BR" sz="4800" dirty="0"/>
          </a:p>
        </p:txBody>
      </p:sp>
      <p:pic>
        <p:nvPicPr>
          <p:cNvPr id="2050" name="Picture 2" descr="Resultado de imagem para forç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883" y="234814"/>
            <a:ext cx="47625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80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Fraquezas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7200" dirty="0" smtClean="0"/>
              <a:t>Alta rotatividades</a:t>
            </a:r>
          </a:p>
          <a:p>
            <a:r>
              <a:rPr lang="pt-BR" sz="7200" dirty="0" smtClean="0"/>
              <a:t>Não existe uma sede</a:t>
            </a:r>
          </a:p>
          <a:p>
            <a:r>
              <a:rPr lang="pt-BR" sz="7200" dirty="0" smtClean="0"/>
              <a:t>Pouco marketing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70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Oportunidades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5400" dirty="0" smtClean="0"/>
              <a:t>Marketing em eventos</a:t>
            </a:r>
          </a:p>
          <a:p>
            <a:r>
              <a:rPr lang="pt-BR" sz="5400" dirty="0" smtClean="0"/>
              <a:t>Parcerias com outras empresas de cuidado lúdico</a:t>
            </a:r>
          </a:p>
          <a:p>
            <a:r>
              <a:rPr lang="pt-BR" sz="5400" dirty="0" smtClean="0"/>
              <a:t>Número crescente de idosos no país</a:t>
            </a:r>
          </a:p>
          <a:p>
            <a:endParaRPr lang="pt-BR" sz="4000" dirty="0"/>
          </a:p>
        </p:txBody>
      </p:sp>
      <p:pic>
        <p:nvPicPr>
          <p:cNvPr id="3074" name="Picture 2" descr="Resultado de imagem para oportunidad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65" y="280813"/>
            <a:ext cx="4507804" cy="181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361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53</TotalTime>
  <Words>211</Words>
  <Application>Microsoft Office PowerPoint</Application>
  <PresentationFormat>Widescreen</PresentationFormat>
  <Paragraphs>50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Rockwell</vt:lpstr>
      <vt:lpstr>Rockwell Condensed</vt:lpstr>
      <vt:lpstr>Wingdings</vt:lpstr>
      <vt:lpstr>Tipo de Madeira</vt:lpstr>
      <vt:lpstr>Dimdom BABYSITTERS</vt:lpstr>
      <vt:lpstr>Quem sou eu?</vt:lpstr>
      <vt:lpstr>Apresentação do PowerPoint</vt:lpstr>
      <vt:lpstr>Missão:</vt:lpstr>
      <vt:lpstr>Visão:</vt:lpstr>
      <vt:lpstr>Valores:</vt:lpstr>
      <vt:lpstr>Forças:</vt:lpstr>
      <vt:lpstr>Fraquezas </vt:lpstr>
      <vt:lpstr>Oportunidades</vt:lpstr>
      <vt:lpstr>Ameaças</vt:lpstr>
      <vt:lpstr>Ações estratégicas</vt:lpstr>
      <vt:lpstr>Para as fraquezas</vt:lpstr>
      <vt:lpstr>Apresentação do PowerPoint</vt:lpstr>
      <vt:lpstr>Apresentação do PowerPoint</vt:lpstr>
      <vt:lpstr>Principais processos:</vt:lpstr>
      <vt:lpstr>Apresentação do PowerPoint</vt:lpstr>
      <vt:lpstr>Para além do como:</vt:lpstr>
      <vt:lpstr>Apresentação do PowerPoint</vt:lpstr>
      <vt:lpstr>Apresentação do PowerPoint</vt:lpstr>
      <vt:lpstr>How?</vt:lpstr>
      <vt:lpstr>Apresentação do PowerPoint</vt:lpstr>
      <vt:lpstr>WHY?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Dimdom BABYSITTERS</dc:title>
  <dc:creator>Clara Rodrigues</dc:creator>
  <cp:lastModifiedBy>Clara Rodrigues</cp:lastModifiedBy>
  <cp:revision>7</cp:revision>
  <dcterms:created xsi:type="dcterms:W3CDTF">2017-05-09T19:41:50Z</dcterms:created>
  <dcterms:modified xsi:type="dcterms:W3CDTF">2017-05-10T12:19:57Z</dcterms:modified>
</cp:coreProperties>
</file>