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AD2CC-EF7F-48C0-B3F6-190E17CA09C1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566DFF1-D20A-48B1-A3BE-C4BEB45D720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rojetos consultoria integr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6632"/>
            <a:ext cx="3298118" cy="33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95103" y="3491136"/>
            <a:ext cx="864096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Associação sem fins lucrativos gerida por estudantes do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UniCEUB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16 anos no mercado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Missão,visão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e valores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pPr marL="109728" indent="0">
              <a:buNone/>
            </a:pPr>
            <a:endParaRPr lang="pt-BR" dirty="0"/>
          </a:p>
          <a:p>
            <a:r>
              <a:rPr lang="pt-BR" dirty="0" smtClean="0"/>
              <a:t>Movimento Empresa Júnior</a:t>
            </a:r>
            <a:endParaRPr lang="pt-BR" dirty="0"/>
          </a:p>
          <a:p>
            <a:r>
              <a:rPr lang="pt-BR" dirty="0" smtClean="0"/>
              <a:t>Empresa </a:t>
            </a:r>
            <a:r>
              <a:rPr lang="pt-BR" dirty="0"/>
              <a:t>Júnior de alto </a:t>
            </a:r>
            <a:r>
              <a:rPr lang="pt-BR" dirty="0" smtClean="0"/>
              <a:t>crescimento</a:t>
            </a:r>
          </a:p>
          <a:p>
            <a:r>
              <a:rPr lang="pt-BR" dirty="0" smtClean="0"/>
              <a:t>Clientes e parceiros</a:t>
            </a:r>
            <a:endParaRPr lang="pt-BR" dirty="0"/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11" y="188640"/>
            <a:ext cx="660103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selo e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07" y="4293096"/>
            <a:ext cx="3357811" cy="193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2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Paixão pelo trabalho</a:t>
            </a:r>
          </a:p>
          <a:p>
            <a:r>
              <a:rPr lang="pt-BR" dirty="0" smtClean="0"/>
              <a:t>Perseverança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1568"/>
            <a:ext cx="8146318" cy="423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0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Histórico</a:t>
            </a:r>
            <a:endParaRPr lang="pt-BR" dirty="0"/>
          </a:p>
          <a:p>
            <a:r>
              <a:rPr lang="pt-BR" dirty="0" smtClean="0"/>
              <a:t>Mapeamento dos processos</a:t>
            </a:r>
          </a:p>
          <a:p>
            <a:r>
              <a:rPr lang="pt-BR" dirty="0" smtClean="0"/>
              <a:t>Indicadores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loja</a:t>
            </a:r>
            <a:endParaRPr lang="pt-B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74" y="188640"/>
            <a:ext cx="394151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atrapalha o crescimento da loja?</a:t>
            </a:r>
          </a:p>
          <a:p>
            <a:r>
              <a:rPr lang="pt-BR" dirty="0" smtClean="0"/>
              <a:t>É possível solucionar?</a:t>
            </a:r>
          </a:p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5528110" cy="2625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70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2996952"/>
            <a:ext cx="8229600" cy="4525963"/>
          </a:xfrm>
        </p:spPr>
        <p:txBody>
          <a:bodyPr/>
          <a:lstStyle/>
          <a:p>
            <a:r>
              <a:rPr lang="pt-BR" dirty="0" smtClean="0"/>
              <a:t>Um bom plano de marketing e conhecimento do público alvo</a:t>
            </a:r>
          </a:p>
          <a:p>
            <a:r>
              <a:rPr lang="pt-BR" dirty="0" smtClean="0"/>
              <a:t>Otimizar os procedimentos adotados pela empresa</a:t>
            </a:r>
          </a:p>
          <a:p>
            <a:r>
              <a:rPr lang="pt-BR" dirty="0" smtClean="0"/>
              <a:t>Motivar e capacitar os funcionários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Como?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4664"/>
            <a:ext cx="4003353" cy="240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8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74" y="260648"/>
            <a:ext cx="5885470" cy="590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6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75</Words>
  <Application>Microsoft Office PowerPoint</Application>
  <PresentationFormat>Apresentação na tela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Apresentação do PowerPoint</vt:lpstr>
      <vt:lpstr>Apresentação do PowerPoint</vt:lpstr>
      <vt:lpstr>Apresentação do PowerPoint</vt:lpstr>
      <vt:lpstr>Sobre a loja</vt:lpstr>
      <vt:lpstr>Apresentação do PowerPoint</vt:lpstr>
      <vt:lpstr>Como?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Camilla Cristine de S. Oliveira</dc:creator>
  <cp:lastModifiedBy>Camilla Cristine de S. Oliveira</cp:lastModifiedBy>
  <cp:revision>5</cp:revision>
  <dcterms:created xsi:type="dcterms:W3CDTF">2017-05-10T14:20:24Z</dcterms:created>
  <dcterms:modified xsi:type="dcterms:W3CDTF">2017-05-10T15:05:01Z</dcterms:modified>
</cp:coreProperties>
</file>