
<file path=[Content_Types].xml><?xml version="1.0" encoding="utf-8"?>
<Types xmlns="http://schemas.openxmlformats.org/package/2006/content-types">
  <Default Extension="png" ContentType="image/png"/>
  <Default Extension="00_png_srz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2" r:id="rId3"/>
    <p:sldId id="261" r:id="rId4"/>
    <p:sldId id="263" r:id="rId5"/>
    <p:sldId id="258" r:id="rId6"/>
    <p:sldId id="257" r:id="rId7"/>
    <p:sldId id="259" r:id="rId8"/>
    <p:sldId id="264" r:id="rId9"/>
    <p:sldId id="265" r:id="rId10"/>
    <p:sldId id="260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40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9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94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64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3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52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97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7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01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80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8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7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F8D32-5230-49E3-9798-DF68EB0DC756}" type="datetimeFigureOut">
              <a:rPr lang="pt-BR" smtClean="0"/>
              <a:t>10/05/2017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7FF8-90B2-45B3-A57C-12EFCD850B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4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00_png_srz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00_png_srz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74707"/>
            <a:ext cx="9144000" cy="2387600"/>
          </a:xfrm>
        </p:spPr>
        <p:txBody>
          <a:bodyPr>
            <a:normAutofit/>
          </a:bodyPr>
          <a:lstStyle/>
          <a:p>
            <a:r>
              <a:rPr lang="pt-BR" sz="8000" dirty="0">
                <a:latin typeface="Britannic Bold" panose="020B0903060703020204" pitchFamily="34" charset="0"/>
              </a:rPr>
              <a:t>Proposta comercial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006769"/>
            <a:ext cx="9144000" cy="1208501"/>
          </a:xfrm>
        </p:spPr>
        <p:txBody>
          <a:bodyPr>
            <a:normAutofit/>
          </a:bodyPr>
          <a:lstStyle/>
          <a:p>
            <a:r>
              <a:rPr lang="pt-BR" dirty="0">
                <a:latin typeface="Britannic Bold" panose="020B0903060703020204" pitchFamily="34" charset="0"/>
              </a:rPr>
              <a:t>Organização &amp; processos</a:t>
            </a:r>
          </a:p>
          <a:p>
            <a:endParaRPr lang="pt-BR" dirty="0">
              <a:latin typeface="Britannic Bold" panose="020B0903060703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73" y="294102"/>
            <a:ext cx="2146853" cy="165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4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418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67828"/>
            <a:ext cx="10515600" cy="4786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Missão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Promover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felicidade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bem-estar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valorização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beleza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cuidado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Amor,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audácia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mente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bem-estar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comum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profissionalismo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ética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união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Tornar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</a:t>
            </a:r>
            <a:r>
              <a:rPr lang="en-US" sz="4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4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sz="4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principalmente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âmbito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regional e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posteriormente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nacional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0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807719" y="2807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que escolher a Projetos?</a:t>
            </a:r>
          </a:p>
        </p:txBody>
      </p:sp>
    </p:spTree>
    <p:extLst>
      <p:ext uri="{BB962C8B-B14F-4D97-AF65-F5344CB8AC3E}">
        <p14:creationId xmlns:p14="http://schemas.microsoft.com/office/powerpoint/2010/main" val="218833477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Consultoria em diversos setores.</a:t>
            </a:r>
          </a:p>
          <a:p>
            <a:r>
              <a:rPr lang="pt-B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Preço.</a:t>
            </a:r>
          </a:p>
          <a:p>
            <a:r>
              <a:rPr lang="pt-BR" sz="7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Comprometimento com a causa.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306441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39726" y="27003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 a empresa</a:t>
            </a:r>
          </a:p>
        </p:txBody>
      </p:sp>
    </p:spTree>
    <p:extLst>
      <p:ext uri="{BB962C8B-B14F-4D97-AF65-F5344CB8AC3E}">
        <p14:creationId xmlns:p14="http://schemas.microsoft.com/office/powerpoint/2010/main" val="34116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449" y="1055077"/>
            <a:ext cx="4937760" cy="4361217"/>
          </a:xfrm>
        </p:spPr>
      </p:pic>
    </p:spTree>
    <p:extLst>
      <p:ext uri="{BB962C8B-B14F-4D97-AF65-F5344CB8AC3E}">
        <p14:creationId xmlns:p14="http://schemas.microsoft.com/office/powerpoint/2010/main" val="2515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sz="54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Impactar positivamente </a:t>
            </a:r>
            <a:r>
              <a:rPr lang="pt-BR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sociedade, por meio de </a:t>
            </a:r>
            <a:r>
              <a:rPr lang="pt-BR" sz="44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que inovem </a:t>
            </a:r>
            <a:r>
              <a:rPr lang="pt-BR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mercado, proporcionando a </a:t>
            </a:r>
            <a:r>
              <a:rPr lang="pt-BR" sz="66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capacitação dos nossos profissionais.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28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552113" y="4971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Diagnóstico</a:t>
            </a:r>
          </a:p>
        </p:txBody>
      </p:sp>
    </p:spTree>
    <p:extLst>
      <p:ext uri="{BB962C8B-B14F-4D97-AF65-F5344CB8AC3E}">
        <p14:creationId xmlns:p14="http://schemas.microsoft.com/office/powerpoint/2010/main" val="79803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79109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0488">
                  <a:extLst>
                    <a:ext uri="{9D8B030D-6E8A-4147-A177-3AD203B41FA5}">
                      <a16:colId xmlns:a16="http://schemas.microsoft.com/office/drawing/2014/main" val="3828616857"/>
                    </a:ext>
                  </a:extLst>
                </a:gridCol>
                <a:gridCol w="4812949">
                  <a:extLst>
                    <a:ext uri="{9D8B030D-6E8A-4147-A177-3AD203B41FA5}">
                      <a16:colId xmlns:a16="http://schemas.microsoft.com/office/drawing/2014/main" val="4209449376"/>
                    </a:ext>
                  </a:extLst>
                </a:gridCol>
                <a:gridCol w="4748563">
                  <a:extLst>
                    <a:ext uri="{9D8B030D-6E8A-4147-A177-3AD203B41FA5}">
                      <a16:colId xmlns:a16="http://schemas.microsoft.com/office/drawing/2014/main" val="1100521501"/>
                    </a:ext>
                  </a:extLst>
                </a:gridCol>
              </a:tblGrid>
              <a:tr h="719064">
                <a:tc>
                  <a:txBody>
                    <a:bodyPr/>
                    <a:lstStyle/>
                    <a:p>
                      <a:pPr indent="457200" algn="just"/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SWOT</a:t>
                      </a:r>
                      <a:endParaRPr lang="pt-BR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3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Positivos</a:t>
                      </a:r>
                      <a:endParaRPr lang="pt-BR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3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Negativos</a:t>
                      </a:r>
                      <a:endParaRPr lang="pt-BR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rgbClr val="F40C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08962"/>
                  </a:ext>
                </a:extLst>
              </a:tr>
              <a:tr h="336774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effectLst/>
                        </a:rPr>
                        <a:t>Aspectos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internos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FORÇAS</a:t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Fidelização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capacitada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Atendimento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Tradição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mercado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local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Equipamentos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última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geração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Localização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FRAQUEZAS</a:t>
                      </a:r>
                      <a:b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Comunicação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Preços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Ausência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internalização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externalização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MVV 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-Marketing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Descomprometimento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dos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funcionários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32798"/>
                  </a:ext>
                </a:extLst>
              </a:tr>
              <a:tr h="27711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effectLst/>
                        </a:rPr>
                        <a:t>Aspectos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err="1">
                          <a:effectLst/>
                        </a:rPr>
                        <a:t>externos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spcAft>
                          <a:spcPts val="14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OPORTUNIDADES</a:t>
                      </a:r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Interesse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masculino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-Nova CLT 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Capacidade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diversificação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AMEAÇAS</a:t>
                      </a:r>
                      <a:endParaRPr lang="pt-BR" sz="24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57200" 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Recessão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economia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brasileira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-Alta do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dólar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Aumento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concorrência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57200" algn="ctr"/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457200"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33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16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0" y="2756633"/>
            <a:ext cx="12191999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pt-BR" sz="8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Ações estratégicas</a:t>
            </a:r>
          </a:p>
        </p:txBody>
      </p:sp>
    </p:spTree>
    <p:extLst>
      <p:ext uri="{BB962C8B-B14F-4D97-AF65-F5344CB8AC3E}">
        <p14:creationId xmlns:p14="http://schemas.microsoft.com/office/powerpoint/2010/main" val="135479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Planejamento estratégico</a:t>
            </a:r>
          </a:p>
          <a:p>
            <a:r>
              <a:rPr lang="pt-BR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OKC</a:t>
            </a:r>
          </a:p>
          <a:p>
            <a:r>
              <a:rPr lang="pt-BR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almejados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26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006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70914" y="251748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Embeleze</a:t>
            </a:r>
          </a:p>
        </p:txBody>
      </p:sp>
    </p:spTree>
    <p:extLst>
      <p:ext uri="{BB962C8B-B14F-4D97-AF65-F5344CB8AC3E}">
        <p14:creationId xmlns:p14="http://schemas.microsoft.com/office/powerpoint/2010/main" val="16312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139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Britannic Bold</vt:lpstr>
      <vt:lpstr>Calibri</vt:lpstr>
      <vt:lpstr>Calibri Light</vt:lpstr>
      <vt:lpstr>Times New Roman</vt:lpstr>
      <vt:lpstr>Office Theme</vt:lpstr>
      <vt:lpstr>Proposta comercial</vt:lpstr>
      <vt:lpstr>Sobre a empresa</vt:lpstr>
      <vt:lpstr>Apresentação do PowerPoint</vt:lpstr>
      <vt:lpstr>MISSÃO</vt:lpstr>
      <vt:lpstr>Diagnóstico</vt:lpstr>
      <vt:lpstr>Apresentação do PowerPoint</vt:lpstr>
      <vt:lpstr>Ações estratégicas</vt:lpstr>
      <vt:lpstr>Apresentação do PowerPoint</vt:lpstr>
      <vt:lpstr>A Embeleze</vt:lpstr>
      <vt:lpstr>MVV</vt:lpstr>
      <vt:lpstr>Por que escolher a Projetos?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Walter oliveira franco</dc:creator>
  <cp:lastModifiedBy>Walter oliveira franco</cp:lastModifiedBy>
  <cp:revision>20</cp:revision>
  <dcterms:created xsi:type="dcterms:W3CDTF">2017-05-10T07:22:26Z</dcterms:created>
  <dcterms:modified xsi:type="dcterms:W3CDTF">2017-05-10T15:19:32Z</dcterms:modified>
</cp:coreProperties>
</file>