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C0B4B-92BD-5A48-9892-95A273891C32}" v="3052" dt="2023-08-06T15:21:30.956"/>
    <p1510:client id="{AB555972-345C-4340-BBA1-D949582F720C}" v="263" dt="2023-08-06T14:24:17.566"/>
    <p1510:client id="{E238F52C-67F3-444D-9EBB-D5862A96F5A1}" v="6" dt="2023-08-06T17:33:3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tsawat Thinkanwatthana" userId="507fc95b666891d7" providerId="LiveId" clId="{A91C0B4B-92BD-5A48-9892-95A273891C32}"/>
    <pc:docChg chg="undo redo custSel addSld delSld modSld sldOrd modMainMaster addSection delSection">
      <pc:chgData name="Potsawat Thinkanwatthana" userId="507fc95b666891d7" providerId="LiveId" clId="{A91C0B4B-92BD-5A48-9892-95A273891C32}" dt="2023-08-06T15:23:33.887" v="4359" actId="6264"/>
      <pc:docMkLst>
        <pc:docMk/>
      </pc:docMkLst>
      <pc:sldChg chg="addSp delSp modSp mod chgLayout">
        <pc:chgData name="Potsawat Thinkanwatthana" userId="507fc95b666891d7" providerId="LiveId" clId="{A91C0B4B-92BD-5A48-9892-95A273891C32}" dt="2023-08-06T10:29:28.074" v="132" actId="6264"/>
        <pc:sldMkLst>
          <pc:docMk/>
          <pc:sldMk cId="3251486612" sldId="256"/>
        </pc:sldMkLst>
        <pc:spChg chg="mod or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2" creationId="{980F60F2-1461-631B-AE73-7EDC0E3B237C}"/>
          </ac:spMkLst>
        </pc:spChg>
        <pc:spChg chg="mod or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3" creationId="{02D7B68F-946F-4D84-7685-984154614E8B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251486612" sldId="256"/>
            <ac:spMk id="9" creationId="{1B90D211-6DAD-43D9-D772-04A29CF044F5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251486612" sldId="256"/>
            <ac:spMk id="10" creationId="{62F0E1F4-9D21-530E-A279-EC4D04618998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251486612" sldId="256"/>
            <ac:spMk id="11" creationId="{8AB08FD7-539D-BE9C-5658-5FE1ED1B379C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251486612" sldId="256"/>
            <ac:spMk id="12" creationId="{7EE72123-5DBC-DA28-D524-0CDD8A572447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251486612" sldId="256"/>
            <ac:spMk id="13" creationId="{28CC7A84-7150-24FE-A7B4-5B6442CFE647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251486612" sldId="256"/>
            <ac:spMk id="14" creationId="{F30D6B1E-DC94-DA1D-A617-D2A013357195}"/>
          </ac:spMkLst>
        </pc:spChg>
        <pc:spChg chg="add del mod">
          <ac:chgData name="Potsawat Thinkanwatthana" userId="507fc95b666891d7" providerId="LiveId" clId="{A91C0B4B-92BD-5A48-9892-95A273891C32}" dt="2023-08-06T10:21:50.768" v="30" actId="6264"/>
          <ac:spMkLst>
            <pc:docMk/>
            <pc:sldMk cId="3251486612" sldId="256"/>
            <ac:spMk id="15" creationId="{08E70D9D-969F-D253-416A-C1CD8D2BE10C}"/>
          </ac:spMkLst>
        </pc:spChg>
        <pc:spChg chg="add del mod">
          <ac:chgData name="Potsawat Thinkanwatthana" userId="507fc95b666891d7" providerId="LiveId" clId="{A91C0B4B-92BD-5A48-9892-95A273891C32}" dt="2023-08-06T10:21:50.768" v="30" actId="6264"/>
          <ac:spMkLst>
            <pc:docMk/>
            <pc:sldMk cId="3251486612" sldId="256"/>
            <ac:spMk id="16" creationId="{02AF6453-895F-1310-7A71-CB324D2C6D5D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251486612" sldId="256"/>
            <ac:spMk id="17" creationId="{498F7C89-A4E2-24ED-2561-0FB62208022F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251486612" sldId="256"/>
            <ac:spMk id="18" creationId="{7A0F1B1A-0E02-2FEB-1BB8-2851D2F26B53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251486612" sldId="256"/>
            <ac:spMk id="19" creationId="{EB08D194-4031-F64A-2FF3-71A17B4B8D7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251486612" sldId="256"/>
            <ac:spMk id="20" creationId="{64BCAFB9-119B-EC53-3B6F-B3519FA82961}"/>
          </ac:spMkLst>
        </pc:spChg>
        <pc:spChg chg="add del mod">
          <ac:chgData name="Potsawat Thinkanwatthana" userId="507fc95b666891d7" providerId="LiveId" clId="{A91C0B4B-92BD-5A48-9892-95A273891C32}" dt="2023-08-06T10:26:49.065" v="102" actId="6264"/>
          <ac:spMkLst>
            <pc:docMk/>
            <pc:sldMk cId="3251486612" sldId="256"/>
            <ac:spMk id="21" creationId="{0DEF9E12-D7F4-0EEC-08E9-3EBFEEEF3FE2}"/>
          </ac:spMkLst>
        </pc:spChg>
        <pc:spChg chg="add del mod">
          <ac:chgData name="Potsawat Thinkanwatthana" userId="507fc95b666891d7" providerId="LiveId" clId="{A91C0B4B-92BD-5A48-9892-95A273891C32}" dt="2023-08-06T10:26:49.065" v="102" actId="6264"/>
          <ac:spMkLst>
            <pc:docMk/>
            <pc:sldMk cId="3251486612" sldId="256"/>
            <ac:spMk id="22" creationId="{32813EB8-667A-1D11-1585-84C69CFB78F6}"/>
          </ac:spMkLst>
        </pc:spChg>
        <pc:spChg chg="add del mod">
          <ac:chgData name="Potsawat Thinkanwatthana" userId="507fc95b666891d7" providerId="LiveId" clId="{A91C0B4B-92BD-5A48-9892-95A273891C32}" dt="2023-08-06T10:27:06.659" v="108" actId="6264"/>
          <ac:spMkLst>
            <pc:docMk/>
            <pc:sldMk cId="3251486612" sldId="256"/>
            <ac:spMk id="23" creationId="{AF771A30-8B99-E29E-F85B-D4E36209E72F}"/>
          </ac:spMkLst>
        </pc:spChg>
        <pc:spChg chg="add del mod">
          <ac:chgData name="Potsawat Thinkanwatthana" userId="507fc95b666891d7" providerId="LiveId" clId="{A91C0B4B-92BD-5A48-9892-95A273891C32}" dt="2023-08-06T10:27:06.659" v="108" actId="6264"/>
          <ac:spMkLst>
            <pc:docMk/>
            <pc:sldMk cId="3251486612" sldId="256"/>
            <ac:spMk id="24" creationId="{0D4916D0-571A-4E8C-3A7A-3C7122368644}"/>
          </ac:spMkLst>
        </pc:spChg>
        <pc:spChg chg="add del mo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25" creationId="{34CA84F0-71B0-5B05-D065-60773F052385}"/>
          </ac:spMkLst>
        </pc:spChg>
        <pc:spChg chg="add del mod">
          <ac:chgData name="Potsawat Thinkanwatthana" userId="507fc95b666891d7" providerId="LiveId" clId="{A91C0B4B-92BD-5A48-9892-95A273891C32}" dt="2023-08-06T10:29:28.074" v="132" actId="6264"/>
          <ac:spMkLst>
            <pc:docMk/>
            <pc:sldMk cId="3251486612" sldId="256"/>
            <ac:spMk id="26" creationId="{FC1E128B-3F41-0F78-EB3C-96FAC730D36C}"/>
          </ac:spMkLst>
        </pc:spChg>
      </pc:sldChg>
      <pc:sldChg chg="addSp delSp modSp del mod setBg modClrScheme setClrOvrMap chgLayout">
        <pc:chgData name="Potsawat Thinkanwatthana" userId="507fc95b666891d7" providerId="LiveId" clId="{A91C0B4B-92BD-5A48-9892-95A273891C32}" dt="2023-08-06T10:33:07.482" v="224" actId="2696"/>
        <pc:sldMkLst>
          <pc:docMk/>
          <pc:sldMk cId="2830605176" sldId="257"/>
        </pc:sldMkLst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2" creationId="{DBD22666-9228-A4BD-0FA4-EE54B795F5AA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3" creationId="{810E0ADE-5849-F895-7802-51C8EEADFD4E}"/>
          </ac:spMkLst>
        </pc:spChg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4" creationId="{B01F4970-9DE1-6527-16F2-B005C09B99CF}"/>
          </ac:spMkLst>
        </pc:spChg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5" creationId="{10BAB690-EC41-B685-8CB8-359DA4BB04E0}"/>
          </ac:spMkLst>
        </pc:spChg>
        <pc:spChg chg="mod ord">
          <ac:chgData name="Potsawat Thinkanwatthana" userId="507fc95b666891d7" providerId="LiveId" clId="{A91C0B4B-92BD-5A48-9892-95A273891C32}" dt="2023-08-06T10:32:36.077" v="217" actId="700"/>
          <ac:spMkLst>
            <pc:docMk/>
            <pc:sldMk cId="2830605176" sldId="257"/>
            <ac:spMk id="6" creationId="{C7C2D8D4-9F78-43DD-E356-D0C3D269689B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7" creationId="{D982B3B6-A6E4-99E9-2EF0-B0BC55AEFBD9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8" creationId="{2E683CD2-3104-F8C1-51B6-577BA6EFE704}"/>
          </ac:spMkLst>
        </pc:spChg>
        <pc:spChg chg="add del mod">
          <ac:chgData name="Potsawat Thinkanwatthana" userId="507fc95b666891d7" providerId="LiveId" clId="{A91C0B4B-92BD-5A48-9892-95A273891C32}" dt="2023-08-06T10:31:23.873" v="179" actId="6264"/>
          <ac:spMkLst>
            <pc:docMk/>
            <pc:sldMk cId="2830605176" sldId="257"/>
            <ac:spMk id="9" creationId="{5F0D7486-5105-D163-56D7-733539C3842A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0" creationId="{7B7F8A90-4C89-0CCD-FFFC-6829694C080A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1" creationId="{B460D510-0321-86C2-31E7-C09E071D74CC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2" creationId="{DAFCDBB0-6B39-AFF7-407B-59BE1BBBB9D5}"/>
          </ac:spMkLst>
        </pc:spChg>
        <pc:spChg chg="add del mod">
          <ac:chgData name="Potsawat Thinkanwatthana" userId="507fc95b666891d7" providerId="LiveId" clId="{A91C0B4B-92BD-5A48-9892-95A273891C32}" dt="2023-08-06T10:31:24.010" v="180" actId="6264"/>
          <ac:spMkLst>
            <pc:docMk/>
            <pc:sldMk cId="2830605176" sldId="257"/>
            <ac:spMk id="13" creationId="{04215F33-4C1F-4C68-03EF-1D3A5D0A73E2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4" creationId="{7B2A9030-03F6-477A-0154-258945342D9B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5" creationId="{06B7444B-4946-2E64-D0B1-1B6271616B0C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6" creationId="{819BF951-3679-171F-EF30-75BF9E34B434}"/>
          </ac:spMkLst>
        </pc:spChg>
        <pc:spChg chg="add del mod">
          <ac:chgData name="Potsawat Thinkanwatthana" userId="507fc95b666891d7" providerId="LiveId" clId="{A91C0B4B-92BD-5A48-9892-95A273891C32}" dt="2023-08-06T10:31:24.160" v="181" actId="6264"/>
          <ac:spMkLst>
            <pc:docMk/>
            <pc:sldMk cId="2830605176" sldId="257"/>
            <ac:spMk id="17" creationId="{14033CFB-CA0A-48AB-E156-74FF53FC3241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18" creationId="{ACAE4836-D267-5A97-CCED-1C4F990143E2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19" creationId="{2B2713AC-5538-F61F-8C6D-8EA65EEA9B55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20" creationId="{3C2E0F0A-4F3C-6B0F-71D5-5A4BCC1979D7}"/>
          </ac:spMkLst>
        </pc:spChg>
        <pc:spChg chg="add del mod">
          <ac:chgData name="Potsawat Thinkanwatthana" userId="507fc95b666891d7" providerId="LiveId" clId="{A91C0B4B-92BD-5A48-9892-95A273891C32}" dt="2023-08-06T10:32:06.153" v="204" actId="6264"/>
          <ac:spMkLst>
            <pc:docMk/>
            <pc:sldMk cId="2830605176" sldId="257"/>
            <ac:spMk id="21" creationId="{70A2FE90-1175-61DB-03ED-8FF610A8372F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2" creationId="{9979EC25-CE91-EF46-1C65-BF992F016273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3" creationId="{EECEFEAE-2E4E-8A37-DE55-6FCB834AC7DB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4" creationId="{70D313E0-9A1C-5F1D-BC19-CE9608F9F897}"/>
          </ac:spMkLst>
        </pc:spChg>
        <pc:spChg chg="add del mod">
          <ac:chgData name="Potsawat Thinkanwatthana" userId="507fc95b666891d7" providerId="LiveId" clId="{A91C0B4B-92BD-5A48-9892-95A273891C32}" dt="2023-08-06T10:32:06.524" v="205" actId="6264"/>
          <ac:spMkLst>
            <pc:docMk/>
            <pc:sldMk cId="2830605176" sldId="257"/>
            <ac:spMk id="25" creationId="{9DF39139-5AEE-F3B4-5BC1-5765EF843C5F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6" creationId="{3E2E2C1E-D183-E876-DF0D-8395DAC36967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7" creationId="{1F92B3D9-44E0-6509-AFFC-A494D71F4346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8" creationId="{4A7100A0-F958-1565-BD9E-F0DF0A5A7B59}"/>
          </ac:spMkLst>
        </pc:spChg>
        <pc:spChg chg="add del mod">
          <ac:chgData name="Potsawat Thinkanwatthana" userId="507fc95b666891d7" providerId="LiveId" clId="{A91C0B4B-92BD-5A48-9892-95A273891C32}" dt="2023-08-06T10:32:06.672" v="206" actId="6264"/>
          <ac:spMkLst>
            <pc:docMk/>
            <pc:sldMk cId="2830605176" sldId="257"/>
            <ac:spMk id="29" creationId="{A5D5088E-ED1C-9459-E94A-4D69C700C6DE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0" creationId="{C83043C5-C6A9-5AB4-2978-829420213181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1" creationId="{34CC3675-03F6-0573-0890-DB26534FD22C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2" creationId="{B952596D-DB24-4576-F87C-AE1E3EFAD09B}"/>
          </ac:spMkLst>
        </pc:spChg>
        <pc:spChg chg="add del mod">
          <ac:chgData name="Potsawat Thinkanwatthana" userId="507fc95b666891d7" providerId="LiveId" clId="{A91C0B4B-92BD-5A48-9892-95A273891C32}" dt="2023-08-06T10:32:06.790" v="207" actId="6264"/>
          <ac:spMkLst>
            <pc:docMk/>
            <pc:sldMk cId="2830605176" sldId="257"/>
            <ac:spMk id="33" creationId="{A1D6AF30-8B47-A429-1CF6-0379F2847F4F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5" creationId="{CD4D5F9F-076B-B786-C5CF-AC50AC199EB0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6" creationId="{87EA37B3-12D0-1F8A-2F6C-99CD722DB849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7" creationId="{3F2B30EF-B404-EF6E-2520-F64C0BA111D7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830605176" sldId="257"/>
            <ac:spMk id="48" creationId="{CA7CA28C-48A8-0FA5-C902-5EC43A59CA7C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49" creationId="{CE61EFE5-3406-C9AE-5204-8AA093450FB7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0" creationId="{6C3A3948-11AA-9763-33B2-229848D55C9D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1" creationId="{70A98F0E-B9E8-432A-4D54-18013C217B5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2" creationId="{C6C36ADB-B6D6-47EE-181A-29E0DF5C3DF8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3" creationId="{18290A27-5052-2B12-BA04-17A85375FEC2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830605176" sldId="257"/>
            <ac:spMk id="54" creationId="{F0E443BC-AAAE-2D76-D6CF-4AAC0680D46F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5" creationId="{27A765E9-F10D-BBD5-DAF9-CC956B34FACC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6" creationId="{77003475-EB99-65BB-5E75-087A87DAD117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7" creationId="{07CA5CE4-1E4A-AC38-47AF-5F1A86A82A3E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8" creationId="{F342A673-A1C3-63B0-944D-531DCA9F01DF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59" creationId="{212903C2-AB59-EBF3-6D68-42F572BD6960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60" creationId="{4F8B3533-C7A0-0DFE-31CF-23D384D009F8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830605176" sldId="257"/>
            <ac:spMk id="61" creationId="{D65D5615-B182-6CF2-A628-F050C084E749}"/>
          </ac:spMkLst>
        </pc:spChg>
        <pc:spChg chg="add del mod or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2" creationId="{ACF5F915-E2A0-0349-B4DA-5F5FB5F17572}"/>
          </ac:spMkLst>
        </pc:spChg>
        <pc:spChg chg="add del mod or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3" creationId="{8B40A687-D1A8-A99B-C965-A29B423F6303}"/>
          </ac:spMkLst>
        </pc:spChg>
        <pc:spChg chg="add del mod or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4" creationId="{9CB79997-6781-B3F4-4F55-6D3F8FD0C23B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5" creationId="{3363ADB9-F124-CF61-F0D6-16930988F69F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6" creationId="{FEF91886-C368-4CE7-BD2E-5AC6F259E104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7" creationId="{7020C0E2-D2BB-A60C-3423-57C541FEC625}"/>
          </ac:spMkLst>
        </pc:spChg>
        <pc:spChg chg="add del mod">
          <ac:chgData name="Potsawat Thinkanwatthana" userId="507fc95b666891d7" providerId="LiveId" clId="{A91C0B4B-92BD-5A48-9892-95A273891C32}" dt="2023-08-06T10:21:52.253" v="31" actId="6264"/>
          <ac:spMkLst>
            <pc:docMk/>
            <pc:sldMk cId="2830605176" sldId="257"/>
            <ac:spMk id="68" creationId="{F752E7F9-0BC7-C5D8-FC53-8FCFFC687D4A}"/>
          </ac:spMkLst>
        </pc:spChg>
        <pc:spChg chg="add del mod ord">
          <ac:chgData name="Potsawat Thinkanwatthana" userId="507fc95b666891d7" providerId="LiveId" clId="{A91C0B4B-92BD-5A48-9892-95A273891C32}" dt="2023-08-06T10:22:02.232" v="32" actId="700"/>
          <ac:spMkLst>
            <pc:docMk/>
            <pc:sldMk cId="2830605176" sldId="257"/>
            <ac:spMk id="69" creationId="{673D5ECD-34FF-0316-7E81-A85D1E7C220B}"/>
          </ac:spMkLst>
        </pc:spChg>
        <pc:spChg chg="add del mod ord">
          <ac:chgData name="Potsawat Thinkanwatthana" userId="507fc95b666891d7" providerId="LiveId" clId="{A91C0B4B-92BD-5A48-9892-95A273891C32}" dt="2023-08-06T10:22:02.232" v="32" actId="700"/>
          <ac:spMkLst>
            <pc:docMk/>
            <pc:sldMk cId="2830605176" sldId="257"/>
            <ac:spMk id="70" creationId="{D6C59CAC-D978-527C-F526-80032B6F0F94}"/>
          </ac:spMkLst>
        </pc:spChg>
        <pc:spChg chg="add del mod ord">
          <ac:chgData name="Potsawat Thinkanwatthana" userId="507fc95b666891d7" providerId="LiveId" clId="{A91C0B4B-92BD-5A48-9892-95A273891C32}" dt="2023-08-06T10:22:02.232" v="32" actId="700"/>
          <ac:spMkLst>
            <pc:docMk/>
            <pc:sldMk cId="2830605176" sldId="257"/>
            <ac:spMk id="71" creationId="{F48596A2-8EAC-500B-4D8C-A211BE2ACD10}"/>
          </ac:spMkLst>
        </pc:spChg>
        <pc:spChg chg="add del">
          <ac:chgData name="Potsawat Thinkanwatthana" userId="507fc95b666891d7" providerId="LiveId" clId="{A91C0B4B-92BD-5A48-9892-95A273891C32}" dt="2023-08-06T10:22:08.289" v="34" actId="26606"/>
          <ac:spMkLst>
            <pc:docMk/>
            <pc:sldMk cId="2830605176" sldId="257"/>
            <ac:spMk id="72" creationId="{7DD77B92-CB36-4B20-A59A-59625E0F08AB}"/>
          </ac:spMkLst>
        </pc:spChg>
        <pc:spChg chg="add del">
          <ac:chgData name="Potsawat Thinkanwatthana" userId="507fc95b666891d7" providerId="LiveId" clId="{A91C0B4B-92BD-5A48-9892-95A273891C32}" dt="2023-08-06T10:22:08.289" v="34" actId="26606"/>
          <ac:spMkLst>
            <pc:docMk/>
            <pc:sldMk cId="2830605176" sldId="257"/>
            <ac:spMk id="76" creationId="{2C1BBA94-3F40-40AA-8BB9-E69E25E537C1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77" creationId="{B626401D-B2CB-094A-BF57-34C4BA9A4CDE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78" creationId="{1C4CB54D-276C-3AA6-96F2-CFB7C64F000A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79" creationId="{668A5604-240D-7AC8-542E-27763957EE1E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830605176" sldId="257"/>
            <ac:spMk id="80" creationId="{DA533BC9-7982-D11A-B70E-6F1F2E8807E8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1" creationId="{93482E91-2118-5D86-693E-1267912DC1CC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2" creationId="{5AEDB0D5-DB57-49E6-6389-19AB21C985D6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3" creationId="{5649325D-CEB9-7F61-CE5C-5F9471DDBB3B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830605176" sldId="257"/>
            <ac:spMk id="84" creationId="{8A7579CA-6E7D-A46A-FA83-39839CECF068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5" creationId="{11B00680-08DD-DC31-C4ED-BF63086B1999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6" creationId="{A2F4B9FA-76D6-48A4-07BD-D52A5EF2BE08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7" creationId="{6AC533F4-0A0D-27D2-1FFF-E3F1AE6FED22}"/>
          </ac:spMkLst>
        </pc:spChg>
        <pc:spChg chg="add del mod">
          <ac:chgData name="Potsawat Thinkanwatthana" userId="507fc95b666891d7" providerId="LiveId" clId="{A91C0B4B-92BD-5A48-9892-95A273891C32}" dt="2023-08-06T10:27:05.028" v="107" actId="6264"/>
          <ac:spMkLst>
            <pc:docMk/>
            <pc:sldMk cId="2830605176" sldId="257"/>
            <ac:spMk id="88" creationId="{3E0FEF90-1C5E-8E25-84D5-FE4B3A2D44EA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89" creationId="{42C48450-DA35-68E0-8F9E-74BE6791A69F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90" creationId="{30095A51-5058-1EFC-9D18-A437E3BF5B59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91" creationId="{AACBBF06-8210-4B36-456B-D5BED73E89AD}"/>
          </ac:spMkLst>
        </pc:spChg>
        <pc:spChg chg="add del mod">
          <ac:chgData name="Potsawat Thinkanwatthana" userId="507fc95b666891d7" providerId="LiveId" clId="{A91C0B4B-92BD-5A48-9892-95A273891C32}" dt="2023-08-06T10:30:12.731" v="166" actId="6264"/>
          <ac:spMkLst>
            <pc:docMk/>
            <pc:sldMk cId="2830605176" sldId="257"/>
            <ac:spMk id="92" creationId="{E071E45D-D741-DCDC-EE36-EA44A53D19E1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3" creationId="{E6456EA9-6A7E-7D5F-D4E3-A459F05132F3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4" creationId="{48E40D95-ED8A-AFF0-BEE2-CE4558487364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5" creationId="{FAB016F7-2092-C9EF-2F0E-788A3832CCAD}"/>
          </ac:spMkLst>
        </pc:spChg>
        <pc:spChg chg="add del mod">
          <ac:chgData name="Potsawat Thinkanwatthana" userId="507fc95b666891d7" providerId="LiveId" clId="{A91C0B4B-92BD-5A48-9892-95A273891C32}" dt="2023-08-06T10:30:12.807" v="167" actId="6264"/>
          <ac:spMkLst>
            <pc:docMk/>
            <pc:sldMk cId="2830605176" sldId="257"/>
            <ac:spMk id="96" creationId="{20FA7A06-D3E8-D2C7-04CE-6A31916A9EF8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97" creationId="{815AAC52-58EE-6027-1112-8B02C9382C1A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98" creationId="{CA4661D7-9D95-1D4D-9B20-AB8706B5AC45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99" creationId="{22DF9255-9809-187E-780D-FD984ED8A9B7}"/>
          </ac:spMkLst>
        </pc:spChg>
        <pc:spChg chg="add del mod">
          <ac:chgData name="Potsawat Thinkanwatthana" userId="507fc95b666891d7" providerId="LiveId" clId="{A91C0B4B-92BD-5A48-9892-95A273891C32}" dt="2023-08-06T10:30:12.891" v="168" actId="6264"/>
          <ac:spMkLst>
            <pc:docMk/>
            <pc:sldMk cId="2830605176" sldId="257"/>
            <ac:spMk id="100" creationId="{7945726B-0276-CE89-A7DC-D1D66FD3CACF}"/>
          </ac:spMkLst>
        </pc:spChg>
        <pc:grpChg chg="add del">
          <ac:chgData name="Potsawat Thinkanwatthana" userId="507fc95b666891d7" providerId="LiveId" clId="{A91C0B4B-92BD-5A48-9892-95A273891C32}" dt="2023-08-06T10:22:08.289" v="34" actId="26606"/>
          <ac:grpSpMkLst>
            <pc:docMk/>
            <pc:sldMk cId="2830605176" sldId="257"/>
            <ac:grpSpMk id="73" creationId="{B14B560F-9DD7-4302-A60B-EBD3EF59B073}"/>
          </ac:grpSpMkLst>
        </pc:grpChg>
        <pc:graphicFrameChg chg="mod">
          <ac:chgData name="Potsawat Thinkanwatthana" userId="507fc95b666891d7" providerId="LiveId" clId="{A91C0B4B-92BD-5A48-9892-95A273891C32}" dt="2023-08-06T10:22:08.289" v="34" actId="26606"/>
          <ac:graphicFrameMkLst>
            <pc:docMk/>
            <pc:sldMk cId="2830605176" sldId="257"/>
            <ac:graphicFrameMk id="42" creationId="{450C2723-D409-8E3B-3788-8E3079AA40CC}"/>
          </ac:graphicFrameMkLst>
        </pc:graphicFrameChg>
        <pc:graphicFrameChg chg="mod">
          <ac:chgData name="Potsawat Thinkanwatthana" userId="507fc95b666891d7" providerId="LiveId" clId="{A91C0B4B-92BD-5A48-9892-95A273891C32}" dt="2023-08-06T10:22:08.289" v="34" actId="26606"/>
          <ac:graphicFrameMkLst>
            <pc:docMk/>
            <pc:sldMk cId="2830605176" sldId="257"/>
            <ac:graphicFrameMk id="44" creationId="{F5E88ADD-C5FE-BC0A-C2E4-F5DFED816332}"/>
          </ac:graphicFrameMkLst>
        </pc:graphicFrameChg>
        <pc:picChg chg="mod">
          <ac:chgData name="Potsawat Thinkanwatthana" userId="507fc95b666891d7" providerId="LiveId" clId="{A91C0B4B-92BD-5A48-9892-95A273891C32}" dt="2023-08-06T10:22:08.289" v="34" actId="26606"/>
          <ac:picMkLst>
            <pc:docMk/>
            <pc:sldMk cId="2830605176" sldId="257"/>
            <ac:picMk id="35" creationId="{70562C6D-886C-2116-13E6-44EB3B45A035}"/>
          </ac:picMkLst>
        </pc:picChg>
        <pc:picChg chg="mod">
          <ac:chgData name="Potsawat Thinkanwatthana" userId="507fc95b666891d7" providerId="LiveId" clId="{A91C0B4B-92BD-5A48-9892-95A273891C32}" dt="2023-08-06T10:22:08.289" v="34" actId="26606"/>
          <ac:picMkLst>
            <pc:docMk/>
            <pc:sldMk cId="2830605176" sldId="257"/>
            <ac:picMk id="43" creationId="{AFAF34DA-D8F8-B73D-56C3-05A3A636788B}"/>
          </ac:picMkLst>
        </pc:picChg>
      </pc:sldChg>
      <pc:sldChg chg="addSp delSp modSp del mod chgLayout">
        <pc:chgData name="Potsawat Thinkanwatthana" userId="507fc95b666891d7" providerId="LiveId" clId="{A91C0B4B-92BD-5A48-9892-95A273891C32}" dt="2023-08-06T10:33:32.113" v="234" actId="2696"/>
        <pc:sldMkLst>
          <pc:docMk/>
          <pc:sldMk cId="2505333854" sldId="258"/>
        </pc:sldMkLst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2" creationId="{0D375F9F-E39E-D981-0EE7-1854F5970E82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3" creationId="{5125AC05-37AE-161D-8102-58F9EFBC6DB5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4" creationId="{1CA9BA86-511C-41B2-7B7B-9901C99BA6AE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5" creationId="{A0625521-E203-06FB-CF27-69B91C19D5DD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6" creationId="{FABF1BCE-2D3E-6047-D381-32BFE924C6A0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7" creationId="{EA34E240-C9AA-107C-81C7-54CD789FA6E9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8" creationId="{87B00943-92DB-A8AF-3995-A6A336ECD5EB}"/>
          </ac:spMkLst>
        </pc:spChg>
        <pc:spChg chg="add del mo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9" creationId="{E9DB3BDE-A671-2729-8A84-1FC578586F78}"/>
          </ac:spMkLst>
        </pc:spChg>
        <pc:spChg chg="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10" creationId="{CAAEBEBE-7C96-C612-A06B-60F483280C0C}"/>
          </ac:spMkLst>
        </pc:spChg>
        <pc:spChg chg="add del 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11" creationId="{5B64A56A-A21B-1A24-8213-1A437DE85DD1}"/>
          </ac:spMkLst>
        </pc:spChg>
        <pc:spChg chg="add del mod or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2" creationId="{CC094CBC-E458-CCA4-E6D4-E1462702330C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3" creationId="{81ED9A12-B144-AB64-52FE-271A2FF3E918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4" creationId="{755F4ACF-392B-CBE5-C21A-2D96428DCD98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5" creationId="{6AAC5EEF-FC8D-4B35-7B28-055A3092BF06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6" creationId="{18BA4C75-C531-B929-F8FD-1B5265922486}"/>
          </ac:spMkLst>
        </pc:spChg>
        <pc:spChg chg="add del mod">
          <ac:chgData name="Potsawat Thinkanwatthana" userId="507fc95b666891d7" providerId="LiveId" clId="{A91C0B4B-92BD-5A48-9892-95A273891C32}" dt="2023-08-06T10:32:08.675" v="209" actId="6264"/>
          <ac:spMkLst>
            <pc:docMk/>
            <pc:sldMk cId="2505333854" sldId="258"/>
            <ac:spMk id="17" creationId="{27E9C0E5-E25B-F0EB-0E66-093CDF12A3BC}"/>
          </ac:spMkLst>
        </pc:spChg>
        <pc:spChg chg="add del mod or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18" creationId="{B9B82030-CE3F-9EA4-72A5-D0553423E0EE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19" creationId="{52C05EDF-59B0-31F0-5F47-37119BDAA170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0" creationId="{188BB241-00AC-D582-8426-96A736669757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1" creationId="{CE77491B-C341-ADDC-2EB8-63659E57FDD4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2" creationId="{B4B57534-FAEA-0D1A-E1C2-1B9FCB0E6BC2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23" creationId="{2BD08508-CA12-10FE-A2C9-634328C94556}"/>
          </ac:spMkLst>
        </pc:spChg>
        <pc:spChg chg="add del mod">
          <ac:chgData name="Potsawat Thinkanwatthana" userId="507fc95b666891d7" providerId="LiveId" clId="{A91C0B4B-92BD-5A48-9892-95A273891C32}" dt="2023-08-06T10:32:08.807" v="210" actId="6264"/>
          <ac:spMkLst>
            <pc:docMk/>
            <pc:sldMk cId="2505333854" sldId="258"/>
            <ac:spMk id="23" creationId="{F122B340-5A42-B4DE-6574-D68CF9A1E12C}"/>
          </ac:spMkLst>
        </pc:spChg>
        <pc:spChg chg="add del mod or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4" creationId="{39D276F8-DA9B-F97C-35B8-8165B6EAAAD5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5" creationId="{68C04C54-C2BC-1D7C-E1D1-36520A0DCEA5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6" creationId="{7CE8380F-A1A7-1BFB-97FA-9233CE12CEA5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7" creationId="{9388075B-FFEB-5E8A-F4F5-ABBC92EB3EDA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8" creationId="{08B6C61D-600B-DEFD-976C-5ED5C2B2C378}"/>
          </ac:spMkLst>
        </pc:spChg>
        <pc:spChg chg="add del mod">
          <ac:chgData name="Potsawat Thinkanwatthana" userId="507fc95b666891d7" providerId="LiveId" clId="{A91C0B4B-92BD-5A48-9892-95A273891C32}" dt="2023-08-06T10:32:08.940" v="211" actId="6264"/>
          <ac:spMkLst>
            <pc:docMk/>
            <pc:sldMk cId="2505333854" sldId="258"/>
            <ac:spMk id="29" creationId="{E2CEE032-AABD-FCA7-4923-3AB85F5C179F}"/>
          </ac:spMkLst>
        </pc:spChg>
        <pc:spChg chg="add del mod ord">
          <ac:chgData name="Potsawat Thinkanwatthana" userId="507fc95b666891d7" providerId="LiveId" clId="{A91C0B4B-92BD-5A48-9892-95A273891C32}" dt="2023-08-06T10:32:48.247" v="218" actId="700"/>
          <ac:spMkLst>
            <pc:docMk/>
            <pc:sldMk cId="2505333854" sldId="258"/>
            <ac:spMk id="30" creationId="{124C183C-72FD-2520-6912-7DECC35FD76D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0" creationId="{8E2E03D4-BBBF-329F-81F7-976009FF4600}"/>
          </ac:spMkLst>
        </pc:spChg>
        <pc:spChg chg="add del mod or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1" creationId="{66D5E6B4-6129-D1B6-89B5-CE2694EE9D04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1" creationId="{E768F39E-BC3B-EDB0-86F1-5A45A4B3E197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2" creationId="{01C74954-C998-8BAD-6867-E40D05B8D0AD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2" creationId="{FFA40E90-536D-A1CB-3669-FBE7F34AAD36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3" creationId="{34CD783E-3A16-7C95-7891-20E5987A6F3D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3" creationId="{D62F8FFE-FC30-CCEA-D31C-7F5DE5AD6F87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4" creationId="{22A1FC1E-29EE-DEB7-FB1F-A47AB179D2AA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2505333854" sldId="258"/>
            <ac:spMk id="34" creationId="{50F759BA-439B-9B8F-5D86-20058AD323D2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5" creationId="{42AEB66B-3A02-A5E1-EB1E-EC1586ACC0CA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5" creationId="{DC330A38-2814-09CA-1898-B52FAA64765B}"/>
          </ac:spMkLst>
        </pc:spChg>
        <pc:spChg chg="add del mod">
          <ac:chgData name="Potsawat Thinkanwatthana" userId="507fc95b666891d7" providerId="LiveId" clId="{A91C0B4B-92BD-5A48-9892-95A273891C32}" dt="2023-08-06T10:32:50.530" v="219" actId="6264"/>
          <ac:spMkLst>
            <pc:docMk/>
            <pc:sldMk cId="2505333854" sldId="258"/>
            <ac:spMk id="36" creationId="{13B2D3E2-E8E6-AEC7-70EC-FAECD7DAC7C1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6" creationId="{FB6C9645-594A-165E-B5E8-A639C681443A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7" creationId="{0C210A9B-F809-A4AE-3136-28B09CF68C6D}"/>
          </ac:spMkLst>
        </pc:spChg>
        <pc:spChg chg="add del 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37" creationId="{1030D196-1714-6BDA-F338-232E6C980743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8" creationId="{09AE5BFE-1B2A-EF60-6F98-5CB8943C372A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38" creationId="{5D732DD5-F025-D636-06AC-1DB4378B2FA1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39" creationId="{536A27C0-EBA8-0C30-F224-0F0A729E2AB8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39" creationId="{68224274-EB23-3351-16A7-20933F0EB8D4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0" creationId="{B9FEA409-5903-D979-E60B-FFC4818EDA1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2505333854" sldId="258"/>
            <ac:spMk id="40" creationId="{E131D6ED-6C65-1E94-7A0F-DB297B8A0DC7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1" creationId="{0BEC8D9D-1C5F-8AC6-5D8D-F261982CEA8A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1" creationId="{1DEC03A3-D765-BFE9-6FC5-2C1DDBB01BB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2" creationId="{02E79355-E97B-34E1-EDF4-247C88FA467E}"/>
          </ac:spMkLst>
        </pc:spChg>
        <pc:spChg chg="add del mo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2" creationId="{E75C2C06-B9F0-1258-EF0F-C07378A2BB4D}"/>
          </ac:spMkLst>
        </pc:spChg>
        <pc:spChg chg="add mod ord">
          <ac:chgData name="Potsawat Thinkanwatthana" userId="507fc95b666891d7" providerId="LiveId" clId="{A91C0B4B-92BD-5A48-9892-95A273891C32}" dt="2023-08-06T10:32:50.658" v="220" actId="6264"/>
          <ac:spMkLst>
            <pc:docMk/>
            <pc:sldMk cId="2505333854" sldId="258"/>
            <ac:spMk id="43" creationId="{21ED8E32-DBAB-9FDD-E522-41A9F2D40DE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3" creationId="{BB6E3B9A-6206-238C-4CAD-311545F064C5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4" creationId="{C2898FC9-B4CE-B807-C6B1-3E6EC8472069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5" creationId="{2AE5ABCB-BACE-40DB-E4C5-22D80F76ED32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2505333854" sldId="258"/>
            <ac:spMk id="46" creationId="{0D62F335-E3E3-54E7-BAD8-0BCA3B9F1FF3}"/>
          </ac:spMkLst>
        </pc:spChg>
        <pc:spChg chg="add del mod or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47" creationId="{9BFFA03F-1799-1704-0B77-B3F7BF58C832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48" creationId="{56999F77-37E3-61DD-FA73-23AF61240925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49" creationId="{12D584F9-5756-B3E1-7D9C-838DEC715717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50" creationId="{4D1974CF-C69F-7ABE-D073-E9555DC6CF53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51" creationId="{2FDFE39C-1D7F-FAEF-ABC4-10D1670E70BD}"/>
          </ac:spMkLst>
        </pc:spChg>
        <pc:spChg chg="add del mod">
          <ac:chgData name="Potsawat Thinkanwatthana" userId="507fc95b666891d7" providerId="LiveId" clId="{A91C0B4B-92BD-5A48-9892-95A273891C32}" dt="2023-08-06T10:21:49.102" v="29" actId="6264"/>
          <ac:spMkLst>
            <pc:docMk/>
            <pc:sldMk cId="2505333854" sldId="258"/>
            <ac:spMk id="52" creationId="{6FD53BB3-70C3-37EC-4E1B-F1EB69D01247}"/>
          </ac:spMkLst>
        </pc:spChg>
        <pc:spChg chg="add del mod or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3" creationId="{60492A76-194D-81F5-1708-026459E068F6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4" creationId="{AE5D8954-7685-CD44-4268-33DA65DE3242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5" creationId="{960C8F3D-C473-5919-3F52-10FD299B2FC5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6" creationId="{BABDEDF2-151E-8119-119B-058A592EB81B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7" creationId="{A459B9B0-3B83-9140-716D-4C9F312FD6F9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2505333854" sldId="258"/>
            <ac:spMk id="58" creationId="{86D1FD21-9A32-EEF8-A127-B7257F72E178}"/>
          </ac:spMkLst>
        </pc:spChg>
        <pc:spChg chg="add del mod or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59" creationId="{A544E3F2-D338-6E51-FBAB-68F1F51034DC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0" creationId="{BD2599D9-6851-72A8-A62C-9BB799E0D60F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1" creationId="{4D0452CC-E27E-780F-FCE8-13D9FA390A5F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2" creationId="{CD95EFB1-2369-03DD-18B7-612B71908772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3" creationId="{2EF46258-50F4-9A0D-5762-39DC233220FC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2505333854" sldId="258"/>
            <ac:spMk id="64" creationId="{AC9088CA-1FA4-B2DE-06DF-CB8A80E8CDF3}"/>
          </ac:spMkLst>
        </pc:spChg>
        <pc:spChg chg="add del mod or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5" creationId="{678D5280-B178-C22D-2FB5-76F911794701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6" creationId="{558A4A70-EDCF-8481-D72E-6938CFF291E1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7" creationId="{B1126229-B8FD-F484-3AB6-5FB72538D604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8" creationId="{668CC245-E112-937F-20C5-AD77B69FFBC5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69" creationId="{AEA18FE9-F4C6-9735-B936-5D9FB981991E}"/>
          </ac:spMkLst>
        </pc:spChg>
        <pc:spChg chg="add del mod">
          <ac:chgData name="Potsawat Thinkanwatthana" userId="507fc95b666891d7" providerId="LiveId" clId="{A91C0B4B-92BD-5A48-9892-95A273891C32}" dt="2023-08-06T10:24:42.367" v="72" actId="6264"/>
          <ac:spMkLst>
            <pc:docMk/>
            <pc:sldMk cId="2505333854" sldId="258"/>
            <ac:spMk id="70" creationId="{D94EFCD2-C19F-078A-7047-9F0D04FCAD4D}"/>
          </ac:spMkLst>
        </pc:spChg>
        <pc:spChg chg="add del mod or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1" creationId="{267BBB01-7831-A9DC-D24E-54830897A8B0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2" creationId="{8F508FEF-3FD7-7225-81F6-F90E4C636CB4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3" creationId="{454C9D24-04B5-485C-753E-BBF81EB802B8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4" creationId="{10DB1FB2-9A5A-7F26-6DFC-B92829D0E8B3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5" creationId="{9A17BD23-0BE0-9685-BC86-7E21E8CC7919}"/>
          </ac:spMkLst>
        </pc:spChg>
        <pc:spChg chg="add del mod">
          <ac:chgData name="Potsawat Thinkanwatthana" userId="507fc95b666891d7" providerId="LiveId" clId="{A91C0B4B-92BD-5A48-9892-95A273891C32}" dt="2023-08-06T10:27:03.093" v="106" actId="6264"/>
          <ac:spMkLst>
            <pc:docMk/>
            <pc:sldMk cId="2505333854" sldId="258"/>
            <ac:spMk id="76" creationId="{4347EC22-F1C9-97C6-EA3B-DCA1CCFAA352}"/>
          </ac:spMkLst>
        </pc:spChg>
        <pc:spChg chg="add del mod or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77" creationId="{DBA4BC1A-8EE2-1B24-A48C-CEA1AA8DCCDB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78" creationId="{6A6C56E9-D0B0-F6A7-8246-32075C0DB9C4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79" creationId="{E79FBF14-34BD-44A5-ED25-D7C77E63D989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80" creationId="{069D877F-D0EE-798D-6693-13449A92E5DE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81" creationId="{0024F5E3-607F-3FAE-4CAF-60C458679E3E}"/>
          </ac:spMkLst>
        </pc:spChg>
        <pc:spChg chg="add del mod">
          <ac:chgData name="Potsawat Thinkanwatthana" userId="507fc95b666891d7" providerId="LiveId" clId="{A91C0B4B-92BD-5A48-9892-95A273891C32}" dt="2023-08-06T10:29:30.811" v="133" actId="6264"/>
          <ac:spMkLst>
            <pc:docMk/>
            <pc:sldMk cId="2505333854" sldId="258"/>
            <ac:spMk id="82" creationId="{60E99781-967D-39FF-12C5-300DF85F281C}"/>
          </ac:spMkLst>
        </pc:spChg>
        <pc:spChg chg="add del mod or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3" creationId="{0AAC6A57-76B9-FBA8-FA8E-72D8FA0E4D02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4" creationId="{126864F6-B246-0697-E015-972AF395BCAF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5" creationId="{BC6EBE64-D824-8A0A-9CA8-67D9A07429A5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6" creationId="{E4C6D445-4D24-1270-610C-FAE7D01252BD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7" creationId="{8C366D4F-CCCD-B168-F9E4-6E68691A3327}"/>
          </ac:spMkLst>
        </pc:spChg>
        <pc:spChg chg="add del mod">
          <ac:chgData name="Potsawat Thinkanwatthana" userId="507fc95b666891d7" providerId="LiveId" clId="{A91C0B4B-92BD-5A48-9892-95A273891C32}" dt="2023-08-06T10:30:12.975" v="169" actId="6264"/>
          <ac:spMkLst>
            <pc:docMk/>
            <pc:sldMk cId="2505333854" sldId="258"/>
            <ac:spMk id="88" creationId="{42DBAF6D-3B11-64EC-ED74-6CAAC48DDE3E}"/>
          </ac:spMkLst>
        </pc:spChg>
        <pc:spChg chg="add del mod or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89" creationId="{527051BA-8645-A996-7D3C-EE61A56B7ACA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0" creationId="{3C9C5566-48D9-782F-F638-8FEAB632C956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1" creationId="{726ED9FA-354C-19ED-DE6B-83DE9AB2D9DD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2" creationId="{C53693DB-5A0D-2FB3-335F-A02E75E3B238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3" creationId="{96A81320-1CA4-4B68-445A-C7FCED98D254}"/>
          </ac:spMkLst>
        </pc:spChg>
        <pc:spChg chg="add del mod">
          <ac:chgData name="Potsawat Thinkanwatthana" userId="507fc95b666891d7" providerId="LiveId" clId="{A91C0B4B-92BD-5A48-9892-95A273891C32}" dt="2023-08-06T10:30:13.079" v="170" actId="6264"/>
          <ac:spMkLst>
            <pc:docMk/>
            <pc:sldMk cId="2505333854" sldId="258"/>
            <ac:spMk id="94" creationId="{0299DFF9-F1B0-C606-86BB-A6C4680143B2}"/>
          </ac:spMkLst>
        </pc:spChg>
        <pc:spChg chg="add del mod or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5" creationId="{564776C6-3B63-577F-30D7-0101E7A95B1E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6" creationId="{33C4488A-91DD-51EB-A755-381F1990F03B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7" creationId="{41F3AFDD-472E-F298-26C5-51DB5723EED0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8" creationId="{B18D6BC0-BA35-0DCB-9E51-157D4F8FF728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99" creationId="{08CCEF45-807E-AE56-98DC-4650221CB1C9}"/>
          </ac:spMkLst>
        </pc:spChg>
        <pc:spChg chg="add del mod">
          <ac:chgData name="Potsawat Thinkanwatthana" userId="507fc95b666891d7" providerId="LiveId" clId="{A91C0B4B-92BD-5A48-9892-95A273891C32}" dt="2023-08-06T10:30:13.142" v="171" actId="6264"/>
          <ac:spMkLst>
            <pc:docMk/>
            <pc:sldMk cId="2505333854" sldId="258"/>
            <ac:spMk id="100" creationId="{4817BA12-C181-198B-067E-D52381794F94}"/>
          </ac:spMkLst>
        </pc:spChg>
        <pc:spChg chg="add del mod or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1" creationId="{FEFA72E3-F94C-BCD9-88B6-B8EC117347AC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2" creationId="{26083396-DE85-66A7-6644-FE31656F4BA9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3" creationId="{7A714FB0-4E25-7815-5CDF-9ED91CB9B861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4" creationId="{ECA7758D-FC19-64B8-01D9-6A4EE06FD0C5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5" creationId="{48E686AB-9EA8-3BAD-BEC1-8DDC69CBE2BA}"/>
          </ac:spMkLst>
        </pc:spChg>
        <pc:spChg chg="add del mod">
          <ac:chgData name="Potsawat Thinkanwatthana" userId="507fc95b666891d7" providerId="LiveId" clId="{A91C0B4B-92BD-5A48-9892-95A273891C32}" dt="2023-08-06T10:30:36.052" v="172" actId="6264"/>
          <ac:spMkLst>
            <pc:docMk/>
            <pc:sldMk cId="2505333854" sldId="258"/>
            <ac:spMk id="106" creationId="{342558F1-0503-7BC3-11B9-96B6251E6EE7}"/>
          </ac:spMkLst>
        </pc:spChg>
        <pc:spChg chg="add del mod or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07" creationId="{184220F2-FFD7-C19B-02DF-ADBF2760443C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08" creationId="{22E96DAB-5511-46C7-F80C-D7809F6AEB61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09" creationId="{FCBE86FD-304F-83F6-5D2C-1CF25264390D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10" creationId="{3189A94A-11AF-DEB5-0314-55E72E578F5C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11" creationId="{5D8D31B0-C1D5-A128-EAF9-5BB3BECBB5A7}"/>
          </ac:spMkLst>
        </pc:spChg>
        <pc:spChg chg="add del mod">
          <ac:chgData name="Potsawat Thinkanwatthana" userId="507fc95b666891d7" providerId="LiveId" clId="{A91C0B4B-92BD-5A48-9892-95A273891C32}" dt="2023-08-06T10:30:36.375" v="173" actId="6264"/>
          <ac:spMkLst>
            <pc:docMk/>
            <pc:sldMk cId="2505333854" sldId="258"/>
            <ac:spMk id="112" creationId="{3705443F-B700-36B6-235F-4F1B7CC0828F}"/>
          </ac:spMkLst>
        </pc:spChg>
        <pc:spChg chg="add del mod or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3" creationId="{AD4579CD-CDE5-7EC4-77D8-4598D05F4A1D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4" creationId="{939E4A3A-0BB1-CD06-09BC-68F3F036E0FB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5" creationId="{C5362CD2-C54C-9B2F-9366-1A752C83ED38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6" creationId="{AF399B53-D4F2-194E-B9F4-B347165BC09D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7" creationId="{30C5E91B-4BD1-DF5D-7D13-BAD791DA0190}"/>
          </ac:spMkLst>
        </pc:spChg>
        <pc:spChg chg="add del mod">
          <ac:chgData name="Potsawat Thinkanwatthana" userId="507fc95b666891d7" providerId="LiveId" clId="{A91C0B4B-92BD-5A48-9892-95A273891C32}" dt="2023-08-06T10:30:36.508" v="174" actId="6264"/>
          <ac:spMkLst>
            <pc:docMk/>
            <pc:sldMk cId="2505333854" sldId="258"/>
            <ac:spMk id="118" creationId="{3AFEBF42-0505-38A1-2802-73D2CA16D9A5}"/>
          </ac:spMkLst>
        </pc:spChg>
        <pc:spChg chg="add del mod ord">
          <ac:chgData name="Potsawat Thinkanwatthana" userId="507fc95b666891d7" providerId="LiveId" clId="{A91C0B4B-92BD-5A48-9892-95A273891C32}" dt="2023-08-06T10:30:40.001" v="175" actId="700"/>
          <ac:spMkLst>
            <pc:docMk/>
            <pc:sldMk cId="2505333854" sldId="258"/>
            <ac:spMk id="119" creationId="{CD7E35B4-F904-B4CC-5F20-9CFEDC76C8D0}"/>
          </ac:spMkLst>
        </pc:spChg>
        <pc:spChg chg="add del mod or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0" creationId="{E9A65D0A-73A8-95BC-2A6A-4D2E5334D4E5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1" creationId="{D63B44C5-FA63-734F-DD9D-99CB09F92C1F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3" creationId="{EEC7E91D-17B8-67D4-F44B-B1C378097B9E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4" creationId="{E3301F1A-4DF1-6107-B855-D04CEB054FE5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5" creationId="{067FD375-DD44-FBF5-B76C-C326FB939B12}"/>
          </ac:spMkLst>
        </pc:spChg>
        <pc:spChg chg="add del mod">
          <ac:chgData name="Potsawat Thinkanwatthana" userId="507fc95b666891d7" providerId="LiveId" clId="{A91C0B4B-92BD-5A48-9892-95A273891C32}" dt="2023-08-06T10:30:49.712" v="178" actId="6264"/>
          <ac:spMkLst>
            <pc:docMk/>
            <pc:sldMk cId="2505333854" sldId="258"/>
            <ac:spMk id="126" creationId="{4A322CD5-6C04-FAC5-9FFF-1FDEF195C035}"/>
          </ac:spMkLst>
        </pc:spChg>
        <pc:spChg chg="add del mod ord">
          <ac:chgData name="Potsawat Thinkanwatthana" userId="507fc95b666891d7" providerId="LiveId" clId="{A91C0B4B-92BD-5A48-9892-95A273891C32}" dt="2023-08-06T10:32:08.559" v="208" actId="6264"/>
          <ac:spMkLst>
            <pc:docMk/>
            <pc:sldMk cId="2505333854" sldId="258"/>
            <ac:spMk id="127" creationId="{1CFC8BED-5464-1B80-D9B1-01003EBA9F70}"/>
          </ac:spMkLst>
        </pc:spChg>
        <pc:graphicFrameChg chg="add del">
          <ac:chgData name="Potsawat Thinkanwatthana" userId="507fc95b666891d7" providerId="LiveId" clId="{A91C0B4B-92BD-5A48-9892-95A273891C32}" dt="2023-08-06T10:30:46.427" v="177" actId="26606"/>
          <ac:graphicFrameMkLst>
            <pc:docMk/>
            <pc:sldMk cId="2505333854" sldId="258"/>
            <ac:graphicFrameMk id="122" creationId="{0149AE63-897D-F74B-C95D-DB280C50480D}"/>
          </ac:graphicFrameMkLst>
        </pc:graphicFrameChg>
      </pc:sldChg>
      <pc:sldChg chg="addSp delSp modSp del mod chgLayout">
        <pc:chgData name="Potsawat Thinkanwatthana" userId="507fc95b666891d7" providerId="LiveId" clId="{A91C0B4B-92BD-5A48-9892-95A273891C32}" dt="2023-08-06T10:33:44.257" v="240" actId="2696"/>
        <pc:sldMkLst>
          <pc:docMk/>
          <pc:sldMk cId="1999409502" sldId="259"/>
        </pc:sldMkLst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2" creationId="{8452C882-780C-17D8-CEFB-E5C687CB1679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3" creationId="{297F0CE9-1C0F-6D6A-1BFC-45BF8C10FBE8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4" creationId="{5B7755E4-342A-D530-5528-B677C5290CC0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5" creationId="{508D8647-4CF8-3BF4-AD1D-CD1B11B9A2FD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" creationId="{CD6C4003-7B13-F5E7-F0AB-A67E8C7AF26A}"/>
          </ac:spMkLst>
        </pc:spChg>
        <pc:spChg chg="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" creationId="{70E44595-45D1-AD03-B0E4-113CFF136AD3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8" creationId="{608EA0AA-4774-CFE3-9C61-D2B7209C5F90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9" creationId="{203B29B6-2408-BBE0-23B7-4B69DF0F314E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10" creationId="{18FF1B4A-8FDA-78BF-1389-86F64174FA50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11" creationId="{BCE1E944-BDDC-DF8C-FE53-33B195959826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1999409502" sldId="259"/>
            <ac:spMk id="12" creationId="{0564E613-D9BC-F3DA-04C6-89D5CAA382EB}"/>
          </ac:spMkLst>
        </pc:spChg>
        <pc:spChg chg="add del mod or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3" creationId="{FA0B006B-FCCA-62A8-4FBE-77A80969B300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4" creationId="{9F03F791-ED1F-376F-F6DC-C65C96E781EE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5" creationId="{DB459D0D-2922-086F-05B2-D6DE186B2722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6" creationId="{E5557BA8-57BA-E37C-E562-FF0126B28DCF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7" creationId="{D4BD3179-F983-FAA8-1715-88EBE72865D1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1999409502" sldId="259"/>
            <ac:spMk id="18" creationId="{194AB079-97B9-1C0B-80CA-ABDE9E085156}"/>
          </ac:spMkLst>
        </pc:spChg>
        <pc:spChg chg="add del mod or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19" creationId="{993AE654-A53F-D139-B2B2-E3412F5ACB6C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0" creationId="{C15B24CF-C5DF-BB85-D208-416D2950215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1" creationId="{6EC3C511-1976-C0A9-BF10-812EE7615CED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2" creationId="{C7DAC245-5A97-1CB5-26AA-2C65C3C1E82E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3" creationId="{25833F83-FD8C-8D44-27AD-85FEAC03B3E9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1999409502" sldId="259"/>
            <ac:spMk id="24" creationId="{7813D2D7-4DBB-88C5-B01C-0ABE5D575242}"/>
          </ac:spMkLst>
        </pc:spChg>
        <pc:spChg chg="add del mod or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5" creationId="{97589D7D-41B6-5B3E-D7D9-E8972B9C15B5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6" creationId="{6E5A5EE2-7D19-787A-3288-C64D620C0B57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7" creationId="{9E169A5C-FEC5-7CCD-937D-6EA9425DC705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8" creationId="{9A1CB3BC-4A62-F4BF-1334-39C811238B34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29" creationId="{2096E0E7-B652-8E60-EF23-A39668F8B46C}"/>
          </ac:spMkLst>
        </pc:spChg>
        <pc:spChg chg="add del mod">
          <ac:chgData name="Potsawat Thinkanwatthana" userId="507fc95b666891d7" providerId="LiveId" clId="{A91C0B4B-92BD-5A48-9892-95A273891C32}" dt="2023-08-06T10:21:47.187" v="27" actId="6264"/>
          <ac:spMkLst>
            <pc:docMk/>
            <pc:sldMk cId="1999409502" sldId="259"/>
            <ac:spMk id="30" creationId="{2C10DCAF-5736-7927-9262-044B58B740A9}"/>
          </ac:spMkLst>
        </pc:spChg>
        <pc:spChg chg="add del mod or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1" creationId="{B16D003B-2224-BA7C-94D1-476F4E0D052F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2" creationId="{9F96B898-1EA4-3ECB-9280-69430446250A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3" creationId="{CC0C6EE4-112F-B317-F6ED-7F4A6783FBBF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4" creationId="{7C6862E1-AA25-D94B-3425-294D5435C5CB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5" creationId="{A197408B-A19F-A035-B134-94E731DBD259}"/>
          </ac:spMkLst>
        </pc:spChg>
        <pc:spChg chg="add del mod">
          <ac:chgData name="Potsawat Thinkanwatthana" userId="507fc95b666891d7" providerId="LiveId" clId="{A91C0B4B-92BD-5A48-9892-95A273891C32}" dt="2023-08-06T10:21:47.548" v="28" actId="6264"/>
          <ac:spMkLst>
            <pc:docMk/>
            <pc:sldMk cId="1999409502" sldId="259"/>
            <ac:spMk id="36" creationId="{324E472B-D81F-33B5-32B3-A879A9938B43}"/>
          </ac:spMkLst>
        </pc:spChg>
        <pc:spChg chg="add del mod or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37" creationId="{AEBCCFDE-FF03-3020-24AE-56F2C352A863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38" creationId="{6733C4ED-DE56-3688-3198-37F27DBD035A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39" creationId="{BBC4D841-3EDF-1693-6457-45ADDA3DB571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40" creationId="{40C18FEA-E7BD-20BB-75E0-189EA7F85FAC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41" creationId="{56F44035-7CAC-BC3B-CC78-7399838C19AB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1999409502" sldId="259"/>
            <ac:spMk id="42" creationId="{B93C70D7-6522-2195-58C3-48F67CC5EFAE}"/>
          </ac:spMkLst>
        </pc:spChg>
        <pc:spChg chg="add del mod or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3" creationId="{5373F530-50DF-4E23-3699-C6EDF344D02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4" creationId="{4E09DED7-21E2-259B-FE0C-AA98A23621FD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5" creationId="{33DDB8A8-F9CB-D56E-1495-C29C0E629F1D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6" creationId="{95FD9766-E7A5-CC02-7913-949300D9C89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7" creationId="{7F6585C8-B916-5925-943E-E77B62B48D57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1999409502" sldId="259"/>
            <ac:spMk id="48" creationId="{7B0F4749-92E0-C172-2E08-0ED864941825}"/>
          </ac:spMkLst>
        </pc:spChg>
        <pc:spChg chg="add del mod or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49" creationId="{731D69DF-F9B2-45FF-1610-CE2AFF987A2F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0" creationId="{D6AB12EA-D5C5-A0B0-EA28-204E2C538041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1" creationId="{D1208115-95ED-FC31-2E5A-2FB81F8E2CF2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2" creationId="{25299EF9-C9C1-A97F-D995-2074645EF90A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3" creationId="{8F2BCF8D-71D4-8BA2-C0E9-E26F1C7A6BF5}"/>
          </ac:spMkLst>
        </pc:spChg>
        <pc:spChg chg="add del mod">
          <ac:chgData name="Potsawat Thinkanwatthana" userId="507fc95b666891d7" providerId="LiveId" clId="{A91C0B4B-92BD-5A48-9892-95A273891C32}" dt="2023-08-06T10:24:40.398" v="70" actId="6264"/>
          <ac:spMkLst>
            <pc:docMk/>
            <pc:sldMk cId="1999409502" sldId="259"/>
            <ac:spMk id="54" creationId="{AC67C410-4A61-5385-6024-5D2AD3F4C7F6}"/>
          </ac:spMkLst>
        </pc:spChg>
        <pc:spChg chg="add del mod or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5" creationId="{FE0933F4-167C-ECE9-1CDB-13D983CAACC1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6" creationId="{7CD55DC9-A402-664E-6D61-F96EB769EBEB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7" creationId="{0D15C530-482C-F98D-4179-12BDC6F3BEE9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8" creationId="{90C81A60-E5B7-38BD-46E3-BBDD7BF29D4D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59" creationId="{43AE5B07-F7B5-395E-1DA6-7263639BD9E0}"/>
          </ac:spMkLst>
        </pc:spChg>
        <pc:spChg chg="add del mod">
          <ac:chgData name="Potsawat Thinkanwatthana" userId="507fc95b666891d7" providerId="LiveId" clId="{A91C0B4B-92BD-5A48-9892-95A273891C32}" dt="2023-08-06T10:24:40.527" v="71" actId="6264"/>
          <ac:spMkLst>
            <pc:docMk/>
            <pc:sldMk cId="1999409502" sldId="259"/>
            <ac:spMk id="60" creationId="{32A308F0-DF87-2648-384E-9B7714351112}"/>
          </ac:spMkLst>
        </pc:spChg>
        <pc:spChg chg="add del mod or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1" creationId="{BD75BBF0-D570-1A0F-E25C-56994F108F2C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2" creationId="{AA409541-582F-6D7F-D927-82CC790A45F5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3" creationId="{0898A5FD-9E92-B36E-E1B5-5D98D3CC869F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4" creationId="{B16B85A8-B747-51F6-670C-E79FEFA5F16A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5" creationId="{FD83CBD4-1633-895C-073A-8EDFC8DE7AD8}"/>
          </ac:spMkLst>
        </pc:spChg>
        <pc:spChg chg="add del mod">
          <ac:chgData name="Potsawat Thinkanwatthana" userId="507fc95b666891d7" providerId="LiveId" clId="{A91C0B4B-92BD-5A48-9892-95A273891C32}" dt="2023-08-06T10:27:01.634" v="105" actId="6264"/>
          <ac:spMkLst>
            <pc:docMk/>
            <pc:sldMk cId="1999409502" sldId="259"/>
            <ac:spMk id="66" creationId="{307E02ED-0B21-20E4-A560-670E7E2F0EA6}"/>
          </ac:spMkLst>
        </pc:spChg>
        <pc:spChg chg="add del 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7" creationId="{601D34D5-EFC5-0D9E-2FA9-919055BE64DA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8" creationId="{99B59A4A-4761-CE15-0026-35A540F12211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69" creationId="{353F774E-2B8D-F61E-2439-F1C965426622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0" creationId="{2D8350EA-4DEA-FC52-8AF1-FD1CE77656E8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1" creationId="{D1DDE42D-65E2-66A3-E8C1-096DB346446A}"/>
          </ac:spMkLst>
        </pc:spChg>
        <pc:spChg chg="add del mo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2" creationId="{FFE078F0-EEAE-73D5-C398-83C3DECAA78D}"/>
          </ac:spMkLst>
        </pc:spChg>
        <pc:spChg chg="add del mod ord">
          <ac:chgData name="Potsawat Thinkanwatthana" userId="507fc95b666891d7" providerId="LiveId" clId="{A91C0B4B-92BD-5A48-9892-95A273891C32}" dt="2023-08-06T10:30:09.976" v="160" actId="6264"/>
          <ac:spMkLst>
            <pc:docMk/>
            <pc:sldMk cId="1999409502" sldId="259"/>
            <ac:spMk id="73" creationId="{723B1EED-64F7-D922-ECD9-64C5C51DEF16}"/>
          </ac:spMkLst>
        </pc:spChg>
      </pc:sldChg>
      <pc:sldChg chg="addSp delSp modSp del mod chgLayout">
        <pc:chgData name="Potsawat Thinkanwatthana" userId="507fc95b666891d7" providerId="LiveId" clId="{A91C0B4B-92BD-5A48-9892-95A273891C32}" dt="2023-08-06T10:34:14.140" v="250" actId="2696"/>
        <pc:sldMkLst>
          <pc:docMk/>
          <pc:sldMk cId="361027563" sldId="260"/>
        </pc:sldMkLst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2" creationId="{064C9A21-F01A-1BCE-45F2-E77DD925FDB9}"/>
          </ac:spMkLst>
        </pc:spChg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5" creationId="{9ACC783B-7DEF-A48F-95EE-913E830F16D1}"/>
          </ac:spMkLst>
        </pc:spChg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6" creationId="{1EE4B0BD-D2C8-468C-5F23-353E8EE226B8}"/>
          </ac:spMkLst>
        </pc:spChg>
        <pc:spChg chg="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7" creationId="{EBF6188D-564D-7E50-AFEF-81C46752541D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8" creationId="{7F4D0A75-AC61-9405-A983-D89BF744B9B0}"/>
          </ac:spMkLst>
        </pc:spChg>
        <pc:spChg chg="del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9" creationId="{CC59EF7F-6B85-0044-55BE-DC98ECECFA04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0" creationId="{B6D444D6-2C8D-B70F-E27C-C7C546B4F287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1" creationId="{C11918BD-4049-E749-3D9D-0D20B97DB0E5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2" creationId="{66E49A18-1ED2-C129-EB8F-021B3A27CD64}"/>
          </ac:spMkLst>
        </pc:spChg>
        <pc:spChg chg="add del mod">
          <ac:chgData name="Potsawat Thinkanwatthana" userId="507fc95b666891d7" providerId="LiveId" clId="{A91C0B4B-92BD-5A48-9892-95A273891C32}" dt="2023-08-06T10:19:12.672" v="0" actId="6264"/>
          <ac:spMkLst>
            <pc:docMk/>
            <pc:sldMk cId="361027563" sldId="260"/>
            <ac:spMk id="13" creationId="{F5B74D6B-45F5-49F7-E411-879112D257C7}"/>
          </ac:spMkLst>
        </pc:spChg>
        <pc:spChg chg="add 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4" creationId="{0ACE1288-7A8B-9B24-48B8-B8B2B875AF1A}"/>
          </ac:spMkLst>
        </pc:spChg>
        <pc:spChg chg="add del mod ord">
          <ac:chgData name="Potsawat Thinkanwatthana" userId="507fc95b666891d7" providerId="LiveId" clId="{A91C0B4B-92BD-5A48-9892-95A273891C32}" dt="2023-08-06T10:19:49.216" v="7"/>
          <ac:spMkLst>
            <pc:docMk/>
            <pc:sldMk cId="361027563" sldId="260"/>
            <ac:spMk id="15" creationId="{86533698-BF02-8B29-FB1F-EBD3FD1044BF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17" creationId="{10E2B5E1-86B9-6DD0-FF36-ADF3585D35EC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18" creationId="{DAEFE145-044D-2AD2-F624-A423891E7DFF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19" creationId="{034C01F2-335F-2D6B-4E88-6FED3A02E8A1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20" creationId="{74CE18EF-DD96-E189-92C8-19727DEE4B7A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21" creationId="{BD6C7622-D5B6-B87C-A9F3-6F1A0F215CAB}"/>
          </ac:spMkLst>
        </pc:spChg>
        <pc:spChg chg="add del mod">
          <ac:chgData name="Potsawat Thinkanwatthana" userId="507fc95b666891d7" providerId="LiveId" clId="{A91C0B4B-92BD-5A48-9892-95A273891C32}" dt="2023-08-06T10:20:40.046" v="12" actId="6264"/>
          <ac:spMkLst>
            <pc:docMk/>
            <pc:sldMk cId="361027563" sldId="260"/>
            <ac:spMk id="22" creationId="{AECF81B7-E0A7-B666-0E49-E24CD53805A8}"/>
          </ac:spMkLst>
        </pc:spChg>
        <pc:spChg chg="add mod or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23" creationId="{650B50F4-2B62-B65E-1379-B46C5D311E8A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4" creationId="{A54A8638-8C85-9DDE-A82E-1EE3AFFE3AE7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5" creationId="{0B633E98-2BF0-56A0-9091-5CD0E11BD92F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6" creationId="{0A74190D-0E61-D5E9-5294-13D3E47DCD15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7" creationId="{1BBE0A48-A9E6-4078-E9AF-E375506B70C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8" creationId="{54819903-5EFF-C97D-0FE6-E2CACB27B5BB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29" creationId="{77B332D8-4066-A5C4-8D79-349165019064}"/>
          </ac:spMkLst>
        </pc:spChg>
        <pc:spChg chg="add del mod">
          <ac:chgData name="Potsawat Thinkanwatthana" userId="507fc95b666891d7" providerId="LiveId" clId="{A91C0B4B-92BD-5A48-9892-95A273891C32}" dt="2023-08-06T10:21:39.288" v="24" actId="6264"/>
          <ac:spMkLst>
            <pc:docMk/>
            <pc:sldMk cId="361027563" sldId="260"/>
            <ac:spMk id="30" creationId="{BC9BD397-A113-8A46-2C28-0758D8D4DF0A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1" creationId="{1D061283-64CA-5783-88B9-F3146721EF54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2" creationId="{BA235B05-52E8-5544-1195-7BBD25E59793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3" creationId="{667EAE66-7962-4730-680E-E8D11499BC17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4" creationId="{F6312263-7365-E9D8-CC45-EFEA586CA29A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5" creationId="{9D6A78CF-AAC2-BE42-562C-C054F27BDF9A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6" creationId="{9DECB11E-26EB-5971-3076-EAE1BBD1B9BD}"/>
          </ac:spMkLst>
        </pc:spChg>
        <pc:spChg chg="add del mod">
          <ac:chgData name="Potsawat Thinkanwatthana" userId="507fc95b666891d7" providerId="LiveId" clId="{A91C0B4B-92BD-5A48-9892-95A273891C32}" dt="2023-08-06T10:21:42.604" v="25" actId="6264"/>
          <ac:spMkLst>
            <pc:docMk/>
            <pc:sldMk cId="361027563" sldId="260"/>
            <ac:spMk id="37" creationId="{ED79ECA2-C446-8F0D-B37E-3213CD2EBC92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38" creationId="{018D684A-F49C-FA8B-4B23-E161FAB0DDE2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39" creationId="{3DE100EF-754D-7A6E-8AB3-66B3DADC0E21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0" creationId="{E9B33988-B708-28D6-6DD0-8F9BCB50C1A2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1" creationId="{AD59ED2E-541A-988E-4827-8638CEC3E65E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2" creationId="{346134A5-EF24-47A9-DC24-2E2AF9684E61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3" creationId="{C9EE8681-3585-10C0-AC29-97EC4D017B6E}"/>
          </ac:spMkLst>
        </pc:spChg>
        <pc:spChg chg="add del mod">
          <ac:chgData name="Potsawat Thinkanwatthana" userId="507fc95b666891d7" providerId="LiveId" clId="{A91C0B4B-92BD-5A48-9892-95A273891C32}" dt="2023-08-06T10:21:44.803" v="26" actId="6264"/>
          <ac:spMkLst>
            <pc:docMk/>
            <pc:sldMk cId="361027563" sldId="260"/>
            <ac:spMk id="44" creationId="{F5A33978-EFE5-85A1-4570-4034E388D9EC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5" creationId="{7C0BFB92-85D9-7598-FD33-F183B9450C2B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6" creationId="{B8CE4A85-0C94-0C29-1E5F-F9F42A7CBCF6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7" creationId="{7FC79507-FDF9-F3E4-4795-A6EEC4767303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8" creationId="{91BCA424-6C5E-11A8-5ACD-FC1026CA1261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49" creationId="{022A17F7-FF95-18E4-9E0C-BD506DEB8C48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50" creationId="{BED2BCF1-CE51-33B3-9279-029BAF566F74}"/>
          </ac:spMkLst>
        </pc:spChg>
        <pc:spChg chg="add del mod">
          <ac:chgData name="Potsawat Thinkanwatthana" userId="507fc95b666891d7" providerId="LiveId" clId="{A91C0B4B-92BD-5A48-9892-95A273891C32}" dt="2023-08-06T10:24:33.889" v="67" actId="6264"/>
          <ac:spMkLst>
            <pc:docMk/>
            <pc:sldMk cId="361027563" sldId="260"/>
            <ac:spMk id="51" creationId="{C0B0727F-9DF2-4468-830F-5E2598EFDB68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2" creationId="{FC2EEF8C-9019-B7D5-4115-04A7338B3797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3" creationId="{217D15A6-6145-24FF-E0AC-587794C3FF8A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4" creationId="{8AF0DB17-2DAB-B3F4-9A8B-9C1A9FF958B2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5" creationId="{2B17449F-B4C2-BE32-5B52-859AD4C2AAF5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6" creationId="{4A3059A6-CE1E-7431-F80E-B024F5BC3951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7" creationId="{3516328B-792E-AA5E-31A8-50AF85488403}"/>
          </ac:spMkLst>
        </pc:spChg>
        <pc:spChg chg="add del mod">
          <ac:chgData name="Potsawat Thinkanwatthana" userId="507fc95b666891d7" providerId="LiveId" clId="{A91C0B4B-92BD-5A48-9892-95A273891C32}" dt="2023-08-06T10:24:34.083" v="68" actId="6264"/>
          <ac:spMkLst>
            <pc:docMk/>
            <pc:sldMk cId="361027563" sldId="260"/>
            <ac:spMk id="58" creationId="{60CA72BB-D76D-3326-FBD7-10BA8DDEC070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59" creationId="{4A604BD8-D55B-01D6-E77A-4D6780B3FD2B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0" creationId="{6A67C70E-0A72-0FB3-AB13-869FDD928F37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1" creationId="{64664012-8B24-5FB8-F7CD-43324A1196BB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2" creationId="{7293D35F-C0FA-F005-1F2D-891D7BF7F080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3" creationId="{63BFAD65-E295-FF5E-EB99-262FFF2229BC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4" creationId="{E2EFD8EC-F995-3383-59A7-D9CA9ADEAF85}"/>
          </ac:spMkLst>
        </pc:spChg>
        <pc:spChg chg="add del mod">
          <ac:chgData name="Potsawat Thinkanwatthana" userId="507fc95b666891d7" providerId="LiveId" clId="{A91C0B4B-92BD-5A48-9892-95A273891C32}" dt="2023-08-06T10:24:38.485" v="69" actId="6264"/>
          <ac:spMkLst>
            <pc:docMk/>
            <pc:sldMk cId="361027563" sldId="260"/>
            <ac:spMk id="65" creationId="{56314363-C853-DBBA-EF2F-EE260324F5D1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6" creationId="{4D201EE9-03BC-D9D9-EC6A-04EEE80B3BFD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7" creationId="{27964D0E-ABB4-923E-2866-6856E9ECB176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8" creationId="{B9549968-FFFA-BF89-96FE-1AB24807695E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69" creationId="{CFDF973F-105C-1113-EE69-883471C38310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70" creationId="{EF4E897F-7D3A-E250-3A07-E9833AB507CA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71" creationId="{EF509D5C-0C68-BABD-7B91-378C11855FF8}"/>
          </ac:spMkLst>
        </pc:spChg>
        <pc:spChg chg="add del mod">
          <ac:chgData name="Potsawat Thinkanwatthana" userId="507fc95b666891d7" providerId="LiveId" clId="{A91C0B4B-92BD-5A48-9892-95A273891C32}" dt="2023-08-06T10:24:46.086" v="73" actId="6264"/>
          <ac:spMkLst>
            <pc:docMk/>
            <pc:sldMk cId="361027563" sldId="260"/>
            <ac:spMk id="72" creationId="{03F07DE8-4E1D-0314-A3A5-165720E2D304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3" creationId="{5151A841-0A66-3073-4D09-C89AF15E3B4D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4" creationId="{E888AE90-A465-DF56-ACBE-5F6EE7238A86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5" creationId="{072A56D2-6C0C-287E-DB4A-D00463B12F66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6" creationId="{1C41857C-B54B-7163-FAA7-A196AF22C3E9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7" creationId="{B496E61C-5105-A8AA-06AB-A94F6CBA7E4A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8" creationId="{70B316F0-5551-F21C-F1AA-D5D57792FF3C}"/>
          </ac:spMkLst>
        </pc:spChg>
        <pc:spChg chg="add del mod">
          <ac:chgData name="Potsawat Thinkanwatthana" userId="507fc95b666891d7" providerId="LiveId" clId="{A91C0B4B-92BD-5A48-9892-95A273891C32}" dt="2023-08-06T10:24:46.246" v="74" actId="6264"/>
          <ac:spMkLst>
            <pc:docMk/>
            <pc:sldMk cId="361027563" sldId="260"/>
            <ac:spMk id="79" creationId="{02FCD28C-2C28-8208-9EA1-FF36C557098F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0" creationId="{97FBD7C3-DAA2-CF7C-2A05-03B9AFD8CF16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1" creationId="{139AC80C-78D6-4632-3569-0710BDF5CFE2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2" creationId="{EAC2BDC4-346C-A3C9-867D-248E507F4602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3" creationId="{3C01CF6E-8996-AD88-780C-778C0F93934F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4" creationId="{CDE50B69-F29C-7F2F-7716-0371EBDD7F0F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5" creationId="{4CD52353-CD29-02D3-E4C9-14B339D53109}"/>
          </ac:spMkLst>
        </pc:spChg>
        <pc:spChg chg="add del mod">
          <ac:chgData name="Potsawat Thinkanwatthana" userId="507fc95b666891d7" providerId="LiveId" clId="{A91C0B4B-92BD-5A48-9892-95A273891C32}" dt="2023-08-06T10:24:46.397" v="75" actId="6264"/>
          <ac:spMkLst>
            <pc:docMk/>
            <pc:sldMk cId="361027563" sldId="260"/>
            <ac:spMk id="86" creationId="{7AD6BD3F-E742-32C3-86CE-35B76ABCCBF9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87" creationId="{02D48EF4-91EC-7556-0156-777DAF889A13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88" creationId="{596C6F54-B229-74B8-7AB1-D8CAD01F6C6A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89" creationId="{5F3D6DEF-72E7-EE24-728B-EF2F43496E25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0" creationId="{3740A7A5-E54F-2861-5258-9C0DBFE45980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1" creationId="{34C1616A-1CC0-62A5-13DC-18EFF61909A1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2" creationId="{9BEBDDC2-5406-E6F1-A4E6-0FDFCDCCE7AB}"/>
          </ac:spMkLst>
        </pc:spChg>
        <pc:spChg chg="add del mod">
          <ac:chgData name="Potsawat Thinkanwatthana" userId="507fc95b666891d7" providerId="LiveId" clId="{A91C0B4B-92BD-5A48-9892-95A273891C32}" dt="2023-08-06T10:24:52.270" v="76" actId="6264"/>
          <ac:spMkLst>
            <pc:docMk/>
            <pc:sldMk cId="361027563" sldId="260"/>
            <ac:spMk id="93" creationId="{98F93CF5-8793-5E34-947C-0E4A5CC46807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4" creationId="{833E88EA-65B8-4F67-FA38-E2FBF0F74AB5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5" creationId="{0BA16F7C-A86C-4EEC-CEBD-E317E3799CC2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6" creationId="{0BC328E2-E373-743D-88D7-566061742105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7" creationId="{FAC8C2B0-C72E-8605-C36C-5BB97EE2B064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8" creationId="{19A52264-A842-F2D9-9D54-BE4FDF874D86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99" creationId="{D7B33022-FD52-1B7A-DDC5-936FB7A6C6B0}"/>
          </ac:spMkLst>
        </pc:spChg>
        <pc:spChg chg="add del mod">
          <ac:chgData name="Potsawat Thinkanwatthana" userId="507fc95b666891d7" providerId="LiveId" clId="{A91C0B4B-92BD-5A48-9892-95A273891C32}" dt="2023-08-06T10:24:52.413" v="77" actId="6264"/>
          <ac:spMkLst>
            <pc:docMk/>
            <pc:sldMk cId="361027563" sldId="260"/>
            <ac:spMk id="100" creationId="{7CB7F80F-0483-306F-9547-CECA2372963B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1" creationId="{A02CB7E6-BBA1-8CA3-5AC8-2D3074577E37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2" creationId="{FA2C26F6-F019-BC6A-50FF-8E3DD75C5214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3" creationId="{B99F0DAB-AC9C-9E51-54DB-F3DCE79502B4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4" creationId="{D98E45AD-BC33-97D2-7A8E-0ED5299AF92B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5" creationId="{6993E29E-1A14-1B09-E1ED-D3C162CC872E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6" creationId="{7ACC15AF-4B19-3AD8-BB46-6F297E1CA5AB}"/>
          </ac:spMkLst>
        </pc:spChg>
        <pc:spChg chg="add del mod">
          <ac:chgData name="Potsawat Thinkanwatthana" userId="507fc95b666891d7" providerId="LiveId" clId="{A91C0B4B-92BD-5A48-9892-95A273891C32}" dt="2023-08-06T10:24:52.547" v="78" actId="6264"/>
          <ac:spMkLst>
            <pc:docMk/>
            <pc:sldMk cId="361027563" sldId="260"/>
            <ac:spMk id="107" creationId="{591EC58B-5AF8-8FDE-DE77-E441CB55DAAF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08" creationId="{648826FA-AE45-8652-E558-7E0D4DC455D3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09" creationId="{AEFDCE04-F8EB-FDD2-84C3-D7BED74C012B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0" creationId="{C6D75FFB-F991-DABC-055C-0C1AB11422EC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1" creationId="{35338E17-11B2-B361-3BD9-B424A4B18DBA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2" creationId="{29480E65-5A78-6AB7-F61D-513A20C1F1A0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3" creationId="{C702E9E5-9936-92E0-B046-446AFA310F4E}"/>
          </ac:spMkLst>
        </pc:spChg>
        <pc:spChg chg="add del mod">
          <ac:chgData name="Potsawat Thinkanwatthana" userId="507fc95b666891d7" providerId="LiveId" clId="{A91C0B4B-92BD-5A48-9892-95A273891C32}" dt="2023-08-06T10:26:59.955" v="104" actId="6264"/>
          <ac:spMkLst>
            <pc:docMk/>
            <pc:sldMk cId="361027563" sldId="260"/>
            <ac:spMk id="114" creationId="{14ABB3A0-8B53-CC5F-1B17-D5A98F2B85EB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5" creationId="{E808F0EA-2F71-8691-A21E-0DAEBB43C6B2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6" creationId="{E95AA144-B69C-F5A7-CA3B-8715B69A54B4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7" creationId="{C1DAF62C-345B-8613-E280-15B8480532F8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8" creationId="{5113EC5A-787B-C4F9-3847-D13B32AA30F7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19" creationId="{7784DD90-B3AB-C8C5-33A1-28C29848CC09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20" creationId="{EB88BFE5-7AE1-E365-F236-3CC8F2B105A1}"/>
          </ac:spMkLst>
        </pc:spChg>
        <pc:spChg chg="add del mod">
          <ac:chgData name="Potsawat Thinkanwatthana" userId="507fc95b666891d7" providerId="LiveId" clId="{A91C0B4B-92BD-5A48-9892-95A273891C32}" dt="2023-08-06T10:30:10.220" v="161" actId="6264"/>
          <ac:spMkLst>
            <pc:docMk/>
            <pc:sldMk cId="361027563" sldId="260"/>
            <ac:spMk id="121" creationId="{BED01280-D8A4-36DF-9B96-283320799DA6}"/>
          </ac:spMkLst>
        </pc:spChg>
        <pc:picChg chg="add mod ord">
          <ac:chgData name="Potsawat Thinkanwatthana" userId="507fc95b666891d7" providerId="LiveId" clId="{A91C0B4B-92BD-5A48-9892-95A273891C32}" dt="2023-08-06T10:30:10.220" v="161" actId="6264"/>
          <ac:picMkLst>
            <pc:docMk/>
            <pc:sldMk cId="361027563" sldId="260"/>
            <ac:picMk id="16" creationId="{71491857-72DB-D1CD-CFA6-B9F4B9088EB4}"/>
          </ac:picMkLst>
        </pc:picChg>
      </pc:sldChg>
      <pc:sldChg chg="addSp delSp modSp new del mod modClrScheme chgLayout">
        <pc:chgData name="Potsawat Thinkanwatthana" userId="507fc95b666891d7" providerId="LiveId" clId="{A91C0B4B-92BD-5A48-9892-95A273891C32}" dt="2023-08-06T10:35:03.231" v="269" actId="2696"/>
        <pc:sldMkLst>
          <pc:docMk/>
          <pc:sldMk cId="3456380668" sldId="261"/>
        </pc:sldMkLst>
        <pc:spChg chg="del mod ord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2" creationId="{47D2BA28-C755-B6FF-99E0-68E1C22385A7}"/>
          </ac:spMkLst>
        </pc:spChg>
        <pc:spChg chg="del mod ord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3" creationId="{BA5BC4CC-48D7-C7EA-5E56-C4932DF1B563}"/>
          </ac:spMkLst>
        </pc:spChg>
        <pc:spChg chg="del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4" creationId="{6A3F940B-050A-2EF5-D374-4483C6BF36C6}"/>
          </ac:spMkLst>
        </pc:spChg>
        <pc:spChg chg="del mod ord">
          <ac:chgData name="Potsawat Thinkanwatthana" userId="507fc95b666891d7" providerId="LiveId" clId="{A91C0B4B-92BD-5A48-9892-95A273891C32}" dt="2023-08-06T10:25:23.317" v="80" actId="700"/>
          <ac:spMkLst>
            <pc:docMk/>
            <pc:sldMk cId="3456380668" sldId="261"/>
            <ac:spMk id="5" creationId="{7A0618AC-2BBC-0E75-4B92-66E12EE3198B}"/>
          </ac:spMkLst>
        </pc:spChg>
        <pc:spChg chg="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6" creationId="{06E9B203-DC6A-6C42-351D-3127B0C9863B}"/>
          </ac:spMkLst>
        </pc:spChg>
        <pc:spChg chg="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7" creationId="{E4B80466-A028-AA17-9CF3-10E54FED1371}"/>
          </ac:spMkLst>
        </pc:spChg>
        <pc:spChg chg="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8" creationId="{3E8AC010-81BB-D51D-DC4B-437F9ACA1FAA}"/>
          </ac:spMkLst>
        </pc:spChg>
        <pc:spChg chg="add 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9" creationId="{4AEB5831-B008-E094-FEA7-9FFA1F9A7762}"/>
          </ac:spMkLst>
        </pc:spChg>
        <pc:spChg chg="add mod or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0" creationId="{E88720B0-97C4-810B-59F3-79E541FC9EE1}"/>
          </ac:spMkLst>
        </pc:spChg>
        <pc:spChg chg="add mod ord">
          <ac:chgData name="Potsawat Thinkanwatthana" userId="507fc95b666891d7" providerId="LiveId" clId="{A91C0B4B-92BD-5A48-9892-95A273891C32}" dt="2023-08-06T10:28:41.619" v="126" actId="12"/>
          <ac:spMkLst>
            <pc:docMk/>
            <pc:sldMk cId="3456380668" sldId="261"/>
            <ac:spMk id="11" creationId="{768CADF5-D5AC-91C2-A67F-7B844F00A469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2" creationId="{6FA37AEF-2C32-42A6-33C7-0B677FFE561D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3" creationId="{0899DCBB-E915-A7D2-05AE-CFE11F4987F7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4" creationId="{4B693360-571C-3ED0-3A43-8AB20D430DEF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5" creationId="{FE750459-7379-D57C-CF50-312B55273BD3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6" creationId="{9D54236E-59C9-F960-8A03-DD1A84377904}"/>
          </ac:spMkLst>
        </pc:spChg>
        <pc:spChg chg="add del mod">
          <ac:chgData name="Potsawat Thinkanwatthana" userId="507fc95b666891d7" providerId="LiveId" clId="{A91C0B4B-92BD-5A48-9892-95A273891C32}" dt="2023-08-06T10:26:57.235" v="103" actId="6264"/>
          <ac:spMkLst>
            <pc:docMk/>
            <pc:sldMk cId="3456380668" sldId="261"/>
            <ac:spMk id="17" creationId="{8ABBCCA6-EAF1-E1E9-151F-42C62A56E560}"/>
          </ac:spMkLst>
        </pc:spChg>
        <pc:picChg chg="add mod">
          <ac:chgData name="Potsawat Thinkanwatthana" userId="507fc95b666891d7" providerId="LiveId" clId="{A91C0B4B-92BD-5A48-9892-95A273891C32}" dt="2023-08-06T10:27:22.702" v="110" actId="1076"/>
          <ac:picMkLst>
            <pc:docMk/>
            <pc:sldMk cId="3456380668" sldId="261"/>
            <ac:picMk id="18" creationId="{669ACFCC-49BE-06BD-7705-654B003C2710}"/>
          </ac:picMkLst>
        </pc:picChg>
      </pc:sldChg>
      <pc:sldChg chg="addSp delSp modSp new del mod chgLayout">
        <pc:chgData name="Potsawat Thinkanwatthana" userId="507fc95b666891d7" providerId="LiveId" clId="{A91C0B4B-92BD-5A48-9892-95A273891C32}" dt="2023-08-06T10:35:30.398" v="282" actId="2696"/>
        <pc:sldMkLst>
          <pc:docMk/>
          <pc:sldMk cId="2620219427" sldId="262"/>
        </pc:sldMkLst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" creationId="{463CE8AD-ECE8-DF0E-B471-10E2CB98F6E8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3" creationId="{8D8D446E-D874-C966-3127-57686F21088A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4" creationId="{51000CBF-3C48-4BE6-6417-98F61EE4A4E9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5" creationId="{5BC3B6B7-C0F8-012A-07E0-6D1C53DEB1E0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6" creationId="{4EFE4E9C-09D7-4BCE-5EE9-CF9E26BDC730}"/>
          </ac:spMkLst>
        </pc:spChg>
        <pc:spChg chg="mod or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7" creationId="{B6562C64-A1C9-E56F-A56E-9D4F60888C08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8" creationId="{D6431451-3E55-A821-75BA-97484DF3E832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9" creationId="{BC9A39B1-A638-37A5-091B-F079E13BC1C4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0" creationId="{D6BB3A8F-1FFE-DF4B-33DF-84FE8375FA7A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1" creationId="{64DC87FB-8ACD-F4EC-BB4C-1618DF94DEEB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2" creationId="{D7E118F8-47C4-B2E4-EB3D-5CD081D6FA31}"/>
          </ac:spMkLst>
        </pc:spChg>
        <pc:spChg chg="add del mod">
          <ac:chgData name="Potsawat Thinkanwatthana" userId="507fc95b666891d7" providerId="LiveId" clId="{A91C0B4B-92BD-5A48-9892-95A273891C32}" dt="2023-08-06T10:30:10.398" v="162" actId="6264"/>
          <ac:spMkLst>
            <pc:docMk/>
            <pc:sldMk cId="2620219427" sldId="262"/>
            <ac:spMk id="13" creationId="{29C98677-566C-44FC-BF46-945EE8AC3131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4" creationId="{A500E9D7-2641-253A-A9EF-F6D034082D90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5" creationId="{94FEEE07-61E0-47BB-D33C-29C073C126CE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6" creationId="{D9F1B592-64AE-6217-E9E4-33B45BBA1AA7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7" creationId="{8B0838A7-3DFA-901C-ED54-76ECE30C4546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8" creationId="{949AE4F5-F709-7137-04ED-77D643666766}"/>
          </ac:spMkLst>
        </pc:spChg>
        <pc:spChg chg="add del mod">
          <ac:chgData name="Potsawat Thinkanwatthana" userId="507fc95b666891d7" providerId="LiveId" clId="{A91C0B4B-92BD-5A48-9892-95A273891C32}" dt="2023-08-06T10:30:10.556" v="163" actId="6264"/>
          <ac:spMkLst>
            <pc:docMk/>
            <pc:sldMk cId="2620219427" sldId="262"/>
            <ac:spMk id="19" creationId="{82FD0334-128F-776D-614B-B38C7B8A7A64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0" creationId="{A37B3323-F346-9A74-0C05-02F6082DF31F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1" creationId="{FA05C51B-6B39-D4ED-5B98-EB8A9654793C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2" creationId="{682C29FA-4814-5681-4C31-A7869D2D6DEA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3" creationId="{EBBF5070-0C5D-E08F-D705-0E11340CD815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4" creationId="{87AF0287-EA47-0C3D-8E30-06EC056F4058}"/>
          </ac:spMkLst>
        </pc:spChg>
        <pc:spChg chg="add del mod">
          <ac:chgData name="Potsawat Thinkanwatthana" userId="507fc95b666891d7" providerId="LiveId" clId="{A91C0B4B-92BD-5A48-9892-95A273891C32}" dt="2023-08-06T10:30:10.676" v="164" actId="6264"/>
          <ac:spMkLst>
            <pc:docMk/>
            <pc:sldMk cId="2620219427" sldId="262"/>
            <ac:spMk id="25" creationId="{FB8EA45A-E55A-79BD-EC2A-BC7AAA993E8B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6" creationId="{BECCC9A7-6D04-8557-B031-E29C32502D72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7" creationId="{3CFC088D-5AB5-FFE5-FDF6-FB39E4AB77DF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8" creationId="{A51B8C41-CD07-32E0-7D3A-5D6D6E741A98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29" creationId="{AC869E9D-EF24-BDF5-99FE-CCE59C31DBCC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30" creationId="{CCA6E002-EE1D-7944-1446-98CED896038C}"/>
          </ac:spMkLst>
        </pc:spChg>
        <pc:spChg chg="add del mod">
          <ac:chgData name="Potsawat Thinkanwatthana" userId="507fc95b666891d7" providerId="LiveId" clId="{A91C0B4B-92BD-5A48-9892-95A273891C32}" dt="2023-08-06T10:30:12.229" v="165" actId="6264"/>
          <ac:spMkLst>
            <pc:docMk/>
            <pc:sldMk cId="2620219427" sldId="262"/>
            <ac:spMk id="31" creationId="{2290B19C-3A05-A6D1-F980-6733B3E7FF41}"/>
          </ac:spMkLst>
        </pc:spChg>
      </pc:sldChg>
      <pc:sldChg chg="addSp delSp modSp new del mod ord modClrScheme chgLayout">
        <pc:chgData name="Potsawat Thinkanwatthana" userId="507fc95b666891d7" providerId="LiveId" clId="{A91C0B4B-92BD-5A48-9892-95A273891C32}" dt="2023-08-06T13:55:27.118" v="2702" actId="2696"/>
        <pc:sldMkLst>
          <pc:docMk/>
          <pc:sldMk cId="1327933104" sldId="263"/>
        </pc:sldMkLst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2" creationId="{2BAE450E-08D4-77BD-5FC0-F6C2B9449DCE}"/>
          </ac:spMkLst>
        </pc:spChg>
        <pc:spChg chg="del mod ord">
          <ac:chgData name="Potsawat Thinkanwatthana" userId="507fc95b666891d7" providerId="LiveId" clId="{A91C0B4B-92BD-5A48-9892-95A273891C32}" dt="2023-08-06T10:32:21.921" v="213" actId="700"/>
          <ac:spMkLst>
            <pc:docMk/>
            <pc:sldMk cId="1327933104" sldId="263"/>
            <ac:spMk id="2" creationId="{CAAA042E-9030-860E-6CE1-007B209D940A}"/>
          </ac:spMkLst>
        </pc:spChg>
        <pc:spChg chg="del">
          <ac:chgData name="Potsawat Thinkanwatthana" userId="507fc95b666891d7" providerId="LiveId" clId="{A91C0B4B-92BD-5A48-9892-95A273891C32}" dt="2023-08-06T10:32:21.921" v="213" actId="700"/>
          <ac:spMkLst>
            <pc:docMk/>
            <pc:sldMk cId="1327933104" sldId="263"/>
            <ac:spMk id="3" creationId="{17AD71D6-C9DD-B5F4-4DF9-A50494EB1B5C}"/>
          </ac:spMkLst>
        </pc:spChg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3" creationId="{4F71EC0D-E037-6F42-CC2C-AA39047AF674}"/>
          </ac:spMkLst>
        </pc:spChg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4" creationId="{EE25847D-C107-E5E8-C919-4E2221897BD5}"/>
          </ac:spMkLst>
        </pc:spChg>
        <pc:spChg chg="del">
          <ac:chgData name="Potsawat Thinkanwatthana" userId="507fc95b666891d7" providerId="LiveId" clId="{A91C0B4B-92BD-5A48-9892-95A273891C32}" dt="2023-08-06T10:32:21.921" v="213" actId="700"/>
          <ac:spMkLst>
            <pc:docMk/>
            <pc:sldMk cId="1327933104" sldId="263"/>
            <ac:spMk id="4" creationId="{F6B099FA-E47B-78CC-8524-3195E6C79759}"/>
          </ac:spMkLst>
        </pc:spChg>
        <pc:spChg chg="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5" creationId="{B2672E45-6806-62FE-1E3C-2A6F1CA54342}"/>
          </ac:spMkLst>
        </pc:spChg>
        <pc:spChg chg="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6" creationId="{86CB95E8-3876-90D7-C1F2-BE47E95F1A69}"/>
          </ac:spMkLst>
        </pc:spChg>
        <pc:spChg chg="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7" creationId="{DDCA72ED-2CB2-1863-BF8B-541A47396BBA}"/>
          </ac:spMkLst>
        </pc:spChg>
        <pc:spChg chg="add del mod">
          <ac:chgData name="Potsawat Thinkanwatthana" userId="507fc95b666891d7" providerId="LiveId" clId="{A91C0B4B-92BD-5A48-9892-95A273891C32}" dt="2023-08-06T13:54:04.658" v="2690" actId="6264"/>
          <ac:spMkLst>
            <pc:docMk/>
            <pc:sldMk cId="1327933104" sldId="263"/>
            <ac:spMk id="8" creationId="{86F6DDBF-0C3B-892F-20C9-6048D04CC610}"/>
          </ac:spMkLst>
        </pc:spChg>
        <pc:spChg chg="add del mod or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8" creationId="{BB76782C-2823-6DB4-0290-A8D8BAFEF16B}"/>
          </ac:spMkLst>
        </pc:spChg>
        <pc:spChg chg="add del mo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9" creationId="{971E6FB4-6EA8-4BAF-3039-517748C7B45E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9" creationId="{FE656EBF-65C7-B5A1-E6C3-0241491BD4DC}"/>
          </ac:spMkLst>
        </pc:spChg>
        <pc:spChg chg="add del mo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10" creationId="{31FA95B7-DB65-9A74-C05A-0469174CE0AB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10" creationId="{C6DEDBB3-FAA4-AE23-1D07-A706558F0DBC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11" creationId="{5DA4F22E-806C-E888-A1F0-F8BB4BD85E73}"/>
          </ac:spMkLst>
        </pc:spChg>
        <pc:spChg chg="add del mod">
          <ac:chgData name="Potsawat Thinkanwatthana" userId="507fc95b666891d7" providerId="LiveId" clId="{A91C0B4B-92BD-5A48-9892-95A273891C32}" dt="2023-08-06T10:32:26.904" v="214" actId="6264"/>
          <ac:spMkLst>
            <pc:docMk/>
            <pc:sldMk cId="1327933104" sldId="263"/>
            <ac:spMk id="11" creationId="{7C16308C-F65C-230A-0207-9BC66D7FC12C}"/>
          </ac:spMkLst>
        </pc:spChg>
        <pc:spChg chg="add del mod ord">
          <ac:chgData name="Potsawat Thinkanwatthana" userId="507fc95b666891d7" providerId="LiveId" clId="{A91C0B4B-92BD-5A48-9892-95A273891C32}" dt="2023-08-06T13:54:57.036" v="2699" actId="700"/>
          <ac:spMkLst>
            <pc:docMk/>
            <pc:sldMk cId="1327933104" sldId="263"/>
            <ac:spMk id="12" creationId="{B890651D-4A5B-55AF-C580-632212D5CC49}"/>
          </ac:spMkLst>
        </pc:spChg>
        <pc:spChg chg="add del mod">
          <ac:chgData name="Potsawat Thinkanwatthana" userId="507fc95b666891d7" providerId="LiveId" clId="{A91C0B4B-92BD-5A48-9892-95A273891C32}" dt="2023-08-06T13:54:49.426" v="2692" actId="6264"/>
          <ac:spMkLst>
            <pc:docMk/>
            <pc:sldMk cId="1327933104" sldId="263"/>
            <ac:spMk id="13" creationId="{15F06D98-28CE-3CA9-23DF-683E2AB1E157}"/>
          </ac:spMkLst>
        </pc:spChg>
        <pc:spChg chg="add del mo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3" creationId="{F7D273FD-9F15-84A3-C6F4-529918AF2274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14" creationId="{78F8489F-F244-A743-17AA-9FA26F503EBE}"/>
          </ac:spMkLst>
        </pc:spChg>
        <pc:spChg chg="add del mo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4" creationId="{8A0FAD67-70F5-D8D3-628E-39E4656ED7DF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15" creationId="{D7AB90B9-B808-0F3C-0778-A5AC9238CA48}"/>
          </ac:spMkLst>
        </pc:spChg>
        <pc:spChg chg="add del mo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5" creationId="{F18AE506-1059-FDC8-31EE-8279FED973CB}"/>
          </ac:spMkLst>
        </pc:spChg>
        <pc:spChg chg="add del mod ord">
          <ac:chgData name="Potsawat Thinkanwatthana" userId="507fc95b666891d7" providerId="LiveId" clId="{A91C0B4B-92BD-5A48-9892-95A273891C32}" dt="2023-08-06T10:32:27.930" v="216" actId="6264"/>
          <ac:spMkLst>
            <pc:docMk/>
            <pc:sldMk cId="1327933104" sldId="263"/>
            <ac:spMk id="16" creationId="{641578AD-D960-5B0C-351B-6232FAAA76CB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16" creationId="{FE4AAE95-6EA1-9F8B-4921-861BB97D4FF2}"/>
          </ac:spMkLst>
        </pc:spChg>
        <pc:spChg chg="add del mod">
          <ac:chgData name="Potsawat Thinkanwatthana" userId="507fc95b666891d7" providerId="LiveId" clId="{A91C0B4B-92BD-5A48-9892-95A273891C32}" dt="2023-08-06T13:54:49.548" v="2693" actId="6264"/>
          <ac:spMkLst>
            <pc:docMk/>
            <pc:sldMk cId="1327933104" sldId="263"/>
            <ac:spMk id="21" creationId="{5E86EF19-21EF-A871-5B3A-A4A1F4EE1D4E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2" creationId="{AAA3DBD7-8B60-43F4-02F4-BFA194CE787C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3" creationId="{BEA7F328-1711-FD51-589E-F75E54749790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4" creationId="{420A4C2E-26CE-B4DF-019E-71B68F2ABE85}"/>
          </ac:spMkLst>
        </pc:spChg>
        <pc:spChg chg="add del mod">
          <ac:chgData name="Potsawat Thinkanwatthana" userId="507fc95b666891d7" providerId="LiveId" clId="{A91C0B4B-92BD-5A48-9892-95A273891C32}" dt="2023-08-06T13:54:53.821" v="2694" actId="6264"/>
          <ac:spMkLst>
            <pc:docMk/>
            <pc:sldMk cId="1327933104" sldId="263"/>
            <ac:spMk id="25" creationId="{9D269867-EAB4-099E-F85A-34918D947C94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6" creationId="{C55C7657-1EFE-4084-406D-7804ACAB597A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7" creationId="{7AD56160-D41E-D63E-0F6B-D677FD3E51B0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8" creationId="{067D4420-F8E7-0C51-0B7D-DA0DDEB0C1EA}"/>
          </ac:spMkLst>
        </pc:spChg>
        <pc:spChg chg="add del mod">
          <ac:chgData name="Potsawat Thinkanwatthana" userId="507fc95b666891d7" providerId="LiveId" clId="{A91C0B4B-92BD-5A48-9892-95A273891C32}" dt="2023-08-06T13:54:53.932" v="2695" actId="6264"/>
          <ac:spMkLst>
            <pc:docMk/>
            <pc:sldMk cId="1327933104" sldId="263"/>
            <ac:spMk id="29" creationId="{F9B70D05-1ABF-7A20-8B95-FBB51C430E28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0" creationId="{B83CA857-FEDA-C3CE-F80D-D81EE100003A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1" creationId="{0F05D5C9-65F6-BAAC-1CA0-EB9CDE2051BE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2" creationId="{7D0E628B-E0B0-EBC7-781C-3DD8970262FE}"/>
          </ac:spMkLst>
        </pc:spChg>
        <pc:spChg chg="add del mod">
          <ac:chgData name="Potsawat Thinkanwatthana" userId="507fc95b666891d7" providerId="LiveId" clId="{A91C0B4B-92BD-5A48-9892-95A273891C32}" dt="2023-08-06T13:54:54.049" v="2696" actId="6264"/>
          <ac:spMkLst>
            <pc:docMk/>
            <pc:sldMk cId="1327933104" sldId="263"/>
            <ac:spMk id="33" creationId="{73E79318-CD7B-7504-E58B-2BCFB057ACA1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4" creationId="{299A5230-8B90-97F5-418B-882A3CA0D384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5" creationId="{09B161B2-F403-E700-636B-DF0FE0C1CAE3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6" creationId="{341329B1-9B77-C0B6-7E29-56593A1FCB5A}"/>
          </ac:spMkLst>
        </pc:spChg>
        <pc:spChg chg="add del mod">
          <ac:chgData name="Potsawat Thinkanwatthana" userId="507fc95b666891d7" providerId="LiveId" clId="{A91C0B4B-92BD-5A48-9892-95A273891C32}" dt="2023-08-06T13:54:54.180" v="2697" actId="6264"/>
          <ac:spMkLst>
            <pc:docMk/>
            <pc:sldMk cId="1327933104" sldId="263"/>
            <ac:spMk id="37" creationId="{C786E212-3EBF-5CD0-5789-FC4BCAAB5478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38" creationId="{69F36793-9334-E75E-AE42-531182901683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39" creationId="{3CEE2447-27FF-2E02-0FBA-9C6C13CF993D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40" creationId="{07F215DB-7AA8-5585-BF92-9B6E3EE29865}"/>
          </ac:spMkLst>
        </pc:spChg>
        <pc:spChg chg="add del mod">
          <ac:chgData name="Potsawat Thinkanwatthana" userId="507fc95b666891d7" providerId="LiveId" clId="{A91C0B4B-92BD-5A48-9892-95A273891C32}" dt="2023-08-06T13:54:54.285" v="2698" actId="6264"/>
          <ac:spMkLst>
            <pc:docMk/>
            <pc:sldMk cId="1327933104" sldId="263"/>
            <ac:spMk id="41" creationId="{C49A047E-4013-D52C-A175-85887C1F0166}"/>
          </ac:spMkLst>
        </pc:spChg>
        <pc:graphicFrameChg chg="add mod">
          <ac:chgData name="Potsawat Thinkanwatthana" userId="507fc95b666891d7" providerId="LiveId" clId="{A91C0B4B-92BD-5A48-9892-95A273891C32}" dt="2023-08-06T10:33:02.370" v="222"/>
          <ac:graphicFrameMkLst>
            <pc:docMk/>
            <pc:sldMk cId="1327933104" sldId="263"/>
            <ac:graphicFrameMk id="18" creationId="{6B2974B6-87F8-0DDE-68FA-D07536E7B113}"/>
          </ac:graphicFrameMkLst>
        </pc:graphicFrameChg>
        <pc:graphicFrameChg chg="add mod">
          <ac:chgData name="Potsawat Thinkanwatthana" userId="507fc95b666891d7" providerId="LiveId" clId="{A91C0B4B-92BD-5A48-9892-95A273891C32}" dt="2023-08-06T10:33:02.370" v="222"/>
          <ac:graphicFrameMkLst>
            <pc:docMk/>
            <pc:sldMk cId="1327933104" sldId="263"/>
            <ac:graphicFrameMk id="20" creationId="{B17496E2-1FD7-0D4A-0B85-26DE09C6EA4F}"/>
          </ac:graphicFrameMkLst>
        </pc:graphicFrameChg>
        <pc:picChg chg="add mod">
          <ac:chgData name="Potsawat Thinkanwatthana" userId="507fc95b666891d7" providerId="LiveId" clId="{A91C0B4B-92BD-5A48-9892-95A273891C32}" dt="2023-08-06T10:33:02.370" v="222"/>
          <ac:picMkLst>
            <pc:docMk/>
            <pc:sldMk cId="1327933104" sldId="263"/>
            <ac:picMk id="17" creationId="{CB02CB52-2BBD-AE17-7500-268404C4AFC0}"/>
          </ac:picMkLst>
        </pc:picChg>
        <pc:picChg chg="add mod">
          <ac:chgData name="Potsawat Thinkanwatthana" userId="507fc95b666891d7" providerId="LiveId" clId="{A91C0B4B-92BD-5A48-9892-95A273891C32}" dt="2023-08-06T10:33:02.370" v="222"/>
          <ac:picMkLst>
            <pc:docMk/>
            <pc:sldMk cId="1327933104" sldId="263"/>
            <ac:picMk id="19" creationId="{A7797CCD-9EED-EE02-FDD7-E7A0D2F4F420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1:49:15.149" v="884" actId="20577"/>
        <pc:sldMkLst>
          <pc:docMk/>
          <pc:sldMk cId="93125762" sldId="264"/>
        </pc:sldMkLst>
        <pc:spChg chg="del 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2" creationId="{42546F4F-2D32-6008-DDF2-D82B6085CF21}"/>
          </ac:spMkLst>
        </pc:spChg>
        <pc:spChg chg="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3" creationId="{D09585DD-10BC-EFDE-2C92-17515708F36D}"/>
          </ac:spMkLst>
        </pc:spChg>
        <pc:spChg chg="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4" creationId="{2EAA7B23-F592-8037-3298-01DF64813D57}"/>
          </ac:spMkLst>
        </pc:spChg>
        <pc:spChg chg="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5" creationId="{77A93E69-3FEE-08CA-B229-196419D33C42}"/>
          </ac:spMkLst>
        </pc:spChg>
        <pc:spChg chg="add mod ord">
          <ac:chgData name="Potsawat Thinkanwatthana" userId="507fc95b666891d7" providerId="LiveId" clId="{A91C0B4B-92BD-5A48-9892-95A273891C32}" dt="2023-08-06T10:33:18.356" v="227"/>
          <ac:spMkLst>
            <pc:docMk/>
            <pc:sldMk cId="93125762" sldId="264"/>
            <ac:spMk id="6" creationId="{6AD9E13A-D491-F87F-AB91-C2AD3164E3F0}"/>
          </ac:spMkLst>
        </pc:spChg>
        <pc:spChg chg="add mod ord">
          <ac:chgData name="Potsawat Thinkanwatthana" userId="507fc95b666891d7" providerId="LiveId" clId="{A91C0B4B-92BD-5A48-9892-95A273891C32}" dt="2023-08-06T11:18:30.400" v="726" actId="12"/>
          <ac:spMkLst>
            <pc:docMk/>
            <pc:sldMk cId="93125762" sldId="264"/>
            <ac:spMk id="7" creationId="{5D3549C0-35DD-12E4-FABB-CF987E9E2E20}"/>
          </ac:spMkLst>
        </pc:spChg>
        <pc:spChg chg="add mod ord">
          <ac:chgData name="Potsawat Thinkanwatthana" userId="507fc95b666891d7" providerId="LiveId" clId="{A91C0B4B-92BD-5A48-9892-95A273891C32}" dt="2023-08-06T10:33:13.862" v="226" actId="700"/>
          <ac:spMkLst>
            <pc:docMk/>
            <pc:sldMk cId="93125762" sldId="264"/>
            <ac:spMk id="8" creationId="{A39AF1EA-332C-87CE-06B8-6F39464EE927}"/>
          </ac:spMkLst>
        </pc:spChg>
      </pc:sldChg>
      <pc:sldChg chg="modSp new mod modNotesTx">
        <pc:chgData name="Potsawat Thinkanwatthana" userId="507fc95b666891d7" providerId="LiveId" clId="{A91C0B4B-92BD-5A48-9892-95A273891C32}" dt="2023-08-06T11:49:17.641" v="887" actId="20577"/>
        <pc:sldMkLst>
          <pc:docMk/>
          <pc:sldMk cId="2743465639" sldId="265"/>
        </pc:sldMkLst>
        <pc:spChg chg="mod">
          <ac:chgData name="Potsawat Thinkanwatthana" userId="507fc95b666891d7" providerId="LiveId" clId="{A91C0B4B-92BD-5A48-9892-95A273891C32}" dt="2023-08-06T10:33:38.679" v="236"/>
          <ac:spMkLst>
            <pc:docMk/>
            <pc:sldMk cId="2743465639" sldId="265"/>
            <ac:spMk id="2" creationId="{F3CD102F-C6AB-E828-0369-9FE0F8DFE615}"/>
          </ac:spMkLst>
        </pc:spChg>
        <pc:spChg chg="mod">
          <ac:chgData name="Potsawat Thinkanwatthana" userId="507fc95b666891d7" providerId="LiveId" clId="{A91C0B4B-92BD-5A48-9892-95A273891C32}" dt="2023-08-06T10:33:43.094" v="239" actId="20577"/>
          <ac:spMkLst>
            <pc:docMk/>
            <pc:sldMk cId="2743465639" sldId="265"/>
            <ac:spMk id="3" creationId="{F0CCEEBE-3777-93A4-966F-874FE817E16C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49:19.433" v="890" actId="20577"/>
        <pc:sldMkLst>
          <pc:docMk/>
          <pc:sldMk cId="2838638914" sldId="266"/>
        </pc:sldMkLst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2" creationId="{48835F1A-1903-3517-BE32-923A77A49A04}"/>
          </ac:spMkLst>
        </pc:spChg>
        <pc:spChg chg="del 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3" creationId="{CBB5E852-56C6-2CF9-0EAB-1E3952648FCF}"/>
          </ac:spMkLst>
        </pc:spChg>
        <pc:spChg chg="del 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4" creationId="{E536AF4E-6C40-66E5-4A1A-0F2672CEE2D2}"/>
          </ac:spMkLst>
        </pc:spChg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5" creationId="{4717742F-BF6A-CFCC-5960-CC7C415553F9}"/>
          </ac:spMkLst>
        </pc:spChg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6" creationId="{DEE2F1AA-3E77-2DDD-0234-5B7F0FD92ECF}"/>
          </ac:spMkLst>
        </pc:spChg>
        <pc:spChg chg="mod ord">
          <ac:chgData name="Potsawat Thinkanwatthana" userId="507fc95b666891d7" providerId="LiveId" clId="{A91C0B4B-92BD-5A48-9892-95A273891C32}" dt="2023-08-06T10:34:00.173" v="243" actId="700"/>
          <ac:spMkLst>
            <pc:docMk/>
            <pc:sldMk cId="2838638914" sldId="266"/>
            <ac:spMk id="7" creationId="{354E033A-A636-3019-52EE-2FB9166241FE}"/>
          </ac:spMkLst>
        </pc:spChg>
        <pc:spChg chg="add mod ord">
          <ac:chgData name="Potsawat Thinkanwatthana" userId="507fc95b666891d7" providerId="LiveId" clId="{A91C0B4B-92BD-5A48-9892-95A273891C32}" dt="2023-08-06T11:37:48.284" v="773" actId="20577"/>
          <ac:spMkLst>
            <pc:docMk/>
            <pc:sldMk cId="2838638914" sldId="266"/>
            <ac:spMk id="8" creationId="{5330B2AB-F2F4-ACEA-EE86-4DD5FFDD8315}"/>
          </ac:spMkLst>
        </pc:spChg>
        <pc:spChg chg="add del mod ord">
          <ac:chgData name="Potsawat Thinkanwatthana" userId="507fc95b666891d7" providerId="LiveId" clId="{A91C0B4B-92BD-5A48-9892-95A273891C32}" dt="2023-08-06T10:34:09.329" v="249"/>
          <ac:spMkLst>
            <pc:docMk/>
            <pc:sldMk cId="2838638914" sldId="266"/>
            <ac:spMk id="9" creationId="{F70DB950-8EDF-99BE-DB99-EFE733E55CE2}"/>
          </ac:spMkLst>
        </pc:spChg>
        <pc:spChg chg="add mod ord">
          <ac:chgData name="Potsawat Thinkanwatthana" userId="507fc95b666891d7" providerId="LiveId" clId="{A91C0B4B-92BD-5A48-9892-95A273891C32}" dt="2023-08-06T10:34:18.314" v="253" actId="20577"/>
          <ac:spMkLst>
            <pc:docMk/>
            <pc:sldMk cId="2838638914" sldId="266"/>
            <ac:spMk id="10" creationId="{C6CF52A9-6B7A-99F6-BF9D-19F96D2DF211}"/>
          </ac:spMkLst>
        </pc:spChg>
        <pc:picChg chg="add mod">
          <ac:chgData name="Potsawat Thinkanwatthana" userId="507fc95b666891d7" providerId="LiveId" clId="{A91C0B4B-92BD-5A48-9892-95A273891C32}" dt="2023-08-06T10:34:09.329" v="249"/>
          <ac:picMkLst>
            <pc:docMk/>
            <pc:sldMk cId="2838638914" sldId="266"/>
            <ac:picMk id="11" creationId="{82A1CDB6-BAF9-5FE9-FF76-477E15DF1627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1:49:26.852" v="893" actId="20577"/>
        <pc:sldMkLst>
          <pc:docMk/>
          <pc:sldMk cId="4070845550" sldId="267"/>
        </pc:sldMkLst>
        <pc:spChg chg="del 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2" creationId="{1335C063-D6F5-4107-AB69-309BCDF9341A}"/>
          </ac:spMkLst>
        </pc:spChg>
        <pc:spChg chg="del 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3" creationId="{DF2C30DB-91AA-FBBB-5806-F7DD138C25CB}"/>
          </ac:spMkLst>
        </pc:spChg>
        <pc:spChg chg="del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4" creationId="{399AAA1B-ABF0-38D0-BC1A-8B96D9F36CA7}"/>
          </ac:spMkLst>
        </pc:spChg>
        <pc:spChg chg="del 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5" creationId="{412572A2-9EDD-7FB1-D27C-0F14B2A840BA}"/>
          </ac:spMkLst>
        </pc:spChg>
        <pc:spChg chg="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6" creationId="{C8CDEA2A-9EF0-6E8A-04F5-89937E93FE37}"/>
          </ac:spMkLst>
        </pc:spChg>
        <pc:spChg chg="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7" creationId="{DC0480DC-0255-E91D-DA5C-D46A267BEF20}"/>
          </ac:spMkLst>
        </pc:spChg>
        <pc:spChg chg="mod ord">
          <ac:chgData name="Potsawat Thinkanwatthana" userId="507fc95b666891d7" providerId="LiveId" clId="{A91C0B4B-92BD-5A48-9892-95A273891C32}" dt="2023-08-06T10:34:33.063" v="255" actId="700"/>
          <ac:spMkLst>
            <pc:docMk/>
            <pc:sldMk cId="4070845550" sldId="267"/>
            <ac:spMk id="8" creationId="{3A213BC7-0CBD-DCD5-CCFC-CF7CFE6841EF}"/>
          </ac:spMkLst>
        </pc:spChg>
        <pc:spChg chg="add mod ord">
          <ac:chgData name="Potsawat Thinkanwatthana" userId="507fc95b666891d7" providerId="LiveId" clId="{A91C0B4B-92BD-5A48-9892-95A273891C32}" dt="2023-08-06T10:34:37.126" v="256"/>
          <ac:spMkLst>
            <pc:docMk/>
            <pc:sldMk cId="4070845550" sldId="267"/>
            <ac:spMk id="9" creationId="{44C3A43D-166B-5FC3-ACC6-71E1F6CBFB89}"/>
          </ac:spMkLst>
        </pc:spChg>
        <pc:spChg chg="add mod ord">
          <ac:chgData name="Potsawat Thinkanwatthana" userId="507fc95b666891d7" providerId="LiveId" clId="{A91C0B4B-92BD-5A48-9892-95A273891C32}" dt="2023-08-06T11:26:27.500" v="762" actId="12"/>
          <ac:spMkLst>
            <pc:docMk/>
            <pc:sldMk cId="4070845550" sldId="267"/>
            <ac:spMk id="10" creationId="{46FE7CE3-13AD-FB0B-D5E4-8C6500184523}"/>
          </ac:spMkLst>
        </pc:spChg>
        <pc:spChg chg="add mod ord">
          <ac:chgData name="Potsawat Thinkanwatthana" userId="507fc95b666891d7" providerId="LiveId" clId="{A91C0B4B-92BD-5A48-9892-95A273891C32}" dt="2023-08-06T10:34:57.402" v="268" actId="20577"/>
          <ac:spMkLst>
            <pc:docMk/>
            <pc:sldMk cId="4070845550" sldId="267"/>
            <ac:spMk id="11" creationId="{A81D9239-96AD-5FE7-4794-4D4B10E3836B}"/>
          </ac:spMkLst>
        </pc:spChg>
        <pc:picChg chg="add mod">
          <ac:chgData name="Potsawat Thinkanwatthana" userId="507fc95b666891d7" providerId="LiveId" clId="{A91C0B4B-92BD-5A48-9892-95A273891C32}" dt="2023-08-06T10:34:52.377" v="266"/>
          <ac:picMkLst>
            <pc:docMk/>
            <pc:sldMk cId="4070845550" sldId="267"/>
            <ac:picMk id="12" creationId="{EF1D8163-C110-D004-1258-FF5B2AEAC435}"/>
          </ac:picMkLst>
        </pc:picChg>
      </pc:sldChg>
      <pc:sldChg chg="modSp new mod modNotesTx">
        <pc:chgData name="Potsawat Thinkanwatthana" userId="507fc95b666891d7" providerId="LiveId" clId="{A91C0B4B-92BD-5A48-9892-95A273891C32}" dt="2023-08-06T12:01:47.205" v="1003" actId="20577"/>
        <pc:sldMkLst>
          <pc:docMk/>
          <pc:sldMk cId="3139940612" sldId="268"/>
        </pc:sldMkLst>
        <pc:spChg chg="mod">
          <ac:chgData name="Potsawat Thinkanwatthana" userId="507fc95b666891d7" providerId="LiveId" clId="{A91C0B4B-92BD-5A48-9892-95A273891C32}" dt="2023-08-06T10:35:08.646" v="271"/>
          <ac:spMkLst>
            <pc:docMk/>
            <pc:sldMk cId="3139940612" sldId="268"/>
            <ac:spMk id="2" creationId="{B8F2F0E8-1C84-DAB1-E976-681419CB5693}"/>
          </ac:spMkLst>
        </pc:spChg>
        <pc:spChg chg="mod">
          <ac:chgData name="Potsawat Thinkanwatthana" userId="507fc95b666891d7" providerId="LiveId" clId="{A91C0B4B-92BD-5A48-9892-95A273891C32}" dt="2023-08-06T12:01:47.205" v="1003" actId="20577"/>
          <ac:spMkLst>
            <pc:docMk/>
            <pc:sldMk cId="3139940612" sldId="268"/>
            <ac:spMk id="3" creationId="{396EEE34-E309-4DA5-23BA-BB88C2A8CAA0}"/>
          </ac:spMkLst>
        </pc:spChg>
        <pc:spChg chg="mod">
          <ac:chgData name="Potsawat Thinkanwatthana" userId="507fc95b666891d7" providerId="LiveId" clId="{A91C0B4B-92BD-5A48-9892-95A273891C32}" dt="2023-08-06T10:35:25.863" v="281" actId="20577"/>
          <ac:spMkLst>
            <pc:docMk/>
            <pc:sldMk cId="3139940612" sldId="268"/>
            <ac:spMk id="4" creationId="{60DC1F5B-F4C5-08A1-508F-831139A633F5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49:47.521" v="899" actId="20577"/>
        <pc:sldMkLst>
          <pc:docMk/>
          <pc:sldMk cId="2369858679" sldId="269"/>
        </pc:sldMkLst>
        <pc:spChg chg="del mod ord">
          <ac:chgData name="Potsawat Thinkanwatthana" userId="507fc95b666891d7" providerId="LiveId" clId="{A91C0B4B-92BD-5A48-9892-95A273891C32}" dt="2023-08-06T10:35:52.045" v="284" actId="700"/>
          <ac:spMkLst>
            <pc:docMk/>
            <pc:sldMk cId="2369858679" sldId="269"/>
            <ac:spMk id="2" creationId="{07B64A31-F627-1D6F-5852-8539542968CE}"/>
          </ac:spMkLst>
        </pc:spChg>
        <pc:spChg chg="del mod ord">
          <ac:chgData name="Potsawat Thinkanwatthana" userId="507fc95b666891d7" providerId="LiveId" clId="{A91C0B4B-92BD-5A48-9892-95A273891C32}" dt="2023-08-06T10:35:52.045" v="284" actId="700"/>
          <ac:spMkLst>
            <pc:docMk/>
            <pc:sldMk cId="2369858679" sldId="269"/>
            <ac:spMk id="3" creationId="{80C45E58-79F6-C8FB-E3F9-D7CE24A548B6}"/>
          </ac:spMkLst>
        </pc:spChg>
        <pc:spChg chg="del mod ord">
          <ac:chgData name="Potsawat Thinkanwatthana" userId="507fc95b666891d7" providerId="LiveId" clId="{A91C0B4B-92BD-5A48-9892-95A273891C32}" dt="2023-08-06T10:35:52.045" v="284" actId="700"/>
          <ac:spMkLst>
            <pc:docMk/>
            <pc:sldMk cId="2369858679" sldId="269"/>
            <ac:spMk id="4" creationId="{7B32E655-A1AB-D245-6213-C16F9BE53DCD}"/>
          </ac:spMkLst>
        </pc:spChg>
        <pc:spChg chg="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5" creationId="{0F5F41D7-8266-222A-1A15-C30B676EE037}"/>
          </ac:spMkLst>
        </pc:spChg>
        <pc:spChg chg="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6" creationId="{341D3225-B66B-C710-D3DF-52755F9A8207}"/>
          </ac:spMkLst>
        </pc:spChg>
        <pc:spChg chg="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7" creationId="{F36CA395-016F-4597-A1FD-B9F1065CF7AA}"/>
          </ac:spMkLst>
        </pc:spChg>
        <pc:spChg chg="add mod ord">
          <ac:chgData name="Potsawat Thinkanwatthana" userId="507fc95b666891d7" providerId="LiveId" clId="{A91C0B4B-92BD-5A48-9892-95A273891C32}" dt="2023-08-06T10:37:31.560" v="317" actId="700"/>
          <ac:spMkLst>
            <pc:docMk/>
            <pc:sldMk cId="2369858679" sldId="269"/>
            <ac:spMk id="8" creationId="{7C05F044-B35C-046F-3BE7-CBCD82C3661D}"/>
          </ac:spMkLst>
        </pc:spChg>
        <pc:spChg chg="add del mod ord">
          <ac:chgData name="Potsawat Thinkanwatthana" userId="507fc95b666891d7" providerId="LiveId" clId="{A91C0B4B-92BD-5A48-9892-95A273891C32}" dt="2023-08-06T10:37:26.085" v="315" actId="478"/>
          <ac:spMkLst>
            <pc:docMk/>
            <pc:sldMk cId="2369858679" sldId="269"/>
            <ac:spMk id="9" creationId="{46DEBA79-219F-F5E0-A65F-DD54A3354FF3}"/>
          </ac:spMkLst>
        </pc:spChg>
        <pc:spChg chg="add mod ord">
          <ac:chgData name="Potsawat Thinkanwatthana" userId="507fc95b666891d7" providerId="LiveId" clId="{A91C0B4B-92BD-5A48-9892-95A273891C32}" dt="2023-08-06T11:23:27.134" v="747" actId="113"/>
          <ac:spMkLst>
            <pc:docMk/>
            <pc:sldMk cId="2369858679" sldId="269"/>
            <ac:spMk id="10" creationId="{28300B31-95D6-5257-AAE4-EC7E56464CB1}"/>
          </ac:spMkLst>
        </pc:spChg>
        <pc:spChg chg="add del mod ord">
          <ac:chgData name="Potsawat Thinkanwatthana" userId="507fc95b666891d7" providerId="LiveId" clId="{A91C0B4B-92BD-5A48-9892-95A273891C32}" dt="2023-08-06T10:36:30.822" v="300" actId="478"/>
          <ac:spMkLst>
            <pc:docMk/>
            <pc:sldMk cId="2369858679" sldId="269"/>
            <ac:spMk id="11" creationId="{ABBA5109-1F86-1170-03E6-2605DC691863}"/>
          </ac:spMkLst>
        </pc:spChg>
        <pc:spChg chg="add del mod ord">
          <ac:chgData name="Potsawat Thinkanwatthana" userId="507fc95b666891d7" providerId="LiveId" clId="{A91C0B4B-92BD-5A48-9892-95A273891C32}" dt="2023-08-06T10:36:29.565" v="299"/>
          <ac:spMkLst>
            <pc:docMk/>
            <pc:sldMk cId="2369858679" sldId="269"/>
            <ac:spMk id="12" creationId="{CD38316A-A7BD-18FD-72BA-BEF31E0BEF32}"/>
          </ac:spMkLst>
        </pc:spChg>
        <pc:spChg chg="add del mod">
          <ac:chgData name="Potsawat Thinkanwatthana" userId="507fc95b666891d7" providerId="LiveId" clId="{A91C0B4B-92BD-5A48-9892-95A273891C32}" dt="2023-08-06T10:37:27.656" v="316" actId="478"/>
          <ac:spMkLst>
            <pc:docMk/>
            <pc:sldMk cId="2369858679" sldId="269"/>
            <ac:spMk id="16" creationId="{800CAA75-C3ED-9CF9-BB0E-98AB3FF32F94}"/>
          </ac:spMkLst>
        </pc:spChg>
        <pc:spChg chg="add mod ord">
          <ac:chgData name="Potsawat Thinkanwatthana" userId="507fc95b666891d7" providerId="LiveId" clId="{A91C0B4B-92BD-5A48-9892-95A273891C32}" dt="2023-08-06T10:38:05.503" v="325" actId="20577"/>
          <ac:spMkLst>
            <pc:docMk/>
            <pc:sldMk cId="2369858679" sldId="269"/>
            <ac:spMk id="17" creationId="{248219DC-24FD-8C82-8E06-B9A1B72FE777}"/>
          </ac:spMkLst>
        </pc:spChg>
        <pc:picChg chg="add del mod">
          <ac:chgData name="Potsawat Thinkanwatthana" userId="507fc95b666891d7" providerId="LiveId" clId="{A91C0B4B-92BD-5A48-9892-95A273891C32}" dt="2023-08-06T10:36:28.356" v="298" actId="478"/>
          <ac:picMkLst>
            <pc:docMk/>
            <pc:sldMk cId="2369858679" sldId="269"/>
            <ac:picMk id="13" creationId="{748FBBA1-3137-8CC7-D008-EA87D7CBA297}"/>
          </ac:picMkLst>
        </pc:picChg>
        <pc:picChg chg="add mod ord">
          <ac:chgData name="Potsawat Thinkanwatthana" userId="507fc95b666891d7" providerId="LiveId" clId="{A91C0B4B-92BD-5A48-9892-95A273891C32}" dt="2023-08-06T11:19:06.802" v="728" actId="1076"/>
          <ac:picMkLst>
            <pc:docMk/>
            <pc:sldMk cId="2369858679" sldId="269"/>
            <ac:picMk id="14" creationId="{109837C9-2B71-A7CE-6936-A11711E655A5}"/>
          </ac:picMkLst>
        </pc:picChg>
      </pc:sldChg>
      <pc:sldChg chg="addSp delSp modSp new mod modNotesTx">
        <pc:chgData name="Potsawat Thinkanwatthana" userId="507fc95b666891d7" providerId="LiveId" clId="{A91C0B4B-92BD-5A48-9892-95A273891C32}" dt="2023-08-06T11:49:49.819" v="902" actId="20577"/>
        <pc:sldMkLst>
          <pc:docMk/>
          <pc:sldMk cId="2482109827" sldId="270"/>
        </pc:sldMkLst>
        <pc:spChg chg="mod">
          <ac:chgData name="Potsawat Thinkanwatthana" userId="507fc95b666891d7" providerId="LiveId" clId="{A91C0B4B-92BD-5A48-9892-95A273891C32}" dt="2023-08-06T10:38:25.148" v="327"/>
          <ac:spMkLst>
            <pc:docMk/>
            <pc:sldMk cId="2482109827" sldId="270"/>
            <ac:spMk id="2" creationId="{5691D625-0FAC-5594-1143-83BA884BF9AA}"/>
          </ac:spMkLst>
        </pc:spChg>
        <pc:spChg chg="del mod">
          <ac:chgData name="Potsawat Thinkanwatthana" userId="507fc95b666891d7" providerId="LiveId" clId="{A91C0B4B-92BD-5A48-9892-95A273891C32}" dt="2023-08-06T10:38:31.400" v="330"/>
          <ac:spMkLst>
            <pc:docMk/>
            <pc:sldMk cId="2482109827" sldId="270"/>
            <ac:spMk id="3" creationId="{ACA434AA-084F-FD6C-5C9C-1ED38B9CFF66}"/>
          </ac:spMkLst>
        </pc:spChg>
        <pc:spChg chg="mod">
          <ac:chgData name="Potsawat Thinkanwatthana" userId="507fc95b666891d7" providerId="LiveId" clId="{A91C0B4B-92BD-5A48-9892-95A273891C32}" dt="2023-08-06T10:39:58.376" v="341" actId="20577"/>
          <ac:spMkLst>
            <pc:docMk/>
            <pc:sldMk cId="2482109827" sldId="270"/>
            <ac:spMk id="4" creationId="{1F84FCB3-2B5C-356F-5D61-5F2D4FCFE283}"/>
          </ac:spMkLst>
        </pc:spChg>
        <pc:graphicFrameChg chg="add mod modGraphic">
          <ac:chgData name="Potsawat Thinkanwatthana" userId="507fc95b666891d7" providerId="LiveId" clId="{A91C0B4B-92BD-5A48-9892-95A273891C32}" dt="2023-08-06T10:40:54.713" v="342"/>
          <ac:graphicFrameMkLst>
            <pc:docMk/>
            <pc:sldMk cId="2482109827" sldId="270"/>
            <ac:graphicFrameMk id="8" creationId="{411FE9DB-FA23-A4E6-EE63-6C0A6DC7C99F}"/>
          </ac:graphicFrameMkLst>
        </pc:graphicFrameChg>
      </pc:sldChg>
      <pc:sldChg chg="addSp delSp modSp new mod modNotesTx">
        <pc:chgData name="Potsawat Thinkanwatthana" userId="507fc95b666891d7" providerId="LiveId" clId="{A91C0B4B-92BD-5A48-9892-95A273891C32}" dt="2023-08-06T15:09:37.020" v="4321" actId="20577"/>
        <pc:sldMkLst>
          <pc:docMk/>
          <pc:sldMk cId="605230858" sldId="271"/>
        </pc:sldMkLst>
        <pc:spChg chg="mod">
          <ac:chgData name="Potsawat Thinkanwatthana" userId="507fc95b666891d7" providerId="LiveId" clId="{A91C0B4B-92BD-5A48-9892-95A273891C32}" dt="2023-08-06T15:09:37.020" v="4321" actId="20577"/>
          <ac:spMkLst>
            <pc:docMk/>
            <pc:sldMk cId="605230858" sldId="271"/>
            <ac:spMk id="2" creationId="{5B50DCFA-F5C5-B1AC-E78B-B4157366E70D}"/>
          </ac:spMkLst>
        </pc:spChg>
        <pc:spChg chg="del">
          <ac:chgData name="Potsawat Thinkanwatthana" userId="507fc95b666891d7" providerId="LiveId" clId="{A91C0B4B-92BD-5A48-9892-95A273891C32}" dt="2023-08-06T10:41:23.585" v="345"/>
          <ac:spMkLst>
            <pc:docMk/>
            <pc:sldMk cId="605230858" sldId="271"/>
            <ac:spMk id="3" creationId="{77C6401A-AE48-7644-5203-9A89393891F5}"/>
          </ac:spMkLst>
        </pc:spChg>
        <pc:spChg chg="mod">
          <ac:chgData name="Potsawat Thinkanwatthana" userId="507fc95b666891d7" providerId="LiveId" clId="{A91C0B4B-92BD-5A48-9892-95A273891C32}" dt="2023-08-06T11:22:48.905" v="744" actId="20577"/>
          <ac:spMkLst>
            <pc:docMk/>
            <pc:sldMk cId="605230858" sldId="271"/>
            <ac:spMk id="4" creationId="{B01AFDFB-51C6-D321-2B00-8B92BF9AC05C}"/>
          </ac:spMkLst>
        </pc:spChg>
        <pc:picChg chg="add mod">
          <ac:chgData name="Potsawat Thinkanwatthana" userId="507fc95b666891d7" providerId="LiveId" clId="{A91C0B4B-92BD-5A48-9892-95A273891C32}" dt="2023-08-06T10:41:23.585" v="345"/>
          <ac:picMkLst>
            <pc:docMk/>
            <pc:sldMk cId="605230858" sldId="271"/>
            <ac:picMk id="8" creationId="{A3FEB3CE-8D99-9727-450F-47577D1A8981}"/>
          </ac:picMkLst>
        </pc:picChg>
      </pc:sldChg>
      <pc:sldChg chg="addSp delSp modSp new del mod modClrScheme chgLayout modNotesTx">
        <pc:chgData name="Potsawat Thinkanwatthana" userId="507fc95b666891d7" providerId="LiveId" clId="{A91C0B4B-92BD-5A48-9892-95A273891C32}" dt="2023-08-06T13:15:48.276" v="2247" actId="2696"/>
        <pc:sldMkLst>
          <pc:docMk/>
          <pc:sldMk cId="3430647242" sldId="272"/>
        </pc:sldMkLst>
        <pc:spChg chg="del mod ord">
          <ac:chgData name="Potsawat Thinkanwatthana" userId="507fc95b666891d7" providerId="LiveId" clId="{A91C0B4B-92BD-5A48-9892-95A273891C32}" dt="2023-08-06T10:42:34.139" v="353" actId="700"/>
          <ac:spMkLst>
            <pc:docMk/>
            <pc:sldMk cId="3430647242" sldId="272"/>
            <ac:spMk id="2" creationId="{EEFBF145-8191-C03D-75B1-517BB6E6FBED}"/>
          </ac:spMkLst>
        </pc:spChg>
        <pc:spChg chg="del mod ord">
          <ac:chgData name="Potsawat Thinkanwatthana" userId="507fc95b666891d7" providerId="LiveId" clId="{A91C0B4B-92BD-5A48-9892-95A273891C32}" dt="2023-08-06T10:42:34.139" v="353" actId="700"/>
          <ac:spMkLst>
            <pc:docMk/>
            <pc:sldMk cId="3430647242" sldId="272"/>
            <ac:spMk id="3" creationId="{84EF211A-E909-80A2-C053-A1E5E0B08855}"/>
          </ac:spMkLst>
        </pc:spChg>
        <pc:spChg chg="del mod ord">
          <ac:chgData name="Potsawat Thinkanwatthana" userId="507fc95b666891d7" providerId="LiveId" clId="{A91C0B4B-92BD-5A48-9892-95A273891C32}" dt="2023-08-06T10:42:34.139" v="353" actId="700"/>
          <ac:spMkLst>
            <pc:docMk/>
            <pc:sldMk cId="3430647242" sldId="272"/>
            <ac:spMk id="4" creationId="{1CDA263D-174B-C25B-31F7-CD0911408839}"/>
          </ac:spMkLst>
        </pc:spChg>
        <pc:spChg chg="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5" creationId="{A2A3A2E1-0A30-93A7-FEB6-3C5F0BF692FA}"/>
          </ac:spMkLst>
        </pc:spChg>
        <pc:spChg chg="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6" creationId="{E3D404DE-59E6-58D0-3721-AE47CC677A2E}"/>
          </ac:spMkLst>
        </pc:spChg>
        <pc:spChg chg="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7" creationId="{65F01F22-9845-3675-222F-A7D173D06D59}"/>
          </ac:spMkLst>
        </pc:spChg>
        <pc:spChg chg="add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8" creationId="{BFD8FC0B-81D1-6DE5-FE18-18C716E44F1D}"/>
          </ac:spMkLst>
        </pc:spChg>
        <pc:spChg chg="add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9" creationId="{C996B58B-A2B7-D6C3-7EEF-556FC1C40DDA}"/>
          </ac:spMkLst>
        </pc:spChg>
        <pc:spChg chg="add del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10" creationId="{198E9914-F1DC-24C4-EC15-B990FC1C9DD0}"/>
          </ac:spMkLst>
        </pc:spChg>
        <pc:spChg chg="add del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11" creationId="{D0A47388-33E5-9B18-5C17-132112B440FA}"/>
          </ac:spMkLst>
        </pc:spChg>
        <pc:spChg chg="add del mod">
          <ac:chgData name="Potsawat Thinkanwatthana" userId="507fc95b666891d7" providerId="LiveId" clId="{A91C0B4B-92BD-5A48-9892-95A273891C32}" dt="2023-08-06T10:43:05.999" v="367"/>
          <ac:spMkLst>
            <pc:docMk/>
            <pc:sldMk cId="3430647242" sldId="272"/>
            <ac:spMk id="12" creationId="{4A69DDC5-1577-2208-479D-305F2B3962F2}"/>
          </ac:spMkLst>
        </pc:spChg>
        <pc:spChg chg="add mod ord">
          <ac:chgData name="Potsawat Thinkanwatthana" userId="507fc95b666891d7" providerId="LiveId" clId="{A91C0B4B-92BD-5A48-9892-95A273891C32}" dt="2023-08-06T10:45:28.918" v="405" actId="700"/>
          <ac:spMkLst>
            <pc:docMk/>
            <pc:sldMk cId="3430647242" sldId="272"/>
            <ac:spMk id="13" creationId="{8355D369-72B4-A75C-7708-6EF594E066A2}"/>
          </ac:spMkLst>
        </pc:spChg>
        <pc:spChg chg="add mod ord">
          <ac:chgData name="Potsawat Thinkanwatthana" userId="507fc95b666891d7" providerId="LiveId" clId="{A91C0B4B-92BD-5A48-9892-95A273891C32}" dt="2023-08-06T10:45:50.144" v="419" actId="20577"/>
          <ac:spMkLst>
            <pc:docMk/>
            <pc:sldMk cId="3430647242" sldId="272"/>
            <ac:spMk id="14" creationId="{7D212A96-C57B-E043-5B0E-6ECDA7BBE1AA}"/>
          </ac:spMkLst>
        </pc:spChg>
        <pc:spChg chg="add mod ord">
          <ac:chgData name="Potsawat Thinkanwatthana" userId="507fc95b666891d7" providerId="LiveId" clId="{A91C0B4B-92BD-5A48-9892-95A273891C32}" dt="2023-08-06T10:45:35.892" v="408" actId="20577"/>
          <ac:spMkLst>
            <pc:docMk/>
            <pc:sldMk cId="3430647242" sldId="272"/>
            <ac:spMk id="15" creationId="{2436E702-1474-DA7A-7717-93150D7CFDF7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50:24.432" v="920" actId="20577"/>
        <pc:sldMkLst>
          <pc:docMk/>
          <pc:sldMk cId="1218247064" sldId="273"/>
        </pc:sldMkLst>
        <pc:spChg chg="del mod ord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2" creationId="{2C937C3B-E412-4315-6D0F-E6FB53F08316}"/>
          </ac:spMkLst>
        </pc:spChg>
        <pc:spChg chg="del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3" creationId="{68E521B3-3D82-6541-0D24-5E70C8F8B6BA}"/>
          </ac:spMkLst>
        </pc:spChg>
        <pc:spChg chg="del mod ord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4" creationId="{7E14ED09-B4C6-5009-D946-266B6C61687D}"/>
          </ac:spMkLst>
        </pc:spChg>
        <pc:spChg chg="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5" creationId="{8A204708-C47D-2B2E-B8F6-6ED04D4252A0}"/>
          </ac:spMkLst>
        </pc:spChg>
        <pc:spChg chg="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6" creationId="{77073177-8A70-BBE2-0937-05E40D907A65}"/>
          </ac:spMkLst>
        </pc:spChg>
        <pc:spChg chg="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7" creationId="{95648D4D-25AC-B885-9A3D-8A3323197E5A}"/>
          </ac:spMkLst>
        </pc:spChg>
        <pc:spChg chg="del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8" creationId="{CD2A00CF-B67F-53FF-C787-50B9ED1BF180}"/>
          </ac:spMkLst>
        </pc:spChg>
        <pc:spChg chg="del">
          <ac:chgData name="Potsawat Thinkanwatthana" userId="507fc95b666891d7" providerId="LiveId" clId="{A91C0B4B-92BD-5A48-9892-95A273891C32}" dt="2023-08-06T10:46:17.473" v="422" actId="700"/>
          <ac:spMkLst>
            <pc:docMk/>
            <pc:sldMk cId="1218247064" sldId="273"/>
            <ac:spMk id="9" creationId="{9020242D-42CC-C6E8-59DC-431E1C26BC54}"/>
          </ac:spMkLst>
        </pc:spChg>
        <pc:spChg chg="add del 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10" creationId="{612E99FF-3580-978B-90B9-7263248CB889}"/>
          </ac:spMkLst>
        </pc:spChg>
        <pc:spChg chg="add del 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11" creationId="{FEB837D1-F470-A45D-ACB4-5EA36BBF6EC8}"/>
          </ac:spMkLst>
        </pc:spChg>
        <pc:spChg chg="add mod ord">
          <ac:chgData name="Potsawat Thinkanwatthana" userId="507fc95b666891d7" providerId="LiveId" clId="{A91C0B4B-92BD-5A48-9892-95A273891C32}" dt="2023-08-06T10:46:21.442" v="427" actId="20577"/>
          <ac:spMkLst>
            <pc:docMk/>
            <pc:sldMk cId="1218247064" sldId="273"/>
            <ac:spMk id="12" creationId="{3A5B01CC-D097-9823-9351-03661213EE7A}"/>
          </ac:spMkLst>
        </pc:spChg>
        <pc:spChg chg="add mod ord">
          <ac:chgData name="Potsawat Thinkanwatthana" userId="507fc95b666891d7" providerId="LiveId" clId="{A91C0B4B-92BD-5A48-9892-95A273891C32}" dt="2023-08-06T10:46:19.921" v="423" actId="700"/>
          <ac:spMkLst>
            <pc:docMk/>
            <pc:sldMk cId="1218247064" sldId="273"/>
            <ac:spMk id="13" creationId="{BA1ED2D6-7917-C2D2-B4B1-BB6F30F0ABEB}"/>
          </ac:spMkLst>
        </pc:spChg>
      </pc:sldChg>
      <pc:sldChg chg="addSp delSp modSp new mod modClrScheme modAnim chgLayout modNotesTx">
        <pc:chgData name="Potsawat Thinkanwatthana" userId="507fc95b666891d7" providerId="LiveId" clId="{A91C0B4B-92BD-5A48-9892-95A273891C32}" dt="2023-08-06T11:50:26.467" v="923" actId="20577"/>
        <pc:sldMkLst>
          <pc:docMk/>
          <pc:sldMk cId="1056427913" sldId="274"/>
        </pc:sldMkLst>
        <pc:spChg chg="del">
          <ac:chgData name="Potsawat Thinkanwatthana" userId="507fc95b666891d7" providerId="LiveId" clId="{A91C0B4B-92BD-5A48-9892-95A273891C32}" dt="2023-08-06T10:46:41.418" v="429" actId="700"/>
          <ac:spMkLst>
            <pc:docMk/>
            <pc:sldMk cId="1056427913" sldId="274"/>
            <ac:spMk id="2" creationId="{65ACDA62-84F2-AAC2-2F31-580ACE164320}"/>
          </ac:spMkLst>
        </pc:spChg>
        <pc:spChg chg="del">
          <ac:chgData name="Potsawat Thinkanwatthana" userId="507fc95b666891d7" providerId="LiveId" clId="{A91C0B4B-92BD-5A48-9892-95A273891C32}" dt="2023-08-06T10:46:41.418" v="429" actId="700"/>
          <ac:spMkLst>
            <pc:docMk/>
            <pc:sldMk cId="1056427913" sldId="274"/>
            <ac:spMk id="3" creationId="{7BDAFE61-B8C3-962D-015F-DFC21768FE51}"/>
          </ac:spMkLst>
        </pc:spChg>
        <pc:spChg chg="del">
          <ac:chgData name="Potsawat Thinkanwatthana" userId="507fc95b666891d7" providerId="LiveId" clId="{A91C0B4B-92BD-5A48-9892-95A273891C32}" dt="2023-08-06T10:46:41.418" v="429" actId="700"/>
          <ac:spMkLst>
            <pc:docMk/>
            <pc:sldMk cId="1056427913" sldId="274"/>
            <ac:spMk id="4" creationId="{F03066BB-F56B-95A4-6B80-8642F1B6DF0C}"/>
          </ac:spMkLst>
        </pc:spChg>
        <pc:spChg chg="mod ord">
          <ac:chgData name="Potsawat Thinkanwatthana" userId="507fc95b666891d7" providerId="LiveId" clId="{A91C0B4B-92BD-5A48-9892-95A273891C32}" dt="2023-08-06T10:47:49.150" v="448" actId="700"/>
          <ac:spMkLst>
            <pc:docMk/>
            <pc:sldMk cId="1056427913" sldId="274"/>
            <ac:spMk id="5" creationId="{EDBA1523-D1E0-0597-4D96-F37B636C09E1}"/>
          </ac:spMkLst>
        </pc:spChg>
        <pc:spChg chg="mod ord">
          <ac:chgData name="Potsawat Thinkanwatthana" userId="507fc95b666891d7" providerId="LiveId" clId="{A91C0B4B-92BD-5A48-9892-95A273891C32}" dt="2023-08-06T10:47:49.150" v="448" actId="700"/>
          <ac:spMkLst>
            <pc:docMk/>
            <pc:sldMk cId="1056427913" sldId="274"/>
            <ac:spMk id="6" creationId="{15887B4C-CCCB-8A69-450F-48F70DA95E73}"/>
          </ac:spMkLst>
        </pc:spChg>
        <pc:spChg chg="mod ord">
          <ac:chgData name="Potsawat Thinkanwatthana" userId="507fc95b666891d7" providerId="LiveId" clId="{A91C0B4B-92BD-5A48-9892-95A273891C32}" dt="2023-08-06T10:47:49.150" v="448" actId="700"/>
          <ac:spMkLst>
            <pc:docMk/>
            <pc:sldMk cId="1056427913" sldId="274"/>
            <ac:spMk id="7" creationId="{1053D8A1-8EE6-F9C2-48B0-53D5A933EFDB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8" creationId="{45B50D60-9647-3BDC-F196-613D63BC1E0E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9" creationId="{88C26C9F-5319-6410-9E22-03C3916C843B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10" creationId="{57134535-DC9A-5E19-16C0-3B2CE316D074}"/>
          </ac:spMkLst>
        </pc:spChg>
        <pc:spChg chg="add del mod">
          <ac:chgData name="Potsawat Thinkanwatthana" userId="507fc95b666891d7" providerId="LiveId" clId="{A91C0B4B-92BD-5A48-9892-95A273891C32}" dt="2023-08-06T10:46:44.108" v="433"/>
          <ac:spMkLst>
            <pc:docMk/>
            <pc:sldMk cId="1056427913" sldId="274"/>
            <ac:spMk id="11" creationId="{FE720030-34E1-D3A1-E10E-4F7253FF6331}"/>
          </ac:spMkLst>
        </pc:spChg>
        <pc:spChg chg="add mod">
          <ac:chgData name="Potsawat Thinkanwatthana" userId="507fc95b666891d7" providerId="LiveId" clId="{A91C0B4B-92BD-5A48-9892-95A273891C32}" dt="2023-08-06T11:04:20.092" v="548" actId="20577"/>
          <ac:spMkLst>
            <pc:docMk/>
            <pc:sldMk cId="1056427913" sldId="274"/>
            <ac:spMk id="14" creationId="{31BDF363-0D3F-3D3F-9B45-A06BD1BC5CBA}"/>
          </ac:spMkLst>
        </pc:spChg>
        <pc:spChg chg="add mod topLvl">
          <ac:chgData name="Potsawat Thinkanwatthana" userId="507fc95b666891d7" providerId="LiveId" clId="{A91C0B4B-92BD-5A48-9892-95A273891C32}" dt="2023-08-06T11:07:07.637" v="557" actId="165"/>
          <ac:spMkLst>
            <pc:docMk/>
            <pc:sldMk cId="1056427913" sldId="274"/>
            <ac:spMk id="15" creationId="{36206F80-C88C-E8DD-97C1-FAADCEB8990D}"/>
          </ac:spMkLst>
        </pc:spChg>
        <pc:spChg chg="add mod topLvl">
          <ac:chgData name="Potsawat Thinkanwatthana" userId="507fc95b666891d7" providerId="LiveId" clId="{A91C0B4B-92BD-5A48-9892-95A273891C32}" dt="2023-08-06T11:07:09.472" v="558" actId="165"/>
          <ac:spMkLst>
            <pc:docMk/>
            <pc:sldMk cId="1056427913" sldId="274"/>
            <ac:spMk id="16" creationId="{C798630F-4B92-2851-7C24-588F274C55D2}"/>
          </ac:spMkLst>
        </pc:spChg>
        <pc:spChg chg="add mod topLvl">
          <ac:chgData name="Potsawat Thinkanwatthana" userId="507fc95b666891d7" providerId="LiveId" clId="{A91C0B4B-92BD-5A48-9892-95A273891C32}" dt="2023-08-06T11:07:10.973" v="559" actId="165"/>
          <ac:spMkLst>
            <pc:docMk/>
            <pc:sldMk cId="1056427913" sldId="274"/>
            <ac:spMk id="17" creationId="{7FF257BF-1146-1B71-6530-326F94D8B6D5}"/>
          </ac:spMkLst>
        </pc:spChg>
        <pc:spChg chg="add del mod ord">
          <ac:chgData name="Potsawat Thinkanwatthana" userId="507fc95b666891d7" providerId="LiveId" clId="{A91C0B4B-92BD-5A48-9892-95A273891C32}" dt="2023-08-06T10:48:22.020" v="458" actId="478"/>
          <ac:spMkLst>
            <pc:docMk/>
            <pc:sldMk cId="1056427913" sldId="274"/>
            <ac:spMk id="22" creationId="{D7E944D0-243A-206D-096C-612B6DB61AC0}"/>
          </ac:spMkLst>
        </pc:spChg>
        <pc:spChg chg="add del mod ord">
          <ac:chgData name="Potsawat Thinkanwatthana" userId="507fc95b666891d7" providerId="LiveId" clId="{A91C0B4B-92BD-5A48-9892-95A273891C32}" dt="2023-08-06T10:48:25.383" v="459" actId="478"/>
          <ac:spMkLst>
            <pc:docMk/>
            <pc:sldMk cId="1056427913" sldId="274"/>
            <ac:spMk id="23" creationId="{4BE78F56-256C-B0EF-A49B-D7EF0100AD43}"/>
          </ac:spMkLst>
        </pc:spChg>
        <pc:spChg chg="add mod ord">
          <ac:chgData name="Potsawat Thinkanwatthana" userId="507fc95b666891d7" providerId="LiveId" clId="{A91C0B4B-92BD-5A48-9892-95A273891C32}" dt="2023-08-06T11:24:33.828" v="748" actId="9"/>
          <ac:spMkLst>
            <pc:docMk/>
            <pc:sldMk cId="1056427913" sldId="274"/>
            <ac:spMk id="24" creationId="{5BBC097C-116B-90B7-2667-007C88AA3F97}"/>
          </ac:spMkLst>
        </pc:spChg>
        <pc:spChg chg="add mod topLvl">
          <ac:chgData name="Potsawat Thinkanwatthana" userId="507fc95b666891d7" providerId="LiveId" clId="{A91C0B4B-92BD-5A48-9892-95A273891C32}" dt="2023-08-06T11:30:47.628" v="763" actId="2085"/>
          <ac:spMkLst>
            <pc:docMk/>
            <pc:sldMk cId="1056427913" sldId="274"/>
            <ac:spMk id="29" creationId="{A67F24F9-EC2B-E271-C648-D23E074B0355}"/>
          </ac:spMkLst>
        </pc:spChg>
        <pc:spChg chg="add mod topLvl">
          <ac:chgData name="Potsawat Thinkanwatthana" userId="507fc95b666891d7" providerId="LiveId" clId="{A91C0B4B-92BD-5A48-9892-95A273891C32}" dt="2023-08-06T11:30:47.628" v="763" actId="2085"/>
          <ac:spMkLst>
            <pc:docMk/>
            <pc:sldMk cId="1056427913" sldId="274"/>
            <ac:spMk id="30" creationId="{D36D4D27-E890-C342-D184-07BE4BCDE6C8}"/>
          </ac:spMkLst>
        </pc:spChg>
        <pc:spChg chg="add mod topLvl">
          <ac:chgData name="Potsawat Thinkanwatthana" userId="507fc95b666891d7" providerId="LiveId" clId="{A91C0B4B-92BD-5A48-9892-95A273891C32}" dt="2023-08-06T11:30:47.628" v="763" actId="2085"/>
          <ac:spMkLst>
            <pc:docMk/>
            <pc:sldMk cId="1056427913" sldId="274"/>
            <ac:spMk id="31" creationId="{18908B67-13BB-4344-C6F5-3455254151B9}"/>
          </ac:spMkLst>
        </pc:spChg>
        <pc:grpChg chg="add del mod">
          <ac:chgData name="Potsawat Thinkanwatthana" userId="507fc95b666891d7" providerId="LiveId" clId="{A91C0B4B-92BD-5A48-9892-95A273891C32}" dt="2023-08-06T11:07:07.637" v="557" actId="165"/>
          <ac:grpSpMkLst>
            <pc:docMk/>
            <pc:sldMk cId="1056427913" sldId="274"/>
            <ac:grpSpMk id="2" creationId="{859C5F05-F79C-A9F6-6707-2561B59BB383}"/>
          </ac:grpSpMkLst>
        </pc:grpChg>
        <pc:grpChg chg="add del mod">
          <ac:chgData name="Potsawat Thinkanwatthana" userId="507fc95b666891d7" providerId="LiveId" clId="{A91C0B4B-92BD-5A48-9892-95A273891C32}" dt="2023-08-06T11:07:09.472" v="558" actId="165"/>
          <ac:grpSpMkLst>
            <pc:docMk/>
            <pc:sldMk cId="1056427913" sldId="274"/>
            <ac:grpSpMk id="3" creationId="{F05462B2-0A3C-6798-0F1B-D6684857BEB9}"/>
          </ac:grpSpMkLst>
        </pc:grpChg>
        <pc:grpChg chg="add del mod">
          <ac:chgData name="Potsawat Thinkanwatthana" userId="507fc95b666891d7" providerId="LiveId" clId="{A91C0B4B-92BD-5A48-9892-95A273891C32}" dt="2023-08-06T11:07:10.973" v="559" actId="165"/>
          <ac:grpSpMkLst>
            <pc:docMk/>
            <pc:sldMk cId="1056427913" sldId="274"/>
            <ac:grpSpMk id="4" creationId="{F3C9AAB9-7C03-78D4-C8D6-997AEF9EBFE9}"/>
          </ac:grpSpMkLst>
        </pc:grpChg>
        <pc:cxnChg chg="add del mod">
          <ac:chgData name="Potsawat Thinkanwatthana" userId="507fc95b666891d7" providerId="LiveId" clId="{A91C0B4B-92BD-5A48-9892-95A273891C32}" dt="2023-08-06T10:46:44.108" v="433"/>
          <ac:cxnSpMkLst>
            <pc:docMk/>
            <pc:sldMk cId="1056427913" sldId="274"/>
            <ac:cxnSpMk id="12" creationId="{D4C05944-3411-0658-9B16-A1987DC8549B}"/>
          </ac:cxnSpMkLst>
        </pc:cxnChg>
        <pc:cxnChg chg="add del mod">
          <ac:chgData name="Potsawat Thinkanwatthana" userId="507fc95b666891d7" providerId="LiveId" clId="{A91C0B4B-92BD-5A48-9892-95A273891C32}" dt="2023-08-06T10:46:44.108" v="433"/>
          <ac:cxnSpMkLst>
            <pc:docMk/>
            <pc:sldMk cId="1056427913" sldId="274"/>
            <ac:cxnSpMk id="13" creationId="{33373AFC-CAC1-A6BD-D75F-FD545AC328AE}"/>
          </ac:cxnSpMkLst>
        </pc:cxnChg>
        <pc:cxnChg chg="add mod">
          <ac:chgData name="Potsawat Thinkanwatthana" userId="507fc95b666891d7" providerId="LiveId" clId="{A91C0B4B-92BD-5A48-9892-95A273891C32}" dt="2023-08-06T10:50:03.831" v="483" actId="14100"/>
          <ac:cxnSpMkLst>
            <pc:docMk/>
            <pc:sldMk cId="1056427913" sldId="274"/>
            <ac:cxnSpMk id="18" creationId="{2FC3CACD-6496-5EBE-659E-0CDB309054A8}"/>
          </ac:cxnSpMkLst>
        </pc:cxnChg>
        <pc:cxnChg chg="add mod">
          <ac:chgData name="Potsawat Thinkanwatthana" userId="507fc95b666891d7" providerId="LiveId" clId="{A91C0B4B-92BD-5A48-9892-95A273891C32}" dt="2023-08-06T11:04:58.551" v="553" actId="1076"/>
          <ac:cxnSpMkLst>
            <pc:docMk/>
            <pc:sldMk cId="1056427913" sldId="274"/>
            <ac:cxnSpMk id="19" creationId="{283CCFC6-E02C-B844-8D1F-DAC1960DFA19}"/>
          </ac:cxnSpMkLst>
        </pc:cxnChg>
      </pc:sldChg>
      <pc:sldChg chg="addSp delSp modSp new mod chgLayout modNotesTx">
        <pc:chgData name="Potsawat Thinkanwatthana" userId="507fc95b666891d7" providerId="LiveId" clId="{A91C0B4B-92BD-5A48-9892-95A273891C32}" dt="2023-08-06T15:23:33.887" v="4359" actId="6264"/>
        <pc:sldMkLst>
          <pc:docMk/>
          <pc:sldMk cId="931875103" sldId="275"/>
        </pc:sldMkLst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2" creationId="{558D3200-2AAD-24D6-77C1-C61F5B174FF2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3" creationId="{187C3E74-AD0D-2F9A-CD21-ED7A62C2F4DE}"/>
          </ac:spMkLst>
        </pc:spChg>
        <pc:spChg chg="mod">
          <ac:chgData name="Potsawat Thinkanwatthana" userId="507fc95b666891d7" providerId="LiveId" clId="{A91C0B4B-92BD-5A48-9892-95A273891C32}" dt="2023-08-06T11:44:38.028" v="785"/>
          <ac:spMkLst>
            <pc:docMk/>
            <pc:sldMk cId="931875103" sldId="275"/>
            <ac:spMk id="4" creationId="{14B19A78-F7A1-0DD6-76FC-E519FF64B76C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4" creationId="{8CABFC4F-6B22-BF1C-78DE-C822A5756524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5" creationId="{43DD761B-3757-34DB-B082-14B6B3355CFE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6" creationId="{784B776A-82D4-55FE-B887-7D3CA528F9C6}"/>
          </ac:spMkLst>
        </pc:spChg>
        <pc:spChg chg="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7" creationId="{F5D59656-3CA4-DB3D-3F68-6D741C65166C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8" creationId="{0322982A-D1B7-AE28-86ED-53EC43743436}"/>
          </ac:spMkLst>
        </pc:spChg>
        <pc:spChg chg="mod">
          <ac:chgData name="Potsawat Thinkanwatthana" userId="507fc95b666891d7" providerId="LiveId" clId="{A91C0B4B-92BD-5A48-9892-95A273891C32}" dt="2023-08-06T13:32:02.072" v="2661" actId="20577"/>
          <ac:spMkLst>
            <pc:docMk/>
            <pc:sldMk cId="931875103" sldId="275"/>
            <ac:spMk id="9" creationId="{A9452046-13D6-E85F-8BC5-DF9D1BD77B58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0" creationId="{47E50F64-7374-6FB1-1DB9-305D51D74FEB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1" creationId="{384889A8-1C29-D56E-EC70-279E92952EB0}"/>
          </ac:spMkLst>
        </pc:spChg>
        <pc:spChg chg="add del mo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2" creationId="{A5798358-8486-1248-0E7A-BC124DD86CCF}"/>
          </ac:spMkLst>
        </pc:spChg>
        <pc:spChg chg="add del mod ord">
          <ac:chgData name="Potsawat Thinkanwatthana" userId="507fc95b666891d7" providerId="LiveId" clId="{A91C0B4B-92BD-5A48-9892-95A273891C32}" dt="2023-08-06T15:23:33.887" v="4359" actId="6264"/>
          <ac:spMkLst>
            <pc:docMk/>
            <pc:sldMk cId="931875103" sldId="275"/>
            <ac:spMk id="13" creationId="{3FA0FEE4-B0E5-9034-9564-0951142FE0B8}"/>
          </ac:spMkLst>
        </pc:spChg>
      </pc:sldChg>
      <pc:sldChg chg="modSp new mod modNotesTx">
        <pc:chgData name="Potsawat Thinkanwatthana" userId="507fc95b666891d7" providerId="LiveId" clId="{A91C0B4B-92BD-5A48-9892-95A273891C32}" dt="2023-08-06T11:56:57.205" v="964" actId="20577"/>
        <pc:sldMkLst>
          <pc:docMk/>
          <pc:sldMk cId="1039536960" sldId="276"/>
        </pc:sldMkLst>
        <pc:spChg chg="mod">
          <ac:chgData name="Potsawat Thinkanwatthana" userId="507fc95b666891d7" providerId="LiveId" clId="{A91C0B4B-92BD-5A48-9892-95A273891C32}" dt="2023-08-06T11:08:47.484" v="579"/>
          <ac:spMkLst>
            <pc:docMk/>
            <pc:sldMk cId="1039536960" sldId="276"/>
            <ac:spMk id="2" creationId="{B1FA0F49-0590-8C65-C80F-E15013F194B2}"/>
          </ac:spMkLst>
        </pc:spChg>
        <pc:spChg chg="mod">
          <ac:chgData name="Potsawat Thinkanwatthana" userId="507fc95b666891d7" providerId="LiveId" clId="{A91C0B4B-92BD-5A48-9892-95A273891C32}" dt="2023-08-06T11:45:41.297" v="879" actId="20577"/>
          <ac:spMkLst>
            <pc:docMk/>
            <pc:sldMk cId="1039536960" sldId="276"/>
            <ac:spMk id="3" creationId="{54130CD2-DA04-2959-B8BA-0FF897B71076}"/>
          </ac:spMkLst>
        </pc:spChg>
        <pc:spChg chg="mod">
          <ac:chgData name="Potsawat Thinkanwatthana" userId="507fc95b666891d7" providerId="LiveId" clId="{A91C0B4B-92BD-5A48-9892-95A273891C32}" dt="2023-08-06T11:44:41.156" v="788" actId="20577"/>
          <ac:spMkLst>
            <pc:docMk/>
            <pc:sldMk cId="1039536960" sldId="276"/>
            <ac:spMk id="4" creationId="{1C26398A-9FAC-7738-99BD-EC49EA127F88}"/>
          </ac:spMkLst>
        </pc:spChg>
      </pc:sldChg>
      <pc:sldChg chg="addSp delSp modSp add mod ord modClrScheme chgLayout modNotesTx">
        <pc:chgData name="Potsawat Thinkanwatthana" userId="507fc95b666891d7" providerId="LiveId" clId="{A91C0B4B-92BD-5A48-9892-95A273891C32}" dt="2023-08-06T15:12:33.205" v="4347" actId="20578"/>
        <pc:sldMkLst>
          <pc:docMk/>
          <pc:sldMk cId="1499594106" sldId="277"/>
        </pc:sldMkLst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2" creationId="{B1FA0F49-0590-8C65-C80F-E15013F194B2}"/>
          </ac:spMkLst>
        </pc:spChg>
        <pc:spChg chg="del mod ord">
          <ac:chgData name="Potsawat Thinkanwatthana" userId="507fc95b666891d7" providerId="LiveId" clId="{A91C0B4B-92BD-5A48-9892-95A273891C32}" dt="2023-08-06T11:09:23.944" v="591" actId="478"/>
          <ac:spMkLst>
            <pc:docMk/>
            <pc:sldMk cId="1499594106" sldId="277"/>
            <ac:spMk id="3" creationId="{54130CD2-DA04-2959-B8BA-0FF897B71076}"/>
          </ac:spMkLst>
        </pc:spChg>
        <pc:spChg chg="add del">
          <ac:chgData name="Potsawat Thinkanwatthana" userId="507fc95b666891d7" providerId="LiveId" clId="{A91C0B4B-92BD-5A48-9892-95A273891C32}" dt="2023-08-06T11:09:18.010" v="589" actId="700"/>
          <ac:spMkLst>
            <pc:docMk/>
            <pc:sldMk cId="1499594106" sldId="277"/>
            <ac:spMk id="4" creationId="{1C26398A-9FAC-7738-99BD-EC49EA127F88}"/>
          </ac:spMkLst>
        </pc:spChg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5" creationId="{386DB3A8-961D-54DA-70F0-D2B4907F63D7}"/>
          </ac:spMkLst>
        </pc:spChg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6" creationId="{4AFEC41D-E995-9EC3-0FAB-A32255680B36}"/>
          </ac:spMkLst>
        </pc:spChg>
        <pc:spChg chg="mod ord">
          <ac:chgData name="Potsawat Thinkanwatthana" userId="507fc95b666891d7" providerId="LiveId" clId="{A91C0B4B-92BD-5A48-9892-95A273891C32}" dt="2023-08-06T11:09:22.439" v="590" actId="700"/>
          <ac:spMkLst>
            <pc:docMk/>
            <pc:sldMk cId="1499594106" sldId="277"/>
            <ac:spMk id="7" creationId="{830A8D24-BD84-FC34-3429-C67F3EABE991}"/>
          </ac:spMkLst>
        </pc:spChg>
        <pc:spChg chg="add mod">
          <ac:chgData name="Potsawat Thinkanwatthana" userId="507fc95b666891d7" providerId="LiveId" clId="{A91C0B4B-92BD-5A48-9892-95A273891C32}" dt="2023-08-06T11:13:12.632" v="644" actId="1076"/>
          <ac:spMkLst>
            <pc:docMk/>
            <pc:sldMk cId="1499594106" sldId="277"/>
            <ac:spMk id="9" creationId="{5BA504A3-6B46-2117-C0A8-50F0DCF81FCB}"/>
          </ac:spMkLst>
        </pc:spChg>
        <pc:picChg chg="add mod">
          <ac:chgData name="Potsawat Thinkanwatthana" userId="507fc95b666891d7" providerId="LiveId" clId="{A91C0B4B-92BD-5A48-9892-95A273891C32}" dt="2023-08-06T11:16:09.322" v="685" actId="1076"/>
          <ac:picMkLst>
            <pc:docMk/>
            <pc:sldMk cId="1499594106" sldId="277"/>
            <ac:picMk id="8" creationId="{2579771B-30FA-AB40-0F55-BD21FB98EA26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5:11:13.943" v="4346" actId="20577"/>
        <pc:sldMkLst>
          <pc:docMk/>
          <pc:sldMk cId="2136050125" sldId="278"/>
        </pc:sldMkLst>
        <pc:spChg chg="del 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2" creationId="{8C737FA3-9529-FDC5-CB3F-15ED659B8067}"/>
          </ac:spMkLst>
        </pc:spChg>
        <pc:spChg chg="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3" creationId="{E01AE9A2-91C9-5AFF-053A-DB2EC11CD452}"/>
          </ac:spMkLst>
        </pc:spChg>
        <pc:spChg chg="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4" creationId="{C8067E57-0A2D-5B0D-8110-CD40692D3F5E}"/>
          </ac:spMkLst>
        </pc:spChg>
        <pc:spChg chg="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5" creationId="{91AF75D2-2F13-B3DE-A1BE-953A54A90ABB}"/>
          </ac:spMkLst>
        </pc:spChg>
        <pc:spChg chg="add mod ord">
          <ac:chgData name="Potsawat Thinkanwatthana" userId="507fc95b666891d7" providerId="LiveId" clId="{A91C0B4B-92BD-5A48-9892-95A273891C32}" dt="2023-08-06T11:13:50.718" v="651"/>
          <ac:spMkLst>
            <pc:docMk/>
            <pc:sldMk cId="2136050125" sldId="278"/>
            <ac:spMk id="6" creationId="{E3F588AB-7DC3-56B6-45FB-48987EFCDD0B}"/>
          </ac:spMkLst>
        </pc:spChg>
        <pc:spChg chg="add mod ord">
          <ac:chgData name="Potsawat Thinkanwatthana" userId="507fc95b666891d7" providerId="LiveId" clId="{A91C0B4B-92BD-5A48-9892-95A273891C32}" dt="2023-08-06T15:11:13.943" v="4346" actId="20577"/>
          <ac:spMkLst>
            <pc:docMk/>
            <pc:sldMk cId="2136050125" sldId="278"/>
            <ac:spMk id="7" creationId="{5336D040-3964-34A8-61B0-EFBD734F366C}"/>
          </ac:spMkLst>
        </pc:spChg>
        <pc:spChg chg="add mod ord">
          <ac:chgData name="Potsawat Thinkanwatthana" userId="507fc95b666891d7" providerId="LiveId" clId="{A91C0B4B-92BD-5A48-9892-95A273891C32}" dt="2023-08-06T11:13:48.485" v="650" actId="700"/>
          <ac:spMkLst>
            <pc:docMk/>
            <pc:sldMk cId="2136050125" sldId="278"/>
            <ac:spMk id="8" creationId="{30E49C45-E39D-9717-9198-B4F557AFEDDF}"/>
          </ac:spMkLst>
        </pc:spChg>
      </pc:sldChg>
      <pc:sldChg chg="addSp delSp modSp new mod modClrScheme chgLayout modNotesTx">
        <pc:chgData name="Potsawat Thinkanwatthana" userId="507fc95b666891d7" providerId="LiveId" clId="{A91C0B4B-92BD-5A48-9892-95A273891C32}" dt="2023-08-06T11:57:53.220" v="979" actId="20577"/>
        <pc:sldMkLst>
          <pc:docMk/>
          <pc:sldMk cId="741115508" sldId="279"/>
        </pc:sldMkLst>
        <pc:spChg chg="del 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2" creationId="{02A05EB9-F00A-5AD4-548B-4D38A2551F08}"/>
          </ac:spMkLst>
        </pc:spChg>
        <pc:spChg chg="del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3" creationId="{8CE92A8F-0846-6864-207C-D54ACD92E88C}"/>
          </ac:spMkLst>
        </pc:spChg>
        <pc:spChg chg="del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4" creationId="{185D7B83-E2E7-B1A2-ABE2-B48E5328EF1D}"/>
          </ac:spMkLst>
        </pc:spChg>
        <pc:spChg chg="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5" creationId="{33B5F6EB-64AA-390B-6013-112176C9C28D}"/>
          </ac:spMkLst>
        </pc:spChg>
        <pc:spChg chg="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6" creationId="{90D2D6E4-B26B-C472-5C00-239C6E1ACDFB}"/>
          </ac:spMkLst>
        </pc:spChg>
        <pc:spChg chg="mod ord">
          <ac:chgData name="Potsawat Thinkanwatthana" userId="507fc95b666891d7" providerId="LiveId" clId="{A91C0B4B-92BD-5A48-9892-95A273891C32}" dt="2023-08-06T11:14:31.961" v="660" actId="700"/>
          <ac:spMkLst>
            <pc:docMk/>
            <pc:sldMk cId="741115508" sldId="279"/>
            <ac:spMk id="7" creationId="{856624C9-B27A-32F1-35C4-27FA3ECAD3BB}"/>
          </ac:spMkLst>
        </pc:spChg>
        <pc:spChg chg="add mod ord">
          <ac:chgData name="Potsawat Thinkanwatthana" userId="507fc95b666891d7" providerId="LiveId" clId="{A91C0B4B-92BD-5A48-9892-95A273891C32}" dt="2023-08-06T11:14:42.101" v="661"/>
          <ac:spMkLst>
            <pc:docMk/>
            <pc:sldMk cId="741115508" sldId="279"/>
            <ac:spMk id="8" creationId="{C5A71F2B-FA96-6DC2-26EA-C9DE9341543A}"/>
          </ac:spMkLst>
        </pc:spChg>
        <pc:spChg chg="add mod">
          <ac:chgData name="Potsawat Thinkanwatthana" userId="507fc95b666891d7" providerId="LiveId" clId="{A91C0B4B-92BD-5A48-9892-95A273891C32}" dt="2023-08-06T11:15:40.249" v="676" actId="12788"/>
          <ac:spMkLst>
            <pc:docMk/>
            <pc:sldMk cId="741115508" sldId="279"/>
            <ac:spMk id="10" creationId="{4301330B-744D-18F5-6830-C02DF498FA9E}"/>
          </ac:spMkLst>
        </pc:spChg>
        <pc:picChg chg="add mod">
          <ac:chgData name="Potsawat Thinkanwatthana" userId="507fc95b666891d7" providerId="LiveId" clId="{A91C0B4B-92BD-5A48-9892-95A273891C32}" dt="2023-08-06T11:16:05.570" v="684" actId="1076"/>
          <ac:picMkLst>
            <pc:docMk/>
            <pc:sldMk cId="741115508" sldId="279"/>
            <ac:picMk id="9" creationId="{DA8A1C19-859A-4F5C-9E53-AB94DEC2BBFB}"/>
          </ac:picMkLst>
        </pc:picChg>
      </pc:sldChg>
      <pc:sldChg chg="addSp delSp modSp new mod modClrScheme chgLayout modNotesTx">
        <pc:chgData name="Potsawat Thinkanwatthana" userId="507fc95b666891d7" providerId="LiveId" clId="{A91C0B4B-92BD-5A48-9892-95A273891C32}" dt="2023-08-06T13:00:29.188" v="1754"/>
        <pc:sldMkLst>
          <pc:docMk/>
          <pc:sldMk cId="3153903886" sldId="280"/>
        </pc:sldMkLst>
        <pc:spChg chg="del 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2" creationId="{707D95C6-4B70-3A99-4353-311318C6D2F0}"/>
          </ac:spMkLst>
        </pc:spChg>
        <pc:spChg chg="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3" creationId="{207CE322-F965-22E2-C05B-1630AA3162AD}"/>
          </ac:spMkLst>
        </pc:spChg>
        <pc:spChg chg="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4" creationId="{1B2F303B-695D-E1DB-F674-555F4F2C1D2C}"/>
          </ac:spMkLst>
        </pc:spChg>
        <pc:spChg chg="mod ord">
          <ac:chgData name="Potsawat Thinkanwatthana" userId="507fc95b666891d7" providerId="LiveId" clId="{A91C0B4B-92BD-5A48-9892-95A273891C32}" dt="2023-08-06T11:16:24.138" v="687" actId="700"/>
          <ac:spMkLst>
            <pc:docMk/>
            <pc:sldMk cId="3153903886" sldId="280"/>
            <ac:spMk id="5" creationId="{8DA1E333-6EEB-BEAA-BB8B-8770AE963C97}"/>
          </ac:spMkLst>
        </pc:spChg>
        <pc:spChg chg="add mod ord">
          <ac:chgData name="Potsawat Thinkanwatthana" userId="507fc95b666891d7" providerId="LiveId" clId="{A91C0B4B-92BD-5A48-9892-95A273891C32}" dt="2023-08-06T12:03:16.285" v="1010" actId="20577"/>
          <ac:spMkLst>
            <pc:docMk/>
            <pc:sldMk cId="3153903886" sldId="280"/>
            <ac:spMk id="6" creationId="{0D812217-6CA9-1CE6-3957-3E6EF8D13A76}"/>
          </ac:spMkLst>
        </pc:spChg>
        <pc:spChg chg="add mod ord">
          <ac:chgData name="Potsawat Thinkanwatthana" userId="507fc95b666891d7" providerId="LiveId" clId="{A91C0B4B-92BD-5A48-9892-95A273891C32}" dt="2023-08-06T13:00:29.188" v="1754"/>
          <ac:spMkLst>
            <pc:docMk/>
            <pc:sldMk cId="3153903886" sldId="280"/>
            <ac:spMk id="7" creationId="{E9020AFD-5C18-2442-2242-DE10C6F8BEFC}"/>
          </ac:spMkLst>
        </pc:spChg>
        <pc:spChg chg="add mod ord">
          <ac:chgData name="Potsawat Thinkanwatthana" userId="507fc95b666891d7" providerId="LiveId" clId="{A91C0B4B-92BD-5A48-9892-95A273891C32}" dt="2023-08-06T12:59:49.789" v="1744" actId="20577"/>
          <ac:spMkLst>
            <pc:docMk/>
            <pc:sldMk cId="3153903886" sldId="280"/>
            <ac:spMk id="8" creationId="{E089A8F4-8D5E-F054-F64D-F1982ED1E243}"/>
          </ac:spMkLst>
        </pc:spChg>
        <pc:graphicFrameChg chg="add del mod modGraphic">
          <ac:chgData name="Potsawat Thinkanwatthana" userId="507fc95b666891d7" providerId="LiveId" clId="{A91C0B4B-92BD-5A48-9892-95A273891C32}" dt="2023-08-06T12:33:48.761" v="1404" actId="478"/>
          <ac:graphicFrameMkLst>
            <pc:docMk/>
            <pc:sldMk cId="3153903886" sldId="280"/>
            <ac:graphicFrameMk id="9" creationId="{B883A2F4-BA42-279E-4F47-08D7D4568B88}"/>
          </ac:graphicFrameMkLst>
        </pc:graphicFrameChg>
      </pc:sldChg>
      <pc:sldChg chg="modSp new mod modNotesTx">
        <pc:chgData name="Potsawat Thinkanwatthana" userId="507fc95b666891d7" providerId="LiveId" clId="{A91C0B4B-92BD-5A48-9892-95A273891C32}" dt="2023-08-06T13:20:38.766" v="2530" actId="20577"/>
        <pc:sldMkLst>
          <pc:docMk/>
          <pc:sldMk cId="1262422516" sldId="281"/>
        </pc:sldMkLst>
        <pc:spChg chg="mod">
          <ac:chgData name="Potsawat Thinkanwatthana" userId="507fc95b666891d7" providerId="LiveId" clId="{A91C0B4B-92BD-5A48-9892-95A273891C32}" dt="2023-08-06T11:17:10.557" v="702"/>
          <ac:spMkLst>
            <pc:docMk/>
            <pc:sldMk cId="1262422516" sldId="281"/>
            <ac:spMk id="2" creationId="{369EFFE4-EE47-B3A6-4397-AB2D4EA31CC4}"/>
          </ac:spMkLst>
        </pc:spChg>
        <pc:spChg chg="mod">
          <ac:chgData name="Potsawat Thinkanwatthana" userId="507fc95b666891d7" providerId="LiveId" clId="{A91C0B4B-92BD-5A48-9892-95A273891C32}" dt="2023-08-06T13:20:38.766" v="2530" actId="20577"/>
          <ac:spMkLst>
            <pc:docMk/>
            <pc:sldMk cId="1262422516" sldId="281"/>
            <ac:spMk id="3" creationId="{65D494A1-1DAC-F9E4-9B80-CFB32D890624}"/>
          </ac:spMkLst>
        </pc:spChg>
      </pc:sldChg>
      <pc:sldChg chg="modSp new mod modNotesTx">
        <pc:chgData name="Potsawat Thinkanwatthana" userId="507fc95b666891d7" providerId="LiveId" clId="{A91C0B4B-92BD-5A48-9892-95A273891C32}" dt="2023-08-06T15:04:07.694" v="4292" actId="20577"/>
        <pc:sldMkLst>
          <pc:docMk/>
          <pc:sldMk cId="3031251878" sldId="282"/>
        </pc:sldMkLst>
        <pc:spChg chg="mod">
          <ac:chgData name="Potsawat Thinkanwatthana" userId="507fc95b666891d7" providerId="LiveId" clId="{A91C0B4B-92BD-5A48-9892-95A273891C32}" dt="2023-08-06T11:17:34.164" v="712"/>
          <ac:spMkLst>
            <pc:docMk/>
            <pc:sldMk cId="3031251878" sldId="282"/>
            <ac:spMk id="2" creationId="{CF43CA66-1B2A-F0ED-0FF4-27D51D10D60F}"/>
          </ac:spMkLst>
        </pc:spChg>
        <pc:spChg chg="mod">
          <ac:chgData name="Potsawat Thinkanwatthana" userId="507fc95b666891d7" providerId="LiveId" clId="{A91C0B4B-92BD-5A48-9892-95A273891C32}" dt="2023-08-06T15:04:07.694" v="4292" actId="20577"/>
          <ac:spMkLst>
            <pc:docMk/>
            <pc:sldMk cId="3031251878" sldId="282"/>
            <ac:spMk id="3" creationId="{CB5486A4-9873-65F3-4A70-484A03E6619A}"/>
          </ac:spMkLst>
        </pc:spChg>
      </pc:sldChg>
      <pc:sldChg chg="modSp new mod ord modNotesTx">
        <pc:chgData name="Potsawat Thinkanwatthana" userId="507fc95b666891d7" providerId="LiveId" clId="{A91C0B4B-92BD-5A48-9892-95A273891C32}" dt="2023-08-06T15:21:29.796" v="4357" actId="20577"/>
        <pc:sldMkLst>
          <pc:docMk/>
          <pc:sldMk cId="3614471516" sldId="283"/>
        </pc:sldMkLst>
        <pc:spChg chg="mod">
          <ac:chgData name="Potsawat Thinkanwatthana" userId="507fc95b666891d7" providerId="LiveId" clId="{A91C0B4B-92BD-5A48-9892-95A273891C32}" dt="2023-08-06T11:17:59.714" v="721"/>
          <ac:spMkLst>
            <pc:docMk/>
            <pc:sldMk cId="3614471516" sldId="283"/>
            <ac:spMk id="2" creationId="{BCF7861D-BEBB-8BDF-9A49-12AB0474FEA9}"/>
          </ac:spMkLst>
        </pc:spChg>
        <pc:spChg chg="mod">
          <ac:chgData name="Potsawat Thinkanwatthana" userId="507fc95b666891d7" providerId="LiveId" clId="{A91C0B4B-92BD-5A48-9892-95A273891C32}" dt="2023-08-06T15:21:29.796" v="4357" actId="20577"/>
          <ac:spMkLst>
            <pc:docMk/>
            <pc:sldMk cId="3614471516" sldId="283"/>
            <ac:spMk id="3" creationId="{60242947-D617-7D38-26FA-AE007683EC66}"/>
          </ac:spMkLst>
        </pc:spChg>
      </pc:sldChg>
      <pc:sldChg chg="addSp delSp modSp new mod modClrScheme chgLayout">
        <pc:chgData name="Potsawat Thinkanwatthana" userId="507fc95b666891d7" providerId="LiveId" clId="{A91C0B4B-92BD-5A48-9892-95A273891C32}" dt="2023-08-06T11:25:06.034" v="753" actId="20577"/>
        <pc:sldMkLst>
          <pc:docMk/>
          <pc:sldMk cId="2148146117" sldId="284"/>
        </pc:sldMkLst>
        <pc:spChg chg="del 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2" creationId="{9618C990-191E-ED19-90E7-26F4CCAE3B71}"/>
          </ac:spMkLst>
        </pc:spChg>
        <pc:spChg chg="del 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3" creationId="{1F012CB2-9BD1-2506-0B7E-F42E14E8A6AB}"/>
          </ac:spMkLst>
        </pc:spChg>
        <pc:spChg chg="del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4" creationId="{2A5E7392-C374-AE36-33E6-B915DE03E256}"/>
          </ac:spMkLst>
        </pc:spChg>
        <pc:spChg chg="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5" creationId="{17E08F70-8935-9937-26C3-F900393BFF73}"/>
          </ac:spMkLst>
        </pc:spChg>
        <pc:spChg chg="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6" creationId="{28B1DF37-1E0D-8245-DC2F-1EDD70A71263}"/>
          </ac:spMkLst>
        </pc:spChg>
        <pc:spChg chg="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7" creationId="{42BBD177-BC6C-258E-6BC4-8D975A5EF6CA}"/>
          </ac:spMkLst>
        </pc:spChg>
        <pc:spChg chg="add mod ord">
          <ac:chgData name="Potsawat Thinkanwatthana" userId="507fc95b666891d7" providerId="LiveId" clId="{A91C0B4B-92BD-5A48-9892-95A273891C32}" dt="2023-08-06T11:25:06.034" v="753" actId="20577"/>
          <ac:spMkLst>
            <pc:docMk/>
            <pc:sldMk cId="2148146117" sldId="284"/>
            <ac:spMk id="8" creationId="{1263384B-85DE-A4BD-C1E2-505F014C598B}"/>
          </ac:spMkLst>
        </pc:spChg>
        <pc:spChg chg="add mod ord">
          <ac:chgData name="Potsawat Thinkanwatthana" userId="507fc95b666891d7" providerId="LiveId" clId="{A91C0B4B-92BD-5A48-9892-95A273891C32}" dt="2023-08-06T11:25:01.162" v="750" actId="700"/>
          <ac:spMkLst>
            <pc:docMk/>
            <pc:sldMk cId="2148146117" sldId="284"/>
            <ac:spMk id="9" creationId="{8EA07AC9-72B0-F265-2DA5-E47FF0DD5AE1}"/>
          </ac:spMkLst>
        </pc:spChg>
      </pc:sldChg>
      <pc:sldChg chg="delSp modSp new mod modClrScheme chgLayout">
        <pc:chgData name="Potsawat Thinkanwatthana" userId="507fc95b666891d7" providerId="LiveId" clId="{A91C0B4B-92BD-5A48-9892-95A273891C32}" dt="2023-08-06T11:25:17.149" v="755" actId="700"/>
        <pc:sldMkLst>
          <pc:docMk/>
          <pc:sldMk cId="1066127338" sldId="285"/>
        </pc:sldMkLst>
        <pc:spChg chg="del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2" creationId="{3F6DD23A-C64E-1AE7-776D-86A5289FA479}"/>
          </ac:spMkLst>
        </pc:spChg>
        <pc:spChg chg="del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3" creationId="{94097D96-4D1B-D1F6-3D5D-4EA0AF6CD57B}"/>
          </ac:spMkLst>
        </pc:spChg>
        <pc:spChg chg="del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4" creationId="{EF2B966F-93C0-3F8B-A364-CFBF628B0A21}"/>
          </ac:spMkLst>
        </pc:spChg>
        <pc:spChg chg="mod ord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5" creationId="{5FD901DC-B745-352E-AD22-4D6BA9FE546A}"/>
          </ac:spMkLst>
        </pc:spChg>
        <pc:spChg chg="mod ord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6" creationId="{E3E48C37-A50F-A5FC-82B4-8E6BD90D2FEA}"/>
          </ac:spMkLst>
        </pc:spChg>
        <pc:spChg chg="mod ord">
          <ac:chgData name="Potsawat Thinkanwatthana" userId="507fc95b666891d7" providerId="LiveId" clId="{A91C0B4B-92BD-5A48-9892-95A273891C32}" dt="2023-08-06T11:25:17.149" v="755" actId="700"/>
          <ac:spMkLst>
            <pc:docMk/>
            <pc:sldMk cId="1066127338" sldId="285"/>
            <ac:spMk id="7" creationId="{D94BDF92-B1E8-DEC1-D869-AB40AB1AC9C4}"/>
          </ac:spMkLst>
        </pc:spChg>
      </pc:sldChg>
      <pc:sldChg chg="addSp modSp new mod">
        <pc:chgData name="Potsawat Thinkanwatthana" userId="507fc95b666891d7" providerId="LiveId" clId="{A91C0B4B-92BD-5A48-9892-95A273891C32}" dt="2023-08-06T13:55:28.958" v="2703"/>
        <pc:sldMkLst>
          <pc:docMk/>
          <pc:sldMk cId="2611710478" sldId="286"/>
        </pc:sldMkLst>
        <pc:spChg chg="mod">
          <ac:chgData name="Potsawat Thinkanwatthana" userId="507fc95b666891d7" providerId="LiveId" clId="{A91C0B4B-92BD-5A48-9892-95A273891C32}" dt="2023-08-06T13:55:28.958" v="2703"/>
          <ac:spMkLst>
            <pc:docMk/>
            <pc:sldMk cId="2611710478" sldId="286"/>
            <ac:spMk id="2" creationId="{12D19E10-899D-BAFD-14DA-1B33939FB838}"/>
          </ac:spMkLst>
        </pc:spChg>
        <pc:graphicFrameChg chg="add mod">
          <ac:chgData name="Potsawat Thinkanwatthana" userId="507fc95b666891d7" providerId="LiveId" clId="{A91C0B4B-92BD-5A48-9892-95A273891C32}" dt="2023-08-06T13:55:22.565" v="2701"/>
          <ac:graphicFrameMkLst>
            <pc:docMk/>
            <pc:sldMk cId="2611710478" sldId="286"/>
            <ac:graphicFrameMk id="7" creationId="{7227B24F-850D-C706-95E3-A9FC44F48EE4}"/>
          </ac:graphicFrameMkLst>
        </pc:graphicFrameChg>
        <pc:graphicFrameChg chg="add mod">
          <ac:chgData name="Potsawat Thinkanwatthana" userId="507fc95b666891d7" providerId="LiveId" clId="{A91C0B4B-92BD-5A48-9892-95A273891C32}" dt="2023-08-06T13:55:22.565" v="2701"/>
          <ac:graphicFrameMkLst>
            <pc:docMk/>
            <pc:sldMk cId="2611710478" sldId="286"/>
            <ac:graphicFrameMk id="9" creationId="{87737C47-7D41-9074-B699-BA268F6D6A32}"/>
          </ac:graphicFrameMkLst>
        </pc:graphicFrameChg>
        <pc:picChg chg="add mod">
          <ac:chgData name="Potsawat Thinkanwatthana" userId="507fc95b666891d7" providerId="LiveId" clId="{A91C0B4B-92BD-5A48-9892-95A273891C32}" dt="2023-08-06T13:55:22.565" v="2701"/>
          <ac:picMkLst>
            <pc:docMk/>
            <pc:sldMk cId="2611710478" sldId="286"/>
            <ac:picMk id="6" creationId="{362E33E9-0A15-AF0C-5808-A88D1F5A5BA2}"/>
          </ac:picMkLst>
        </pc:picChg>
        <pc:picChg chg="add mod">
          <ac:chgData name="Potsawat Thinkanwatthana" userId="507fc95b666891d7" providerId="LiveId" clId="{A91C0B4B-92BD-5A48-9892-95A273891C32}" dt="2023-08-06T13:55:22.565" v="2701"/>
          <ac:picMkLst>
            <pc:docMk/>
            <pc:sldMk cId="2611710478" sldId="286"/>
            <ac:picMk id="8" creationId="{60FFB419-AB93-B71A-654F-7CFA69069276}"/>
          </ac:picMkLst>
        </pc:picChg>
      </pc:sldChg>
      <pc:sldChg chg="addSp delSp modSp new del mod ord modClrScheme chgLayout">
        <pc:chgData name="Potsawat Thinkanwatthana" userId="507fc95b666891d7" providerId="LiveId" clId="{A91C0B4B-92BD-5A48-9892-95A273891C32}" dt="2023-08-06T11:26:05.858" v="761" actId="680"/>
        <pc:sldMkLst>
          <pc:docMk/>
          <pc:sldMk cId="4163015816" sldId="286"/>
        </pc:sldMkLst>
        <pc:spChg chg="add del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2" creationId="{8F6AD307-88DB-F91F-81B8-44B22C479FD8}"/>
          </ac:spMkLst>
        </pc:spChg>
        <pc:spChg chg="add del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3" creationId="{B4F61526-F194-E1E7-61C7-345E2A1BD7C2}"/>
          </ac:spMkLst>
        </pc:spChg>
        <pc:spChg chg="add del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4" creationId="{55E51FA3-03CC-46EA-ACB3-3058E07EA814}"/>
          </ac:spMkLst>
        </pc:spChg>
        <pc:spChg chg="mod ord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5" creationId="{64DF3F9E-0956-E0C4-CA87-A490EA2E0789}"/>
          </ac:spMkLst>
        </pc:spChg>
        <pc:spChg chg="mod ord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6" creationId="{BE2CD14A-9059-C079-5CBE-73E6E27C1089}"/>
          </ac:spMkLst>
        </pc:spChg>
        <pc:spChg chg="mod ord">
          <ac:chgData name="Potsawat Thinkanwatthana" userId="507fc95b666891d7" providerId="LiveId" clId="{A91C0B4B-92BD-5A48-9892-95A273891C32}" dt="2023-08-06T11:26:05.346" v="760" actId="700"/>
          <ac:spMkLst>
            <pc:docMk/>
            <pc:sldMk cId="4163015816" sldId="286"/>
            <ac:spMk id="7" creationId="{A0F099EE-92A2-D7D4-F093-541173D80030}"/>
          </ac:spMkLst>
        </pc:spChg>
      </pc:sldChg>
      <pc:sldMasterChg chg="addSp delSp modSp mod addSldLayout modSldLayout">
        <pc:chgData name="Potsawat Thinkanwatthana" userId="507fc95b666891d7" providerId="LiveId" clId="{A91C0B4B-92BD-5A48-9892-95A273891C32}" dt="2023-08-06T13:54:40.006" v="2691" actId="478"/>
        <pc:sldMasterMkLst>
          <pc:docMk/>
          <pc:sldMasterMk cId="1047891515" sldId="2147483648"/>
        </pc:sldMasterMkLst>
        <pc:spChg chg="mod">
          <ac:chgData name="Potsawat Thinkanwatthana" userId="507fc95b666891d7" providerId="LiveId" clId="{A91C0B4B-92BD-5A48-9892-95A273891C32}" dt="2023-08-06T10:22:49.838" v="38" actId="207"/>
          <ac:spMkLst>
            <pc:docMk/>
            <pc:sldMasterMk cId="1047891515" sldId="2147483648"/>
            <ac:spMk id="4" creationId="{AA2F8E13-5EDC-CF38-8F9E-CE9D79F1E9C0}"/>
          </ac:spMkLst>
        </pc:spChg>
        <pc:spChg chg="mod">
          <ac:chgData name="Potsawat Thinkanwatthana" userId="507fc95b666891d7" providerId="LiveId" clId="{A91C0B4B-92BD-5A48-9892-95A273891C32}" dt="2023-08-06T10:22:49.838" v="38" actId="207"/>
          <ac:spMkLst>
            <pc:docMk/>
            <pc:sldMasterMk cId="1047891515" sldId="2147483648"/>
            <ac:spMk id="5" creationId="{C37965A1-C60D-B928-ECBB-50E4F2416BEF}"/>
          </ac:spMkLst>
        </pc:spChg>
        <pc:spChg chg="mod">
          <ac:chgData name="Potsawat Thinkanwatthana" userId="507fc95b666891d7" providerId="LiveId" clId="{A91C0B4B-92BD-5A48-9892-95A273891C32}" dt="2023-08-06T10:22:49.838" v="38" actId="207"/>
          <ac:spMkLst>
            <pc:docMk/>
            <pc:sldMasterMk cId="1047891515" sldId="2147483648"/>
            <ac:spMk id="6" creationId="{7A040DB7-BF7E-99A9-1542-E5F1FB3BAA81}"/>
          </ac:spMkLst>
        </pc:spChg>
        <pc:spChg chg="add del mod">
          <ac:chgData name="Potsawat Thinkanwatthana" userId="507fc95b666891d7" providerId="LiveId" clId="{A91C0B4B-92BD-5A48-9892-95A273891C32}" dt="2023-08-06T13:49:59.420" v="2676" actId="478"/>
          <ac:spMkLst>
            <pc:docMk/>
            <pc:sldMasterMk cId="1047891515" sldId="2147483648"/>
            <ac:spMk id="9" creationId="{741632A3-F73E-6174-09F7-11EC3EB1B689}"/>
          </ac:spMkLst>
        </pc:spChg>
        <pc:picChg chg="add del mod">
          <ac:chgData name="Potsawat Thinkanwatthana" userId="507fc95b666891d7" providerId="LiveId" clId="{A91C0B4B-92BD-5A48-9892-95A273891C32}" dt="2023-08-06T13:54:40.006" v="2691" actId="478"/>
          <ac:picMkLst>
            <pc:docMk/>
            <pc:sldMasterMk cId="1047891515" sldId="2147483648"/>
            <ac:picMk id="8" creationId="{2656BA6A-C118-D923-78F7-55500FE6BEA4}"/>
          </ac:picMkLst>
        </pc:picChg>
        <pc:sldLayoutChg chg="addSp delSp modSp mod">
          <pc:chgData name="Potsawat Thinkanwatthana" userId="507fc95b666891d7" providerId="LiveId" clId="{A91C0B4B-92BD-5A48-9892-95A273891C32}" dt="2023-08-06T13:49:13.535" v="2668" actId="1076"/>
          <pc:sldLayoutMkLst>
            <pc:docMk/>
            <pc:sldMasterMk cId="1047891515" sldId="2147483648"/>
            <pc:sldLayoutMk cId="1677385194" sldId="2147483649"/>
          </pc:sldLayoutMkLst>
          <pc:spChg chg="mod">
            <ac:chgData name="Potsawat Thinkanwatthana" userId="507fc95b666891d7" providerId="LiveId" clId="{A91C0B4B-92BD-5A48-9892-95A273891C32}" dt="2023-08-06T13:49:13.535" v="2668" actId="1076"/>
            <ac:spMkLst>
              <pc:docMk/>
              <pc:sldMasterMk cId="1047891515" sldId="2147483648"/>
              <pc:sldLayoutMk cId="1677385194" sldId="2147483649"/>
              <ac:spMk id="3" creationId="{DEFCC349-C034-0A18-B1E7-4E046A74F4EC}"/>
            </ac:spMkLst>
          </pc:spChg>
          <pc:spChg chg="add mod">
            <ac:chgData name="Potsawat Thinkanwatthana" userId="507fc95b666891d7" providerId="LiveId" clId="{A91C0B4B-92BD-5A48-9892-95A273891C32}" dt="2023-08-06T10:31:31.835" v="183"/>
            <ac:spMkLst>
              <pc:docMk/>
              <pc:sldMasterMk cId="1047891515" sldId="2147483648"/>
              <pc:sldLayoutMk cId="1677385194" sldId="2147483649"/>
              <ac:spMk id="4" creationId="{FD1AB661-8B00-802C-FFCF-54BD9080A959}"/>
            </ac:spMkLst>
          </pc:spChg>
          <pc:spChg chg="add mod">
            <ac:chgData name="Potsawat Thinkanwatthana" userId="507fc95b666891d7" providerId="LiveId" clId="{A91C0B4B-92BD-5A48-9892-95A273891C32}" dt="2023-08-06T10:31:31.835" v="183"/>
            <ac:spMkLst>
              <pc:docMk/>
              <pc:sldMasterMk cId="1047891515" sldId="2147483648"/>
              <pc:sldLayoutMk cId="1677385194" sldId="2147483649"/>
              <ac:spMk id="5" creationId="{88198CB0-9989-5336-7EC4-E44D42B6014B}"/>
            </ac:spMkLst>
          </pc:spChg>
          <pc:spChg chg="add mod">
            <ac:chgData name="Potsawat Thinkanwatthana" userId="507fc95b666891d7" providerId="LiveId" clId="{A91C0B4B-92BD-5A48-9892-95A273891C32}" dt="2023-08-06T10:31:31.835" v="183"/>
            <ac:spMkLst>
              <pc:docMk/>
              <pc:sldMasterMk cId="1047891515" sldId="2147483648"/>
              <pc:sldLayoutMk cId="1677385194" sldId="2147483649"/>
              <ac:spMk id="6" creationId="{780FBB5B-946A-B0B7-3FEB-586D4CAF7E72}"/>
            </ac:spMkLst>
          </pc:spChg>
          <pc:spChg chg="del">
            <ac:chgData name="Potsawat Thinkanwatthana" userId="507fc95b666891d7" providerId="LiveId" clId="{A91C0B4B-92BD-5A48-9892-95A273891C32}" dt="2023-08-06T10:22:57.673" v="39"/>
            <ac:spMkLst>
              <pc:docMk/>
              <pc:sldMasterMk cId="1047891515" sldId="2147483648"/>
              <pc:sldLayoutMk cId="1677385194" sldId="2147483649"/>
              <ac:spMk id="12" creationId="{D3B6E433-BBD0-9E3A-F555-09211C4DF877}"/>
            </ac:spMkLst>
          </pc:spChg>
          <pc:spChg chg="del">
            <ac:chgData name="Potsawat Thinkanwatthana" userId="507fc95b666891d7" providerId="LiveId" clId="{A91C0B4B-92BD-5A48-9892-95A273891C32}" dt="2023-08-06T10:22:57.673" v="39"/>
            <ac:spMkLst>
              <pc:docMk/>
              <pc:sldMasterMk cId="1047891515" sldId="2147483648"/>
              <pc:sldLayoutMk cId="1677385194" sldId="2147483649"/>
              <ac:spMk id="13" creationId="{6CBDBAD8-21F9-3129-C023-96F3B5B7DA38}"/>
            </ac:spMkLst>
          </pc:spChg>
          <pc:spChg chg="del">
            <ac:chgData name="Potsawat Thinkanwatthana" userId="507fc95b666891d7" providerId="LiveId" clId="{A91C0B4B-92BD-5A48-9892-95A273891C32}" dt="2023-08-06T10:22:57.673" v="39"/>
            <ac:spMkLst>
              <pc:docMk/>
              <pc:sldMasterMk cId="1047891515" sldId="2147483648"/>
              <pc:sldLayoutMk cId="1677385194" sldId="2147483649"/>
              <ac:spMk id="14" creationId="{5F249522-82DD-CCEC-8952-C45824031AD9}"/>
            </ac:spMkLst>
          </pc:spChg>
          <pc:spChg chg="add del mod">
            <ac:chgData name="Potsawat Thinkanwatthana" userId="507fc95b666891d7" providerId="LiveId" clId="{A91C0B4B-92BD-5A48-9892-95A273891C32}" dt="2023-08-06T10:23:06.792" v="43"/>
            <ac:spMkLst>
              <pc:docMk/>
              <pc:sldMasterMk cId="1047891515" sldId="2147483648"/>
              <pc:sldLayoutMk cId="1677385194" sldId="2147483649"/>
              <ac:spMk id="15" creationId="{E8010AFB-3EE8-1F57-19A1-BC273B4932EF}"/>
            </ac:spMkLst>
          </pc:spChg>
          <pc:spChg chg="add del mod">
            <ac:chgData name="Potsawat Thinkanwatthana" userId="507fc95b666891d7" providerId="LiveId" clId="{A91C0B4B-92BD-5A48-9892-95A273891C32}" dt="2023-08-06T10:23:06.792" v="43"/>
            <ac:spMkLst>
              <pc:docMk/>
              <pc:sldMasterMk cId="1047891515" sldId="2147483648"/>
              <pc:sldLayoutMk cId="1677385194" sldId="2147483649"/>
              <ac:spMk id="16" creationId="{F9A938E7-7DD2-B8A2-BAE2-F8E292E1D1F4}"/>
            </ac:spMkLst>
          </pc:spChg>
          <pc:spChg chg="add del mod">
            <ac:chgData name="Potsawat Thinkanwatthana" userId="507fc95b666891d7" providerId="LiveId" clId="{A91C0B4B-92BD-5A48-9892-95A273891C32}" dt="2023-08-06T10:23:06.792" v="43"/>
            <ac:spMkLst>
              <pc:docMk/>
              <pc:sldMasterMk cId="1047891515" sldId="2147483648"/>
              <pc:sldLayoutMk cId="1677385194" sldId="2147483649"/>
              <ac:spMk id="17" creationId="{A37C98AE-11E3-C3EF-50F4-9EC2D9BBC706}"/>
            </ac:spMkLst>
          </pc:spChg>
          <pc:spChg chg="add del mod">
            <ac:chgData name="Potsawat Thinkanwatthana" userId="507fc95b666891d7" providerId="LiveId" clId="{A91C0B4B-92BD-5A48-9892-95A273891C32}" dt="2023-08-06T10:31:31.702" v="182"/>
            <ac:spMkLst>
              <pc:docMk/>
              <pc:sldMasterMk cId="1047891515" sldId="2147483648"/>
              <pc:sldLayoutMk cId="1677385194" sldId="2147483649"/>
              <ac:spMk id="18" creationId="{E1B05EEB-43D0-2B0A-D7AE-75A3B3017BBF}"/>
            </ac:spMkLst>
          </pc:spChg>
          <pc:spChg chg="add del mod">
            <ac:chgData name="Potsawat Thinkanwatthana" userId="507fc95b666891d7" providerId="LiveId" clId="{A91C0B4B-92BD-5A48-9892-95A273891C32}" dt="2023-08-06T10:31:31.702" v="182"/>
            <ac:spMkLst>
              <pc:docMk/>
              <pc:sldMasterMk cId="1047891515" sldId="2147483648"/>
              <pc:sldLayoutMk cId="1677385194" sldId="2147483649"/>
              <ac:spMk id="19" creationId="{72AA11E8-C9BA-DE57-5F9A-6790F596CF02}"/>
            </ac:spMkLst>
          </pc:spChg>
          <pc:spChg chg="add del mod">
            <ac:chgData name="Potsawat Thinkanwatthana" userId="507fc95b666891d7" providerId="LiveId" clId="{A91C0B4B-92BD-5A48-9892-95A273891C32}" dt="2023-08-06T10:31:31.702" v="182"/>
            <ac:spMkLst>
              <pc:docMk/>
              <pc:sldMasterMk cId="1047891515" sldId="2147483648"/>
              <pc:sldLayoutMk cId="1677385194" sldId="2147483649"/>
              <ac:spMk id="20" creationId="{CFF2EE7B-0172-B385-602C-28F16AC6DB46}"/>
            </ac:spMkLst>
          </pc:spChg>
        </pc:sldLayoutChg>
        <pc:sldLayoutChg chg="addSp delSp modSp mod">
          <pc:chgData name="Potsawat Thinkanwatthana" userId="507fc95b666891d7" providerId="LiveId" clId="{A91C0B4B-92BD-5A48-9892-95A273891C32}" dt="2023-08-06T10:31:34.076" v="185"/>
          <pc:sldLayoutMkLst>
            <pc:docMk/>
            <pc:sldMasterMk cId="1047891515" sldId="2147483648"/>
            <pc:sldLayoutMk cId="3045703700" sldId="2147483650"/>
          </pc:sldLayoutMkLst>
          <pc:spChg chg="mod">
            <ac:chgData name="Potsawat Thinkanwatthana" userId="507fc95b666891d7" providerId="LiveId" clId="{A91C0B4B-92BD-5A48-9892-95A273891C32}" dt="2023-08-06T10:20:19.745" v="9" actId="14100"/>
            <ac:spMkLst>
              <pc:docMk/>
              <pc:sldMasterMk cId="1047891515" sldId="2147483648"/>
              <pc:sldLayoutMk cId="3045703700" sldId="2147483650"/>
              <ac:spMk id="3" creationId="{9759E6DE-062A-5170-6315-5A9BC22CA77E}"/>
            </ac:spMkLst>
          </pc:spChg>
          <pc:spChg chg="add mod">
            <ac:chgData name="Potsawat Thinkanwatthana" userId="507fc95b666891d7" providerId="LiveId" clId="{A91C0B4B-92BD-5A48-9892-95A273891C32}" dt="2023-08-06T10:31:34.076" v="185"/>
            <ac:spMkLst>
              <pc:docMk/>
              <pc:sldMasterMk cId="1047891515" sldId="2147483648"/>
              <pc:sldLayoutMk cId="3045703700" sldId="2147483650"/>
              <ac:spMk id="4" creationId="{B08AA9A5-2721-C3B1-7AC1-360F64D3E135}"/>
            </ac:spMkLst>
          </pc:spChg>
          <pc:spChg chg="add mod">
            <ac:chgData name="Potsawat Thinkanwatthana" userId="507fc95b666891d7" providerId="LiveId" clId="{A91C0B4B-92BD-5A48-9892-95A273891C32}" dt="2023-08-06T10:31:34.076" v="185"/>
            <ac:spMkLst>
              <pc:docMk/>
              <pc:sldMasterMk cId="1047891515" sldId="2147483648"/>
              <pc:sldLayoutMk cId="3045703700" sldId="2147483650"/>
              <ac:spMk id="5" creationId="{B7DE2B85-F44A-7A49-DB26-A14924C9376C}"/>
            </ac:spMkLst>
          </pc:spChg>
          <pc:spChg chg="add mod">
            <ac:chgData name="Potsawat Thinkanwatthana" userId="507fc95b666891d7" providerId="LiveId" clId="{A91C0B4B-92BD-5A48-9892-95A273891C32}" dt="2023-08-06T10:31:34.076" v="185"/>
            <ac:spMkLst>
              <pc:docMk/>
              <pc:sldMasterMk cId="1047891515" sldId="2147483648"/>
              <pc:sldLayoutMk cId="3045703700" sldId="2147483650"/>
              <ac:spMk id="6" creationId="{9D6BE860-2F26-8EB6-2351-68B5F52083AB}"/>
            </ac:spMkLst>
          </pc:spChg>
          <pc:spChg chg="mod">
            <ac:chgData name="Potsawat Thinkanwatthana" userId="507fc95b666891d7" providerId="LiveId" clId="{A91C0B4B-92BD-5A48-9892-95A273891C32}" dt="2023-08-06T10:29:12.203" v="130" actId="12"/>
            <ac:spMkLst>
              <pc:docMk/>
              <pc:sldMasterMk cId="1047891515" sldId="2147483648"/>
              <pc:sldLayoutMk cId="3045703700" sldId="2147483650"/>
              <ac:spMk id="9" creationId="{A5E88CC0-9CEA-3267-814B-5832EAC403D5}"/>
            </ac:spMkLst>
          </pc:spChg>
          <pc:spChg chg="del">
            <ac:chgData name="Potsawat Thinkanwatthana" userId="507fc95b666891d7" providerId="LiveId" clId="{A91C0B4B-92BD-5A48-9892-95A273891C32}" dt="2023-08-06T10:23:05.279" v="41"/>
            <ac:spMkLst>
              <pc:docMk/>
              <pc:sldMasterMk cId="1047891515" sldId="2147483648"/>
              <pc:sldLayoutMk cId="3045703700" sldId="2147483650"/>
              <ac:spMk id="10" creationId="{6E81A467-9B76-F95D-0321-EC2875BBA091}"/>
            </ac:spMkLst>
          </pc:spChg>
          <pc:spChg chg="del">
            <ac:chgData name="Potsawat Thinkanwatthana" userId="507fc95b666891d7" providerId="LiveId" clId="{A91C0B4B-92BD-5A48-9892-95A273891C32}" dt="2023-08-06T10:23:05.279" v="41"/>
            <ac:spMkLst>
              <pc:docMk/>
              <pc:sldMasterMk cId="1047891515" sldId="2147483648"/>
              <pc:sldLayoutMk cId="3045703700" sldId="2147483650"/>
              <ac:spMk id="11" creationId="{35702885-3F7E-BCF9-B8AF-2378391C1785}"/>
            </ac:spMkLst>
          </pc:spChg>
          <pc:spChg chg="del">
            <ac:chgData name="Potsawat Thinkanwatthana" userId="507fc95b666891d7" providerId="LiveId" clId="{A91C0B4B-92BD-5A48-9892-95A273891C32}" dt="2023-08-06T10:23:05.279" v="41"/>
            <ac:spMkLst>
              <pc:docMk/>
              <pc:sldMasterMk cId="1047891515" sldId="2147483648"/>
              <pc:sldLayoutMk cId="3045703700" sldId="2147483650"/>
              <ac:spMk id="12" creationId="{E4D79A09-28B3-809C-FA73-94AD59771E21}"/>
            </ac:spMkLst>
          </pc:spChg>
          <pc:spChg chg="add del mod">
            <ac:chgData name="Potsawat Thinkanwatthana" userId="507fc95b666891d7" providerId="LiveId" clId="{A91C0B4B-92BD-5A48-9892-95A273891C32}" dt="2023-08-06T10:31:33.924" v="184"/>
            <ac:spMkLst>
              <pc:docMk/>
              <pc:sldMasterMk cId="1047891515" sldId="2147483648"/>
              <pc:sldLayoutMk cId="3045703700" sldId="2147483650"/>
              <ac:spMk id="13" creationId="{787C11C8-11C5-F040-3BF0-525651105E66}"/>
            </ac:spMkLst>
          </pc:spChg>
          <pc:spChg chg="add del mod">
            <ac:chgData name="Potsawat Thinkanwatthana" userId="507fc95b666891d7" providerId="LiveId" clId="{A91C0B4B-92BD-5A48-9892-95A273891C32}" dt="2023-08-06T10:31:33.924" v="184"/>
            <ac:spMkLst>
              <pc:docMk/>
              <pc:sldMasterMk cId="1047891515" sldId="2147483648"/>
              <pc:sldLayoutMk cId="3045703700" sldId="2147483650"/>
              <ac:spMk id="14" creationId="{D7C667DE-3BDE-A9C8-691D-3C935F6DEFC3}"/>
            </ac:spMkLst>
          </pc:spChg>
          <pc:spChg chg="add del mod">
            <ac:chgData name="Potsawat Thinkanwatthana" userId="507fc95b666891d7" providerId="LiveId" clId="{A91C0B4B-92BD-5A48-9892-95A273891C32}" dt="2023-08-06T10:31:33.924" v="184"/>
            <ac:spMkLst>
              <pc:docMk/>
              <pc:sldMasterMk cId="1047891515" sldId="2147483648"/>
              <pc:sldLayoutMk cId="3045703700" sldId="2147483650"/>
              <ac:spMk id="15" creationId="{1A898334-7BD9-6D3C-4AEA-34FE2EC48CF1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37.840" v="187"/>
          <pc:sldLayoutMkLst>
            <pc:docMk/>
            <pc:sldMasterMk cId="1047891515" sldId="2147483648"/>
            <pc:sldLayoutMk cId="2171334499" sldId="2147483651"/>
          </pc:sldLayoutMkLst>
          <pc:spChg chg="add mod">
            <ac:chgData name="Potsawat Thinkanwatthana" userId="507fc95b666891d7" providerId="LiveId" clId="{A91C0B4B-92BD-5A48-9892-95A273891C32}" dt="2023-08-06T10:31:37.840" v="187"/>
            <ac:spMkLst>
              <pc:docMk/>
              <pc:sldMasterMk cId="1047891515" sldId="2147483648"/>
              <pc:sldLayoutMk cId="2171334499" sldId="2147483651"/>
              <ac:spMk id="4" creationId="{19F3F485-387E-CBF9-73A7-CABB42840DB5}"/>
            </ac:spMkLst>
          </pc:spChg>
          <pc:spChg chg="add mod">
            <ac:chgData name="Potsawat Thinkanwatthana" userId="507fc95b666891d7" providerId="LiveId" clId="{A91C0B4B-92BD-5A48-9892-95A273891C32}" dt="2023-08-06T10:31:37.840" v="187"/>
            <ac:spMkLst>
              <pc:docMk/>
              <pc:sldMasterMk cId="1047891515" sldId="2147483648"/>
              <pc:sldLayoutMk cId="2171334499" sldId="2147483651"/>
              <ac:spMk id="5" creationId="{6ACC9725-106C-36C6-2C71-0BAB54CA96E5}"/>
            </ac:spMkLst>
          </pc:spChg>
          <pc:spChg chg="add mod">
            <ac:chgData name="Potsawat Thinkanwatthana" userId="507fc95b666891d7" providerId="LiveId" clId="{A91C0B4B-92BD-5A48-9892-95A273891C32}" dt="2023-08-06T10:31:37.840" v="187"/>
            <ac:spMkLst>
              <pc:docMk/>
              <pc:sldMasterMk cId="1047891515" sldId="2147483648"/>
              <pc:sldLayoutMk cId="2171334499" sldId="2147483651"/>
              <ac:spMk id="6" creationId="{D678C229-EEA8-2572-5CF6-4744467D8771}"/>
            </ac:spMkLst>
          </pc:spChg>
          <pc:spChg chg="del">
            <ac:chgData name="Potsawat Thinkanwatthana" userId="507fc95b666891d7" providerId="LiveId" clId="{A91C0B4B-92BD-5A48-9892-95A273891C32}" dt="2023-08-06T10:23:08.692" v="45"/>
            <ac:spMkLst>
              <pc:docMk/>
              <pc:sldMasterMk cId="1047891515" sldId="2147483648"/>
              <pc:sldLayoutMk cId="2171334499" sldId="2147483651"/>
              <ac:spMk id="7" creationId="{B3783523-E9BE-C247-2521-209334F34241}"/>
            </ac:spMkLst>
          </pc:spChg>
          <pc:spChg chg="del">
            <ac:chgData name="Potsawat Thinkanwatthana" userId="507fc95b666891d7" providerId="LiveId" clId="{A91C0B4B-92BD-5A48-9892-95A273891C32}" dt="2023-08-06T10:23:08.692" v="45"/>
            <ac:spMkLst>
              <pc:docMk/>
              <pc:sldMasterMk cId="1047891515" sldId="2147483648"/>
              <pc:sldLayoutMk cId="2171334499" sldId="2147483651"/>
              <ac:spMk id="8" creationId="{41FB7984-FDC2-0AB8-79E1-938AEE6D88CD}"/>
            </ac:spMkLst>
          </pc:spChg>
          <pc:spChg chg="del">
            <ac:chgData name="Potsawat Thinkanwatthana" userId="507fc95b666891d7" providerId="LiveId" clId="{A91C0B4B-92BD-5A48-9892-95A273891C32}" dt="2023-08-06T10:23:08.692" v="45"/>
            <ac:spMkLst>
              <pc:docMk/>
              <pc:sldMasterMk cId="1047891515" sldId="2147483648"/>
              <pc:sldLayoutMk cId="2171334499" sldId="2147483651"/>
              <ac:spMk id="9" creationId="{C61921CA-9162-5C7F-40E9-37FE54C4F28B}"/>
            </ac:spMkLst>
          </pc:spChg>
          <pc:spChg chg="add del mod">
            <ac:chgData name="Potsawat Thinkanwatthana" userId="507fc95b666891d7" providerId="LiveId" clId="{A91C0B4B-92BD-5A48-9892-95A273891C32}" dt="2023-08-06T10:31:37.302" v="186"/>
            <ac:spMkLst>
              <pc:docMk/>
              <pc:sldMasterMk cId="1047891515" sldId="2147483648"/>
              <pc:sldLayoutMk cId="2171334499" sldId="2147483651"/>
              <ac:spMk id="10" creationId="{7203053D-C61D-3627-DD79-D865A7DA9DAE}"/>
            </ac:spMkLst>
          </pc:spChg>
          <pc:spChg chg="add del mod">
            <ac:chgData name="Potsawat Thinkanwatthana" userId="507fc95b666891d7" providerId="LiveId" clId="{A91C0B4B-92BD-5A48-9892-95A273891C32}" dt="2023-08-06T10:31:37.302" v="186"/>
            <ac:spMkLst>
              <pc:docMk/>
              <pc:sldMasterMk cId="1047891515" sldId="2147483648"/>
              <pc:sldLayoutMk cId="2171334499" sldId="2147483651"/>
              <ac:spMk id="11" creationId="{CDC6F849-E1F9-27B7-A09F-242F8AD9E06A}"/>
            </ac:spMkLst>
          </pc:spChg>
          <pc:spChg chg="add del mod">
            <ac:chgData name="Potsawat Thinkanwatthana" userId="507fc95b666891d7" providerId="LiveId" clId="{A91C0B4B-92BD-5A48-9892-95A273891C32}" dt="2023-08-06T10:31:37.302" v="186"/>
            <ac:spMkLst>
              <pc:docMk/>
              <pc:sldMasterMk cId="1047891515" sldId="2147483648"/>
              <pc:sldLayoutMk cId="2171334499" sldId="2147483651"/>
              <ac:spMk id="12" creationId="{7DB4CBB1-C28E-4DEE-77D2-DF4AD7CCC88C}"/>
            </ac:spMkLst>
          </pc:spChg>
        </pc:sldLayoutChg>
        <pc:sldLayoutChg chg="addSp delSp modSp mod">
          <pc:chgData name="Potsawat Thinkanwatthana" userId="507fc95b666891d7" providerId="LiveId" clId="{A91C0B4B-92BD-5A48-9892-95A273891C32}" dt="2023-08-06T10:31:41.037" v="189"/>
          <pc:sldLayoutMkLst>
            <pc:docMk/>
            <pc:sldMasterMk cId="1047891515" sldId="2147483648"/>
            <pc:sldLayoutMk cId="974741986" sldId="2147483652"/>
          </pc:sldLayoutMkLst>
          <pc:spChg chg="mod">
            <ac:chgData name="Potsawat Thinkanwatthana" userId="507fc95b666891d7" providerId="LiveId" clId="{A91C0B4B-92BD-5A48-9892-95A273891C32}" dt="2023-08-06T10:20:25.411" v="10" actId="14100"/>
            <ac:spMkLst>
              <pc:docMk/>
              <pc:sldMasterMk cId="1047891515" sldId="2147483648"/>
              <pc:sldLayoutMk cId="974741986" sldId="2147483652"/>
              <ac:spMk id="3" creationId="{00DF5713-B759-8CB2-5990-554789C4F20C}"/>
            </ac:spMkLst>
          </pc:spChg>
          <pc:spChg chg="mod">
            <ac:chgData name="Potsawat Thinkanwatthana" userId="507fc95b666891d7" providerId="LiveId" clId="{A91C0B4B-92BD-5A48-9892-95A273891C32}" dt="2023-08-06T10:20:28.409" v="11" actId="14100"/>
            <ac:spMkLst>
              <pc:docMk/>
              <pc:sldMasterMk cId="1047891515" sldId="2147483648"/>
              <pc:sldLayoutMk cId="974741986" sldId="2147483652"/>
              <ac:spMk id="4" creationId="{029C17B0-9E3E-2C82-4F9A-E8190512266A}"/>
            </ac:spMkLst>
          </pc:spChg>
          <pc:spChg chg="add mod">
            <ac:chgData name="Potsawat Thinkanwatthana" userId="507fc95b666891d7" providerId="LiveId" clId="{A91C0B4B-92BD-5A48-9892-95A273891C32}" dt="2023-08-06T10:31:41.037" v="189"/>
            <ac:spMkLst>
              <pc:docMk/>
              <pc:sldMasterMk cId="1047891515" sldId="2147483648"/>
              <pc:sldLayoutMk cId="974741986" sldId="2147483652"/>
              <ac:spMk id="5" creationId="{A8D609FE-435C-599B-4A64-03C693EE58D7}"/>
            </ac:spMkLst>
          </pc:spChg>
          <pc:spChg chg="add mod">
            <ac:chgData name="Potsawat Thinkanwatthana" userId="507fc95b666891d7" providerId="LiveId" clId="{A91C0B4B-92BD-5A48-9892-95A273891C32}" dt="2023-08-06T10:31:41.037" v="189"/>
            <ac:spMkLst>
              <pc:docMk/>
              <pc:sldMasterMk cId="1047891515" sldId="2147483648"/>
              <pc:sldLayoutMk cId="974741986" sldId="2147483652"/>
              <ac:spMk id="6" creationId="{D946421D-49C7-B07F-69E5-203D90941269}"/>
            </ac:spMkLst>
          </pc:spChg>
          <pc:spChg chg="add mod">
            <ac:chgData name="Potsawat Thinkanwatthana" userId="507fc95b666891d7" providerId="LiveId" clId="{A91C0B4B-92BD-5A48-9892-95A273891C32}" dt="2023-08-06T10:31:41.037" v="189"/>
            <ac:spMkLst>
              <pc:docMk/>
              <pc:sldMasterMk cId="1047891515" sldId="2147483648"/>
              <pc:sldLayoutMk cId="974741986" sldId="2147483652"/>
              <ac:spMk id="7" creationId="{D6E9ACC4-3CA5-16A4-6A6D-45AEBB6E0036}"/>
            </ac:spMkLst>
          </pc:spChg>
          <pc:spChg chg="del mod">
            <ac:chgData name="Potsawat Thinkanwatthana" userId="507fc95b666891d7" providerId="LiveId" clId="{A91C0B4B-92BD-5A48-9892-95A273891C32}" dt="2023-08-06T10:23:10.759" v="47"/>
            <ac:spMkLst>
              <pc:docMk/>
              <pc:sldMasterMk cId="1047891515" sldId="2147483648"/>
              <pc:sldLayoutMk cId="974741986" sldId="2147483652"/>
              <ac:spMk id="8" creationId="{645CCEBF-C02E-692B-2865-830F1EFF4976}"/>
            </ac:spMkLst>
          </pc:spChg>
          <pc:spChg chg="del mod">
            <ac:chgData name="Potsawat Thinkanwatthana" userId="507fc95b666891d7" providerId="LiveId" clId="{A91C0B4B-92BD-5A48-9892-95A273891C32}" dt="2023-08-06T10:23:10.759" v="47"/>
            <ac:spMkLst>
              <pc:docMk/>
              <pc:sldMasterMk cId="1047891515" sldId="2147483648"/>
              <pc:sldLayoutMk cId="974741986" sldId="2147483652"/>
              <ac:spMk id="9" creationId="{8BABDBD2-5074-4EE1-AF54-72892CB21DA6}"/>
            </ac:spMkLst>
          </pc:spChg>
          <pc:spChg chg="del mod">
            <ac:chgData name="Potsawat Thinkanwatthana" userId="507fc95b666891d7" providerId="LiveId" clId="{A91C0B4B-92BD-5A48-9892-95A273891C32}" dt="2023-08-06T10:23:10.759" v="47"/>
            <ac:spMkLst>
              <pc:docMk/>
              <pc:sldMasterMk cId="1047891515" sldId="2147483648"/>
              <pc:sldLayoutMk cId="974741986" sldId="2147483652"/>
              <ac:spMk id="10" creationId="{21BA2B95-F755-3DD1-2AD7-AC29388F3D00}"/>
            </ac:spMkLst>
          </pc:spChg>
          <pc:spChg chg="add mod">
            <ac:chgData name="Potsawat Thinkanwatthana" userId="507fc95b666891d7" providerId="LiveId" clId="{A91C0B4B-92BD-5A48-9892-95A273891C32}" dt="2023-08-06T10:29:21.877" v="131" actId="12"/>
            <ac:spMkLst>
              <pc:docMk/>
              <pc:sldMasterMk cId="1047891515" sldId="2147483648"/>
              <pc:sldLayoutMk cId="974741986" sldId="2147483652"/>
              <ac:spMk id="11" creationId="{A2D17765-2212-732B-38CC-0718EEC25FD8}"/>
            </ac:spMkLst>
          </pc:spChg>
          <pc:spChg chg="add del mod">
            <ac:chgData name="Potsawat Thinkanwatthana" userId="507fc95b666891d7" providerId="LiveId" clId="{A91C0B4B-92BD-5A48-9892-95A273891C32}" dt="2023-08-06T10:31:40.704" v="188"/>
            <ac:spMkLst>
              <pc:docMk/>
              <pc:sldMasterMk cId="1047891515" sldId="2147483648"/>
              <pc:sldLayoutMk cId="974741986" sldId="2147483652"/>
              <ac:spMk id="12" creationId="{6F30BA10-004A-E55E-9BC0-97A72D8CBD02}"/>
            </ac:spMkLst>
          </pc:spChg>
          <pc:spChg chg="add del mod">
            <ac:chgData name="Potsawat Thinkanwatthana" userId="507fc95b666891d7" providerId="LiveId" clId="{A91C0B4B-92BD-5A48-9892-95A273891C32}" dt="2023-08-06T10:31:40.704" v="188"/>
            <ac:spMkLst>
              <pc:docMk/>
              <pc:sldMasterMk cId="1047891515" sldId="2147483648"/>
              <pc:sldLayoutMk cId="974741986" sldId="2147483652"/>
              <ac:spMk id="13" creationId="{CB9F896C-D25D-1E64-58E0-829C8C198B90}"/>
            </ac:spMkLst>
          </pc:spChg>
          <pc:spChg chg="add del mod">
            <ac:chgData name="Potsawat Thinkanwatthana" userId="507fc95b666891d7" providerId="LiveId" clId="{A91C0B4B-92BD-5A48-9892-95A273891C32}" dt="2023-08-06T10:31:40.704" v="188"/>
            <ac:spMkLst>
              <pc:docMk/>
              <pc:sldMasterMk cId="1047891515" sldId="2147483648"/>
              <pc:sldLayoutMk cId="974741986" sldId="2147483652"/>
              <ac:spMk id="14" creationId="{4C2E27AC-D478-4632-0DDA-10E907E9245D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43.518" v="191"/>
          <pc:sldLayoutMkLst>
            <pc:docMk/>
            <pc:sldMasterMk cId="1047891515" sldId="2147483648"/>
            <pc:sldLayoutMk cId="3513853668" sldId="2147483653"/>
          </pc:sldLayoutMkLst>
          <pc:spChg chg="add mod">
            <ac:chgData name="Potsawat Thinkanwatthana" userId="507fc95b666891d7" providerId="LiveId" clId="{A91C0B4B-92BD-5A48-9892-95A273891C32}" dt="2023-08-06T10:31:43.518" v="191"/>
            <ac:spMkLst>
              <pc:docMk/>
              <pc:sldMasterMk cId="1047891515" sldId="2147483648"/>
              <pc:sldLayoutMk cId="3513853668" sldId="2147483653"/>
              <ac:spMk id="7" creationId="{9EC31A4D-FAE2-9ACB-5B0D-4E533B96C77A}"/>
            </ac:spMkLst>
          </pc:spChg>
          <pc:spChg chg="add mod">
            <ac:chgData name="Potsawat Thinkanwatthana" userId="507fc95b666891d7" providerId="LiveId" clId="{A91C0B4B-92BD-5A48-9892-95A273891C32}" dt="2023-08-06T10:31:43.518" v="191"/>
            <ac:spMkLst>
              <pc:docMk/>
              <pc:sldMasterMk cId="1047891515" sldId="2147483648"/>
              <pc:sldLayoutMk cId="3513853668" sldId="2147483653"/>
              <ac:spMk id="8" creationId="{4693A658-4A58-D742-F883-6EEA4E4EB299}"/>
            </ac:spMkLst>
          </pc:spChg>
          <pc:spChg chg="add mod">
            <ac:chgData name="Potsawat Thinkanwatthana" userId="507fc95b666891d7" providerId="LiveId" clId="{A91C0B4B-92BD-5A48-9892-95A273891C32}" dt="2023-08-06T10:31:43.518" v="191"/>
            <ac:spMkLst>
              <pc:docMk/>
              <pc:sldMasterMk cId="1047891515" sldId="2147483648"/>
              <pc:sldLayoutMk cId="3513853668" sldId="2147483653"/>
              <ac:spMk id="9" creationId="{452CD80E-6298-6C68-D276-416313F20CC1}"/>
            </ac:spMkLst>
          </pc:spChg>
          <pc:spChg chg="del">
            <ac:chgData name="Potsawat Thinkanwatthana" userId="507fc95b666891d7" providerId="LiveId" clId="{A91C0B4B-92BD-5A48-9892-95A273891C32}" dt="2023-08-06T10:23:12.406" v="49"/>
            <ac:spMkLst>
              <pc:docMk/>
              <pc:sldMasterMk cId="1047891515" sldId="2147483648"/>
              <pc:sldLayoutMk cId="3513853668" sldId="2147483653"/>
              <ac:spMk id="10" creationId="{27447676-DCF4-C12F-0F59-E25EA588DFE1}"/>
            </ac:spMkLst>
          </pc:spChg>
          <pc:spChg chg="del">
            <ac:chgData name="Potsawat Thinkanwatthana" userId="507fc95b666891d7" providerId="LiveId" clId="{A91C0B4B-92BD-5A48-9892-95A273891C32}" dt="2023-08-06T10:23:12.406" v="49"/>
            <ac:spMkLst>
              <pc:docMk/>
              <pc:sldMasterMk cId="1047891515" sldId="2147483648"/>
              <pc:sldLayoutMk cId="3513853668" sldId="2147483653"/>
              <ac:spMk id="11" creationId="{B69C1644-C06F-D09A-7EDC-E593951C6F47}"/>
            </ac:spMkLst>
          </pc:spChg>
          <pc:spChg chg="del">
            <ac:chgData name="Potsawat Thinkanwatthana" userId="507fc95b666891d7" providerId="LiveId" clId="{A91C0B4B-92BD-5A48-9892-95A273891C32}" dt="2023-08-06T10:23:12.406" v="49"/>
            <ac:spMkLst>
              <pc:docMk/>
              <pc:sldMasterMk cId="1047891515" sldId="2147483648"/>
              <pc:sldLayoutMk cId="3513853668" sldId="2147483653"/>
              <ac:spMk id="12" creationId="{2F725089-6763-0D51-9644-EEA2C0904103}"/>
            </ac:spMkLst>
          </pc:spChg>
          <pc:spChg chg="add del mod">
            <ac:chgData name="Potsawat Thinkanwatthana" userId="507fc95b666891d7" providerId="LiveId" clId="{A91C0B4B-92BD-5A48-9892-95A273891C32}" dt="2023-08-06T10:31:43.203" v="190"/>
            <ac:spMkLst>
              <pc:docMk/>
              <pc:sldMasterMk cId="1047891515" sldId="2147483648"/>
              <pc:sldLayoutMk cId="3513853668" sldId="2147483653"/>
              <ac:spMk id="13" creationId="{4506917F-34CF-88B2-FF5C-947216F7F99C}"/>
            </ac:spMkLst>
          </pc:spChg>
          <pc:spChg chg="add del mod">
            <ac:chgData name="Potsawat Thinkanwatthana" userId="507fc95b666891d7" providerId="LiveId" clId="{A91C0B4B-92BD-5A48-9892-95A273891C32}" dt="2023-08-06T10:31:43.203" v="190"/>
            <ac:spMkLst>
              <pc:docMk/>
              <pc:sldMasterMk cId="1047891515" sldId="2147483648"/>
              <pc:sldLayoutMk cId="3513853668" sldId="2147483653"/>
              <ac:spMk id="14" creationId="{FDD9F847-E831-F635-5A9E-FC23165A715E}"/>
            </ac:spMkLst>
          </pc:spChg>
          <pc:spChg chg="add del mod">
            <ac:chgData name="Potsawat Thinkanwatthana" userId="507fc95b666891d7" providerId="LiveId" clId="{A91C0B4B-92BD-5A48-9892-95A273891C32}" dt="2023-08-06T10:31:43.203" v="190"/>
            <ac:spMkLst>
              <pc:docMk/>
              <pc:sldMasterMk cId="1047891515" sldId="2147483648"/>
              <pc:sldLayoutMk cId="3513853668" sldId="2147483653"/>
              <ac:spMk id="15" creationId="{B8D0315C-CD39-2D94-4D7F-9164E49DFFFF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46.337" v="193"/>
          <pc:sldLayoutMkLst>
            <pc:docMk/>
            <pc:sldMasterMk cId="1047891515" sldId="2147483648"/>
            <pc:sldLayoutMk cId="600466856" sldId="2147483654"/>
          </pc:sldLayoutMkLst>
          <pc:spChg chg="add mod">
            <ac:chgData name="Potsawat Thinkanwatthana" userId="507fc95b666891d7" providerId="LiveId" clId="{A91C0B4B-92BD-5A48-9892-95A273891C32}" dt="2023-08-06T10:31:46.337" v="193"/>
            <ac:spMkLst>
              <pc:docMk/>
              <pc:sldMasterMk cId="1047891515" sldId="2147483648"/>
              <pc:sldLayoutMk cId="600466856" sldId="2147483654"/>
              <ac:spMk id="3" creationId="{3CC4A5EC-1AE1-CE62-AEA1-A4C96579E072}"/>
            </ac:spMkLst>
          </pc:spChg>
          <pc:spChg chg="add mod">
            <ac:chgData name="Potsawat Thinkanwatthana" userId="507fc95b666891d7" providerId="LiveId" clId="{A91C0B4B-92BD-5A48-9892-95A273891C32}" dt="2023-08-06T10:31:46.337" v="193"/>
            <ac:spMkLst>
              <pc:docMk/>
              <pc:sldMasterMk cId="1047891515" sldId="2147483648"/>
              <pc:sldLayoutMk cId="600466856" sldId="2147483654"/>
              <ac:spMk id="4" creationId="{BD1D7F91-8D6B-3ABC-EE72-C30C3CFA5A3D}"/>
            </ac:spMkLst>
          </pc:spChg>
          <pc:spChg chg="add mod">
            <ac:chgData name="Potsawat Thinkanwatthana" userId="507fc95b666891d7" providerId="LiveId" clId="{A91C0B4B-92BD-5A48-9892-95A273891C32}" dt="2023-08-06T10:31:46.337" v="193"/>
            <ac:spMkLst>
              <pc:docMk/>
              <pc:sldMasterMk cId="1047891515" sldId="2147483648"/>
              <pc:sldLayoutMk cId="600466856" sldId="2147483654"/>
              <ac:spMk id="5" creationId="{4C6FABBD-AAE4-D6F8-3E84-B647A6BD3FEC}"/>
            </ac:spMkLst>
          </pc:spChg>
          <pc:spChg chg="del">
            <ac:chgData name="Potsawat Thinkanwatthana" userId="507fc95b666891d7" providerId="LiveId" clId="{A91C0B4B-92BD-5A48-9892-95A273891C32}" dt="2023-08-06T10:23:14.441" v="51"/>
            <ac:spMkLst>
              <pc:docMk/>
              <pc:sldMasterMk cId="1047891515" sldId="2147483648"/>
              <pc:sldLayoutMk cId="600466856" sldId="2147483654"/>
              <ac:spMk id="6" creationId="{CC0B5EE5-17E5-136F-2423-53CD7E8BAB89}"/>
            </ac:spMkLst>
          </pc:spChg>
          <pc:spChg chg="del">
            <ac:chgData name="Potsawat Thinkanwatthana" userId="507fc95b666891d7" providerId="LiveId" clId="{A91C0B4B-92BD-5A48-9892-95A273891C32}" dt="2023-08-06T10:23:14.441" v="51"/>
            <ac:spMkLst>
              <pc:docMk/>
              <pc:sldMasterMk cId="1047891515" sldId="2147483648"/>
              <pc:sldLayoutMk cId="600466856" sldId="2147483654"/>
              <ac:spMk id="7" creationId="{B6A9AC12-6704-EC4A-CEE7-9FFB81E1D790}"/>
            </ac:spMkLst>
          </pc:spChg>
          <pc:spChg chg="del">
            <ac:chgData name="Potsawat Thinkanwatthana" userId="507fc95b666891d7" providerId="LiveId" clId="{A91C0B4B-92BD-5A48-9892-95A273891C32}" dt="2023-08-06T10:23:14.441" v="51"/>
            <ac:spMkLst>
              <pc:docMk/>
              <pc:sldMasterMk cId="1047891515" sldId="2147483648"/>
              <pc:sldLayoutMk cId="600466856" sldId="2147483654"/>
              <ac:spMk id="8" creationId="{A868F7F2-4B5E-A982-9878-85FA160D92E3}"/>
            </ac:spMkLst>
          </pc:spChg>
          <pc:spChg chg="add del mod">
            <ac:chgData name="Potsawat Thinkanwatthana" userId="507fc95b666891d7" providerId="LiveId" clId="{A91C0B4B-92BD-5A48-9892-95A273891C32}" dt="2023-08-06T10:31:46.071" v="192"/>
            <ac:spMkLst>
              <pc:docMk/>
              <pc:sldMasterMk cId="1047891515" sldId="2147483648"/>
              <pc:sldLayoutMk cId="600466856" sldId="2147483654"/>
              <ac:spMk id="9" creationId="{26192B96-BDBA-AA2E-0628-1DBE762E7D4E}"/>
            </ac:spMkLst>
          </pc:spChg>
          <pc:spChg chg="add del mod">
            <ac:chgData name="Potsawat Thinkanwatthana" userId="507fc95b666891d7" providerId="LiveId" clId="{A91C0B4B-92BD-5A48-9892-95A273891C32}" dt="2023-08-06T10:31:46.071" v="192"/>
            <ac:spMkLst>
              <pc:docMk/>
              <pc:sldMasterMk cId="1047891515" sldId="2147483648"/>
              <pc:sldLayoutMk cId="600466856" sldId="2147483654"/>
              <ac:spMk id="10" creationId="{72458A48-C319-9356-3445-1BC1EB45BA15}"/>
            </ac:spMkLst>
          </pc:spChg>
          <pc:spChg chg="add del mod">
            <ac:chgData name="Potsawat Thinkanwatthana" userId="507fc95b666891d7" providerId="LiveId" clId="{A91C0B4B-92BD-5A48-9892-95A273891C32}" dt="2023-08-06T10:31:46.071" v="192"/>
            <ac:spMkLst>
              <pc:docMk/>
              <pc:sldMasterMk cId="1047891515" sldId="2147483648"/>
              <pc:sldLayoutMk cId="600466856" sldId="2147483654"/>
              <ac:spMk id="11" creationId="{7B104061-9690-9F79-298B-AA1A906B3DDE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1.040" v="195"/>
          <pc:sldLayoutMkLst>
            <pc:docMk/>
            <pc:sldMasterMk cId="1047891515" sldId="2147483648"/>
            <pc:sldLayoutMk cId="4048626917" sldId="2147483655"/>
          </pc:sldLayoutMkLst>
          <pc:spChg chg="add mod">
            <ac:chgData name="Potsawat Thinkanwatthana" userId="507fc95b666891d7" providerId="LiveId" clId="{A91C0B4B-92BD-5A48-9892-95A273891C32}" dt="2023-08-06T10:31:51.040" v="195"/>
            <ac:spMkLst>
              <pc:docMk/>
              <pc:sldMasterMk cId="1047891515" sldId="2147483648"/>
              <pc:sldLayoutMk cId="4048626917" sldId="2147483655"/>
              <ac:spMk id="2" creationId="{4355AAEB-0067-0899-8088-3D9899E5389B}"/>
            </ac:spMkLst>
          </pc:spChg>
          <pc:spChg chg="add mod">
            <ac:chgData name="Potsawat Thinkanwatthana" userId="507fc95b666891d7" providerId="LiveId" clId="{A91C0B4B-92BD-5A48-9892-95A273891C32}" dt="2023-08-06T10:31:51.040" v="195"/>
            <ac:spMkLst>
              <pc:docMk/>
              <pc:sldMasterMk cId="1047891515" sldId="2147483648"/>
              <pc:sldLayoutMk cId="4048626917" sldId="2147483655"/>
              <ac:spMk id="3" creationId="{F097B9A5-1718-318F-04D4-11FEE3E8A5D2}"/>
            </ac:spMkLst>
          </pc:spChg>
          <pc:spChg chg="add mod">
            <ac:chgData name="Potsawat Thinkanwatthana" userId="507fc95b666891d7" providerId="LiveId" clId="{A91C0B4B-92BD-5A48-9892-95A273891C32}" dt="2023-08-06T10:31:51.040" v="195"/>
            <ac:spMkLst>
              <pc:docMk/>
              <pc:sldMasterMk cId="1047891515" sldId="2147483648"/>
              <pc:sldLayoutMk cId="4048626917" sldId="2147483655"/>
              <ac:spMk id="4" creationId="{0AB23A75-EA34-6B55-82C0-00D673B381BE}"/>
            </ac:spMkLst>
          </pc:spChg>
          <pc:spChg chg="del">
            <ac:chgData name="Potsawat Thinkanwatthana" userId="507fc95b666891d7" providerId="LiveId" clId="{A91C0B4B-92BD-5A48-9892-95A273891C32}" dt="2023-08-06T10:23:16.556" v="53"/>
            <ac:spMkLst>
              <pc:docMk/>
              <pc:sldMasterMk cId="1047891515" sldId="2147483648"/>
              <pc:sldLayoutMk cId="4048626917" sldId="2147483655"/>
              <ac:spMk id="5" creationId="{3559CB9C-91E2-D782-0E3D-35E2ED2FC0D3}"/>
            </ac:spMkLst>
          </pc:spChg>
          <pc:spChg chg="del">
            <ac:chgData name="Potsawat Thinkanwatthana" userId="507fc95b666891d7" providerId="LiveId" clId="{A91C0B4B-92BD-5A48-9892-95A273891C32}" dt="2023-08-06T10:23:16.556" v="53"/>
            <ac:spMkLst>
              <pc:docMk/>
              <pc:sldMasterMk cId="1047891515" sldId="2147483648"/>
              <pc:sldLayoutMk cId="4048626917" sldId="2147483655"/>
              <ac:spMk id="6" creationId="{C55692EE-A7CF-A08D-B231-7928759ABCD7}"/>
            </ac:spMkLst>
          </pc:spChg>
          <pc:spChg chg="del">
            <ac:chgData name="Potsawat Thinkanwatthana" userId="507fc95b666891d7" providerId="LiveId" clId="{A91C0B4B-92BD-5A48-9892-95A273891C32}" dt="2023-08-06T10:23:16.556" v="53"/>
            <ac:spMkLst>
              <pc:docMk/>
              <pc:sldMasterMk cId="1047891515" sldId="2147483648"/>
              <pc:sldLayoutMk cId="4048626917" sldId="2147483655"/>
              <ac:spMk id="7" creationId="{663AD3C9-EC04-5C96-223C-1075DD88CF57}"/>
            </ac:spMkLst>
          </pc:spChg>
          <pc:spChg chg="add del mod">
            <ac:chgData name="Potsawat Thinkanwatthana" userId="507fc95b666891d7" providerId="LiveId" clId="{A91C0B4B-92BD-5A48-9892-95A273891C32}" dt="2023-08-06T10:31:50.669" v="194"/>
            <ac:spMkLst>
              <pc:docMk/>
              <pc:sldMasterMk cId="1047891515" sldId="2147483648"/>
              <pc:sldLayoutMk cId="4048626917" sldId="2147483655"/>
              <ac:spMk id="8" creationId="{63EA7CE5-B1A4-6CE2-7B46-F4346C5157FB}"/>
            </ac:spMkLst>
          </pc:spChg>
          <pc:spChg chg="add del mod">
            <ac:chgData name="Potsawat Thinkanwatthana" userId="507fc95b666891d7" providerId="LiveId" clId="{A91C0B4B-92BD-5A48-9892-95A273891C32}" dt="2023-08-06T10:31:50.669" v="194"/>
            <ac:spMkLst>
              <pc:docMk/>
              <pc:sldMasterMk cId="1047891515" sldId="2147483648"/>
              <pc:sldLayoutMk cId="4048626917" sldId="2147483655"/>
              <ac:spMk id="9" creationId="{D24D6259-E881-7271-A999-261FD8E54F92}"/>
            </ac:spMkLst>
          </pc:spChg>
          <pc:spChg chg="add del mod">
            <ac:chgData name="Potsawat Thinkanwatthana" userId="507fc95b666891d7" providerId="LiveId" clId="{A91C0B4B-92BD-5A48-9892-95A273891C32}" dt="2023-08-06T10:31:50.669" v="194"/>
            <ac:spMkLst>
              <pc:docMk/>
              <pc:sldMasterMk cId="1047891515" sldId="2147483648"/>
              <pc:sldLayoutMk cId="4048626917" sldId="2147483655"/>
              <ac:spMk id="10" creationId="{7DD631F1-8330-7511-60C7-BF1C77544822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3.606" v="197"/>
          <pc:sldLayoutMkLst>
            <pc:docMk/>
            <pc:sldMasterMk cId="1047891515" sldId="2147483648"/>
            <pc:sldLayoutMk cId="2433007474" sldId="2147483656"/>
          </pc:sldLayoutMkLst>
          <pc:spChg chg="add mod">
            <ac:chgData name="Potsawat Thinkanwatthana" userId="507fc95b666891d7" providerId="LiveId" clId="{A91C0B4B-92BD-5A48-9892-95A273891C32}" dt="2023-08-06T10:31:53.606" v="197"/>
            <ac:spMkLst>
              <pc:docMk/>
              <pc:sldMasterMk cId="1047891515" sldId="2147483648"/>
              <pc:sldLayoutMk cId="2433007474" sldId="2147483656"/>
              <ac:spMk id="5" creationId="{CF04DC4D-1636-D07F-E14E-03621C308FD9}"/>
            </ac:spMkLst>
          </pc:spChg>
          <pc:spChg chg="add mod">
            <ac:chgData name="Potsawat Thinkanwatthana" userId="507fc95b666891d7" providerId="LiveId" clId="{A91C0B4B-92BD-5A48-9892-95A273891C32}" dt="2023-08-06T10:31:53.606" v="197"/>
            <ac:spMkLst>
              <pc:docMk/>
              <pc:sldMasterMk cId="1047891515" sldId="2147483648"/>
              <pc:sldLayoutMk cId="2433007474" sldId="2147483656"/>
              <ac:spMk id="6" creationId="{A8E77776-3C1B-7254-D5DD-EF1821994E31}"/>
            </ac:spMkLst>
          </pc:spChg>
          <pc:spChg chg="add mod">
            <ac:chgData name="Potsawat Thinkanwatthana" userId="507fc95b666891d7" providerId="LiveId" clId="{A91C0B4B-92BD-5A48-9892-95A273891C32}" dt="2023-08-06T10:31:53.606" v="197"/>
            <ac:spMkLst>
              <pc:docMk/>
              <pc:sldMasterMk cId="1047891515" sldId="2147483648"/>
              <pc:sldLayoutMk cId="2433007474" sldId="2147483656"/>
              <ac:spMk id="7" creationId="{FA0E8AF7-AB33-EC81-ABBD-150C04833A1B}"/>
            </ac:spMkLst>
          </pc:spChg>
          <pc:spChg chg="del">
            <ac:chgData name="Potsawat Thinkanwatthana" userId="507fc95b666891d7" providerId="LiveId" clId="{A91C0B4B-92BD-5A48-9892-95A273891C32}" dt="2023-08-06T10:23:19.340" v="55"/>
            <ac:spMkLst>
              <pc:docMk/>
              <pc:sldMasterMk cId="1047891515" sldId="2147483648"/>
              <pc:sldLayoutMk cId="2433007474" sldId="2147483656"/>
              <ac:spMk id="8" creationId="{442264AD-D252-7861-3AE6-0946D322131B}"/>
            </ac:spMkLst>
          </pc:spChg>
          <pc:spChg chg="del">
            <ac:chgData name="Potsawat Thinkanwatthana" userId="507fc95b666891d7" providerId="LiveId" clId="{A91C0B4B-92BD-5A48-9892-95A273891C32}" dt="2023-08-06T10:23:19.340" v="55"/>
            <ac:spMkLst>
              <pc:docMk/>
              <pc:sldMasterMk cId="1047891515" sldId="2147483648"/>
              <pc:sldLayoutMk cId="2433007474" sldId="2147483656"/>
              <ac:spMk id="9" creationId="{97C6AA46-200E-7D3B-D9CC-79130B10B099}"/>
            </ac:spMkLst>
          </pc:spChg>
          <pc:spChg chg="del">
            <ac:chgData name="Potsawat Thinkanwatthana" userId="507fc95b666891d7" providerId="LiveId" clId="{A91C0B4B-92BD-5A48-9892-95A273891C32}" dt="2023-08-06T10:23:19.340" v="55"/>
            <ac:spMkLst>
              <pc:docMk/>
              <pc:sldMasterMk cId="1047891515" sldId="2147483648"/>
              <pc:sldLayoutMk cId="2433007474" sldId="2147483656"/>
              <ac:spMk id="10" creationId="{B294C4A9-408B-9FE7-4272-5C6944B825A6}"/>
            </ac:spMkLst>
          </pc:spChg>
          <pc:spChg chg="add del mod">
            <ac:chgData name="Potsawat Thinkanwatthana" userId="507fc95b666891d7" providerId="LiveId" clId="{A91C0B4B-92BD-5A48-9892-95A273891C32}" dt="2023-08-06T10:31:53.235" v="196"/>
            <ac:spMkLst>
              <pc:docMk/>
              <pc:sldMasterMk cId="1047891515" sldId="2147483648"/>
              <pc:sldLayoutMk cId="2433007474" sldId="2147483656"/>
              <ac:spMk id="11" creationId="{D8E7BA8C-0050-5900-4CF3-25864A2B0732}"/>
            </ac:spMkLst>
          </pc:spChg>
          <pc:spChg chg="add del mod">
            <ac:chgData name="Potsawat Thinkanwatthana" userId="507fc95b666891d7" providerId="LiveId" clId="{A91C0B4B-92BD-5A48-9892-95A273891C32}" dt="2023-08-06T10:31:53.235" v="196"/>
            <ac:spMkLst>
              <pc:docMk/>
              <pc:sldMasterMk cId="1047891515" sldId="2147483648"/>
              <pc:sldLayoutMk cId="2433007474" sldId="2147483656"/>
              <ac:spMk id="12" creationId="{93432433-0958-6614-771C-1165E5D2DFBC}"/>
            </ac:spMkLst>
          </pc:spChg>
          <pc:spChg chg="add del mod">
            <ac:chgData name="Potsawat Thinkanwatthana" userId="507fc95b666891d7" providerId="LiveId" clId="{A91C0B4B-92BD-5A48-9892-95A273891C32}" dt="2023-08-06T10:31:53.235" v="196"/>
            <ac:spMkLst>
              <pc:docMk/>
              <pc:sldMasterMk cId="1047891515" sldId="2147483648"/>
              <pc:sldLayoutMk cId="2433007474" sldId="2147483656"/>
              <ac:spMk id="13" creationId="{B9972722-6ABC-7C78-5789-4F3C65172EE3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5.421" v="199"/>
          <pc:sldLayoutMkLst>
            <pc:docMk/>
            <pc:sldMasterMk cId="1047891515" sldId="2147483648"/>
            <pc:sldLayoutMk cId="2941486050" sldId="2147483657"/>
          </pc:sldLayoutMkLst>
          <pc:spChg chg="add mod">
            <ac:chgData name="Potsawat Thinkanwatthana" userId="507fc95b666891d7" providerId="LiveId" clId="{A91C0B4B-92BD-5A48-9892-95A273891C32}" dt="2023-08-06T10:31:55.421" v="199"/>
            <ac:spMkLst>
              <pc:docMk/>
              <pc:sldMasterMk cId="1047891515" sldId="2147483648"/>
              <pc:sldLayoutMk cId="2941486050" sldId="2147483657"/>
              <ac:spMk id="5" creationId="{7ED119A9-B808-173E-7C29-3ADC2FAECA9B}"/>
            </ac:spMkLst>
          </pc:spChg>
          <pc:spChg chg="add mod">
            <ac:chgData name="Potsawat Thinkanwatthana" userId="507fc95b666891d7" providerId="LiveId" clId="{A91C0B4B-92BD-5A48-9892-95A273891C32}" dt="2023-08-06T10:31:55.421" v="199"/>
            <ac:spMkLst>
              <pc:docMk/>
              <pc:sldMasterMk cId="1047891515" sldId="2147483648"/>
              <pc:sldLayoutMk cId="2941486050" sldId="2147483657"/>
              <ac:spMk id="6" creationId="{67ED3187-9389-21F5-C4EC-3313A47595C4}"/>
            </ac:spMkLst>
          </pc:spChg>
          <pc:spChg chg="add mod">
            <ac:chgData name="Potsawat Thinkanwatthana" userId="507fc95b666891d7" providerId="LiveId" clId="{A91C0B4B-92BD-5A48-9892-95A273891C32}" dt="2023-08-06T10:31:55.421" v="199"/>
            <ac:spMkLst>
              <pc:docMk/>
              <pc:sldMasterMk cId="1047891515" sldId="2147483648"/>
              <pc:sldLayoutMk cId="2941486050" sldId="2147483657"/>
              <ac:spMk id="7" creationId="{F8ED65F9-6B44-42D5-0F30-F141DD818474}"/>
            </ac:spMkLst>
          </pc:spChg>
          <pc:spChg chg="del">
            <ac:chgData name="Potsawat Thinkanwatthana" userId="507fc95b666891d7" providerId="LiveId" clId="{A91C0B4B-92BD-5A48-9892-95A273891C32}" dt="2023-08-06T10:23:21.857" v="57"/>
            <ac:spMkLst>
              <pc:docMk/>
              <pc:sldMasterMk cId="1047891515" sldId="2147483648"/>
              <pc:sldLayoutMk cId="2941486050" sldId="2147483657"/>
              <ac:spMk id="8" creationId="{C8F8287B-83C2-4822-E519-E8C910772C34}"/>
            </ac:spMkLst>
          </pc:spChg>
          <pc:spChg chg="del">
            <ac:chgData name="Potsawat Thinkanwatthana" userId="507fc95b666891d7" providerId="LiveId" clId="{A91C0B4B-92BD-5A48-9892-95A273891C32}" dt="2023-08-06T10:23:21.857" v="57"/>
            <ac:spMkLst>
              <pc:docMk/>
              <pc:sldMasterMk cId="1047891515" sldId="2147483648"/>
              <pc:sldLayoutMk cId="2941486050" sldId="2147483657"/>
              <ac:spMk id="9" creationId="{B15F63EC-7167-B116-7A64-15EF36721577}"/>
            </ac:spMkLst>
          </pc:spChg>
          <pc:spChg chg="del">
            <ac:chgData name="Potsawat Thinkanwatthana" userId="507fc95b666891d7" providerId="LiveId" clId="{A91C0B4B-92BD-5A48-9892-95A273891C32}" dt="2023-08-06T10:23:21.857" v="57"/>
            <ac:spMkLst>
              <pc:docMk/>
              <pc:sldMasterMk cId="1047891515" sldId="2147483648"/>
              <pc:sldLayoutMk cId="2941486050" sldId="2147483657"/>
              <ac:spMk id="10" creationId="{3934DB00-9362-D5CA-4BF2-EBAB083D8051}"/>
            </ac:spMkLst>
          </pc:spChg>
          <pc:spChg chg="add del mod">
            <ac:chgData name="Potsawat Thinkanwatthana" userId="507fc95b666891d7" providerId="LiveId" clId="{A91C0B4B-92BD-5A48-9892-95A273891C32}" dt="2023-08-06T10:31:55.137" v="198"/>
            <ac:spMkLst>
              <pc:docMk/>
              <pc:sldMasterMk cId="1047891515" sldId="2147483648"/>
              <pc:sldLayoutMk cId="2941486050" sldId="2147483657"/>
              <ac:spMk id="11" creationId="{B91839FD-C019-96AD-8751-B7A2D3CC1586}"/>
            </ac:spMkLst>
          </pc:spChg>
          <pc:spChg chg="add del mod">
            <ac:chgData name="Potsawat Thinkanwatthana" userId="507fc95b666891d7" providerId="LiveId" clId="{A91C0B4B-92BD-5A48-9892-95A273891C32}" dt="2023-08-06T10:31:55.137" v="198"/>
            <ac:spMkLst>
              <pc:docMk/>
              <pc:sldMasterMk cId="1047891515" sldId="2147483648"/>
              <pc:sldLayoutMk cId="2941486050" sldId="2147483657"/>
              <ac:spMk id="12" creationId="{6F40EA6E-82B5-3D97-B0BD-D252801E6F35}"/>
            </ac:spMkLst>
          </pc:spChg>
          <pc:spChg chg="add del mod">
            <ac:chgData name="Potsawat Thinkanwatthana" userId="507fc95b666891d7" providerId="LiveId" clId="{A91C0B4B-92BD-5A48-9892-95A273891C32}" dt="2023-08-06T10:31:55.137" v="198"/>
            <ac:spMkLst>
              <pc:docMk/>
              <pc:sldMasterMk cId="1047891515" sldId="2147483648"/>
              <pc:sldLayoutMk cId="2941486050" sldId="2147483657"/>
              <ac:spMk id="13" creationId="{577D898E-A1A2-BB70-8C20-0DC5BC7D8C72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1:58.486" v="201"/>
          <pc:sldLayoutMkLst>
            <pc:docMk/>
            <pc:sldMasterMk cId="1047891515" sldId="2147483648"/>
            <pc:sldLayoutMk cId="390789448" sldId="2147483658"/>
          </pc:sldLayoutMkLst>
          <pc:spChg chg="add mod">
            <ac:chgData name="Potsawat Thinkanwatthana" userId="507fc95b666891d7" providerId="LiveId" clId="{A91C0B4B-92BD-5A48-9892-95A273891C32}" dt="2023-08-06T10:31:58.486" v="201"/>
            <ac:spMkLst>
              <pc:docMk/>
              <pc:sldMasterMk cId="1047891515" sldId="2147483648"/>
              <pc:sldLayoutMk cId="390789448" sldId="2147483658"/>
              <ac:spMk id="4" creationId="{3670CD8B-55DC-B5AF-D3CC-CA4C94BE9F06}"/>
            </ac:spMkLst>
          </pc:spChg>
          <pc:spChg chg="add mod">
            <ac:chgData name="Potsawat Thinkanwatthana" userId="507fc95b666891d7" providerId="LiveId" clId="{A91C0B4B-92BD-5A48-9892-95A273891C32}" dt="2023-08-06T10:31:58.486" v="201"/>
            <ac:spMkLst>
              <pc:docMk/>
              <pc:sldMasterMk cId="1047891515" sldId="2147483648"/>
              <pc:sldLayoutMk cId="390789448" sldId="2147483658"/>
              <ac:spMk id="5" creationId="{8C2FA2C4-9EED-9275-A7A0-1861B7952D3F}"/>
            </ac:spMkLst>
          </pc:spChg>
          <pc:spChg chg="add mod">
            <ac:chgData name="Potsawat Thinkanwatthana" userId="507fc95b666891d7" providerId="LiveId" clId="{A91C0B4B-92BD-5A48-9892-95A273891C32}" dt="2023-08-06T10:31:58.486" v="201"/>
            <ac:spMkLst>
              <pc:docMk/>
              <pc:sldMasterMk cId="1047891515" sldId="2147483648"/>
              <pc:sldLayoutMk cId="390789448" sldId="2147483658"/>
              <ac:spMk id="6" creationId="{CE2389B2-0471-EF66-EE1E-A98C43C28432}"/>
            </ac:spMkLst>
          </pc:spChg>
          <pc:spChg chg="del">
            <ac:chgData name="Potsawat Thinkanwatthana" userId="507fc95b666891d7" providerId="LiveId" clId="{A91C0B4B-92BD-5A48-9892-95A273891C32}" dt="2023-08-06T10:23:24.306" v="59"/>
            <ac:spMkLst>
              <pc:docMk/>
              <pc:sldMasterMk cId="1047891515" sldId="2147483648"/>
              <pc:sldLayoutMk cId="390789448" sldId="2147483658"/>
              <ac:spMk id="7" creationId="{A831AD03-51EC-7D09-DFB6-EC6CB1A53695}"/>
            </ac:spMkLst>
          </pc:spChg>
          <pc:spChg chg="del">
            <ac:chgData name="Potsawat Thinkanwatthana" userId="507fc95b666891d7" providerId="LiveId" clId="{A91C0B4B-92BD-5A48-9892-95A273891C32}" dt="2023-08-06T10:23:24.306" v="59"/>
            <ac:spMkLst>
              <pc:docMk/>
              <pc:sldMasterMk cId="1047891515" sldId="2147483648"/>
              <pc:sldLayoutMk cId="390789448" sldId="2147483658"/>
              <ac:spMk id="8" creationId="{4CF6113D-65D2-34CB-4B74-907756E39379}"/>
            </ac:spMkLst>
          </pc:spChg>
          <pc:spChg chg="del">
            <ac:chgData name="Potsawat Thinkanwatthana" userId="507fc95b666891d7" providerId="LiveId" clId="{A91C0B4B-92BD-5A48-9892-95A273891C32}" dt="2023-08-06T10:23:24.306" v="59"/>
            <ac:spMkLst>
              <pc:docMk/>
              <pc:sldMasterMk cId="1047891515" sldId="2147483648"/>
              <pc:sldLayoutMk cId="390789448" sldId="2147483658"/>
              <ac:spMk id="9" creationId="{EAE3308E-1F86-11FD-1C83-8F321965CF10}"/>
            </ac:spMkLst>
          </pc:spChg>
          <pc:spChg chg="add del mod">
            <ac:chgData name="Potsawat Thinkanwatthana" userId="507fc95b666891d7" providerId="LiveId" clId="{A91C0B4B-92BD-5A48-9892-95A273891C32}" dt="2023-08-06T10:31:58.169" v="200"/>
            <ac:spMkLst>
              <pc:docMk/>
              <pc:sldMasterMk cId="1047891515" sldId="2147483648"/>
              <pc:sldLayoutMk cId="390789448" sldId="2147483658"/>
              <ac:spMk id="10" creationId="{1A1586A2-F3AE-08D6-11B4-3D5A8C90E150}"/>
            </ac:spMkLst>
          </pc:spChg>
          <pc:spChg chg="add del mod">
            <ac:chgData name="Potsawat Thinkanwatthana" userId="507fc95b666891d7" providerId="LiveId" clId="{A91C0B4B-92BD-5A48-9892-95A273891C32}" dt="2023-08-06T10:31:58.169" v="200"/>
            <ac:spMkLst>
              <pc:docMk/>
              <pc:sldMasterMk cId="1047891515" sldId="2147483648"/>
              <pc:sldLayoutMk cId="390789448" sldId="2147483658"/>
              <ac:spMk id="11" creationId="{9F1C8F6C-2698-6B18-AEAE-B6841DEF34D9}"/>
            </ac:spMkLst>
          </pc:spChg>
          <pc:spChg chg="add del mod">
            <ac:chgData name="Potsawat Thinkanwatthana" userId="507fc95b666891d7" providerId="LiveId" clId="{A91C0B4B-92BD-5A48-9892-95A273891C32}" dt="2023-08-06T10:31:58.169" v="200"/>
            <ac:spMkLst>
              <pc:docMk/>
              <pc:sldMasterMk cId="1047891515" sldId="2147483648"/>
              <pc:sldLayoutMk cId="390789448" sldId="2147483658"/>
              <ac:spMk id="12" creationId="{2E01EE78-B10E-3EAF-90D6-76568E9E1431}"/>
            </ac:spMkLst>
          </pc:spChg>
        </pc:sldLayoutChg>
        <pc:sldLayoutChg chg="addSp delSp modSp">
          <pc:chgData name="Potsawat Thinkanwatthana" userId="507fc95b666891d7" providerId="LiveId" clId="{A91C0B4B-92BD-5A48-9892-95A273891C32}" dt="2023-08-06T10:32:00.553" v="203"/>
          <pc:sldLayoutMkLst>
            <pc:docMk/>
            <pc:sldMasterMk cId="1047891515" sldId="2147483648"/>
            <pc:sldLayoutMk cId="1062636465" sldId="2147483659"/>
          </pc:sldLayoutMkLst>
          <pc:spChg chg="add mod">
            <ac:chgData name="Potsawat Thinkanwatthana" userId="507fc95b666891d7" providerId="LiveId" clId="{A91C0B4B-92BD-5A48-9892-95A273891C32}" dt="2023-08-06T10:32:00.553" v="203"/>
            <ac:spMkLst>
              <pc:docMk/>
              <pc:sldMasterMk cId="1047891515" sldId="2147483648"/>
              <pc:sldLayoutMk cId="1062636465" sldId="2147483659"/>
              <ac:spMk id="4" creationId="{002E7242-E755-35F3-8C13-67E3CEB690F7}"/>
            </ac:spMkLst>
          </pc:spChg>
          <pc:spChg chg="add mod">
            <ac:chgData name="Potsawat Thinkanwatthana" userId="507fc95b666891d7" providerId="LiveId" clId="{A91C0B4B-92BD-5A48-9892-95A273891C32}" dt="2023-08-06T10:32:00.553" v="203"/>
            <ac:spMkLst>
              <pc:docMk/>
              <pc:sldMasterMk cId="1047891515" sldId="2147483648"/>
              <pc:sldLayoutMk cId="1062636465" sldId="2147483659"/>
              <ac:spMk id="5" creationId="{E9177882-19EE-9813-BDBE-709229F0AB02}"/>
            </ac:spMkLst>
          </pc:spChg>
          <pc:spChg chg="add mod">
            <ac:chgData name="Potsawat Thinkanwatthana" userId="507fc95b666891d7" providerId="LiveId" clId="{A91C0B4B-92BD-5A48-9892-95A273891C32}" dt="2023-08-06T10:32:00.553" v="203"/>
            <ac:spMkLst>
              <pc:docMk/>
              <pc:sldMasterMk cId="1047891515" sldId="2147483648"/>
              <pc:sldLayoutMk cId="1062636465" sldId="2147483659"/>
              <ac:spMk id="6" creationId="{1AB56290-9B9F-5295-D211-AE21DA31A161}"/>
            </ac:spMkLst>
          </pc:spChg>
          <pc:spChg chg="del">
            <ac:chgData name="Potsawat Thinkanwatthana" userId="507fc95b666891d7" providerId="LiveId" clId="{A91C0B4B-92BD-5A48-9892-95A273891C32}" dt="2023-08-06T10:23:26.773" v="61"/>
            <ac:spMkLst>
              <pc:docMk/>
              <pc:sldMasterMk cId="1047891515" sldId="2147483648"/>
              <pc:sldLayoutMk cId="1062636465" sldId="2147483659"/>
              <ac:spMk id="7" creationId="{5A78E107-16AD-C9EB-3729-9294E556DFA8}"/>
            </ac:spMkLst>
          </pc:spChg>
          <pc:spChg chg="del">
            <ac:chgData name="Potsawat Thinkanwatthana" userId="507fc95b666891d7" providerId="LiveId" clId="{A91C0B4B-92BD-5A48-9892-95A273891C32}" dt="2023-08-06T10:23:26.773" v="61"/>
            <ac:spMkLst>
              <pc:docMk/>
              <pc:sldMasterMk cId="1047891515" sldId="2147483648"/>
              <pc:sldLayoutMk cId="1062636465" sldId="2147483659"/>
              <ac:spMk id="8" creationId="{ADC08747-F09E-BCD4-EC4E-2BAA6821F626}"/>
            </ac:spMkLst>
          </pc:spChg>
          <pc:spChg chg="del">
            <ac:chgData name="Potsawat Thinkanwatthana" userId="507fc95b666891d7" providerId="LiveId" clId="{A91C0B4B-92BD-5A48-9892-95A273891C32}" dt="2023-08-06T10:23:26.773" v="61"/>
            <ac:spMkLst>
              <pc:docMk/>
              <pc:sldMasterMk cId="1047891515" sldId="2147483648"/>
              <pc:sldLayoutMk cId="1062636465" sldId="2147483659"/>
              <ac:spMk id="9" creationId="{CCC999A5-172A-7457-CED3-2B42364E21DA}"/>
            </ac:spMkLst>
          </pc:spChg>
          <pc:spChg chg="add del mod">
            <ac:chgData name="Potsawat Thinkanwatthana" userId="507fc95b666891d7" providerId="LiveId" clId="{A91C0B4B-92BD-5A48-9892-95A273891C32}" dt="2023-08-06T10:32:00.287" v="202"/>
            <ac:spMkLst>
              <pc:docMk/>
              <pc:sldMasterMk cId="1047891515" sldId="2147483648"/>
              <pc:sldLayoutMk cId="1062636465" sldId="2147483659"/>
              <ac:spMk id="10" creationId="{065E9EAA-FFAC-8183-8B28-76276A530EE4}"/>
            </ac:spMkLst>
          </pc:spChg>
          <pc:spChg chg="add del mod">
            <ac:chgData name="Potsawat Thinkanwatthana" userId="507fc95b666891d7" providerId="LiveId" clId="{A91C0B4B-92BD-5A48-9892-95A273891C32}" dt="2023-08-06T10:32:00.287" v="202"/>
            <ac:spMkLst>
              <pc:docMk/>
              <pc:sldMasterMk cId="1047891515" sldId="2147483648"/>
              <pc:sldLayoutMk cId="1062636465" sldId="2147483659"/>
              <ac:spMk id="11" creationId="{6B6BBDC7-D3DE-998C-6323-3AC22CCE6EDB}"/>
            </ac:spMkLst>
          </pc:spChg>
          <pc:spChg chg="add del mod">
            <ac:chgData name="Potsawat Thinkanwatthana" userId="507fc95b666891d7" providerId="LiveId" clId="{A91C0B4B-92BD-5A48-9892-95A273891C32}" dt="2023-08-06T10:32:00.287" v="202"/>
            <ac:spMkLst>
              <pc:docMk/>
              <pc:sldMasterMk cId="1047891515" sldId="2147483648"/>
              <pc:sldLayoutMk cId="1062636465" sldId="2147483659"/>
              <ac:spMk id="12" creationId="{C5AA76F3-87BB-5364-40E1-5FE6A49C4359}"/>
            </ac:spMkLst>
          </pc:spChg>
        </pc:sldLayoutChg>
        <pc:sldLayoutChg chg="addSp delSp modSp add mod modTransition">
          <pc:chgData name="Potsawat Thinkanwatthana" userId="507fc95b666891d7" providerId="LiveId" clId="{A91C0B4B-92BD-5A48-9892-95A273891C32}" dt="2023-08-06T10:45:19.933" v="404" actId="242"/>
          <pc:sldLayoutMkLst>
            <pc:docMk/>
            <pc:sldMasterMk cId="1047891515" sldId="2147483648"/>
            <pc:sldLayoutMk cId="3465148154" sldId="2147483660"/>
          </pc:sldLayoutMkLst>
          <pc:spChg chg="mod">
            <ac:chgData name="Potsawat Thinkanwatthana" userId="507fc95b666891d7" providerId="LiveId" clId="{A91C0B4B-92BD-5A48-9892-95A273891C32}" dt="2023-08-06T10:42:00.725" v="348" actId="14100"/>
            <ac:spMkLst>
              <pc:docMk/>
              <pc:sldMasterMk cId="1047891515" sldId="2147483648"/>
              <pc:sldLayoutMk cId="3465148154" sldId="2147483660"/>
              <ac:spMk id="3" creationId="{9759E6DE-062A-5170-6315-5A9BC22CA77E}"/>
            </ac:spMkLst>
          </pc:spChg>
          <pc:spChg chg="add del mod">
            <ac:chgData name="Potsawat Thinkanwatthana" userId="507fc95b666891d7" providerId="LiveId" clId="{A91C0B4B-92BD-5A48-9892-95A273891C32}" dt="2023-08-06T10:44:39.057" v="390" actId="478"/>
            <ac:spMkLst>
              <pc:docMk/>
              <pc:sldMasterMk cId="1047891515" sldId="2147483648"/>
              <pc:sldLayoutMk cId="3465148154" sldId="2147483660"/>
              <ac:spMk id="7" creationId="{382C7A4E-D4FE-1470-7796-64E44EA1E50F}"/>
            </ac:spMkLst>
          </pc:spChg>
          <pc:spChg chg="add mod">
            <ac:chgData name="Potsawat Thinkanwatthana" userId="507fc95b666891d7" providerId="LiveId" clId="{A91C0B4B-92BD-5A48-9892-95A273891C32}" dt="2023-08-06T10:42:19.692" v="352" actId="1076"/>
            <ac:spMkLst>
              <pc:docMk/>
              <pc:sldMasterMk cId="1047891515" sldId="2147483648"/>
              <pc:sldLayoutMk cId="3465148154" sldId="2147483660"/>
              <ac:spMk id="8" creationId="{A4116F29-CA66-9C04-A025-069FA8B854E7}"/>
            </ac:spMkLst>
          </pc:spChg>
          <pc:spChg chg="mod">
            <ac:chgData name="Potsawat Thinkanwatthana" userId="507fc95b666891d7" providerId="LiveId" clId="{A91C0B4B-92BD-5A48-9892-95A273891C32}" dt="2023-08-06T10:42:12.674" v="351" actId="14100"/>
            <ac:spMkLst>
              <pc:docMk/>
              <pc:sldMasterMk cId="1047891515" sldId="2147483648"/>
              <pc:sldLayoutMk cId="3465148154" sldId="2147483660"/>
              <ac:spMk id="9" creationId="{A5E88CC0-9CEA-3267-814B-5832EAC403D5}"/>
            </ac:spMkLst>
          </pc:spChg>
          <pc:spChg chg="add del mod">
            <ac:chgData name="Potsawat Thinkanwatthana" userId="507fc95b666891d7" providerId="LiveId" clId="{A91C0B4B-92BD-5A48-9892-95A273891C32}" dt="2023-08-06T10:43:19.113" v="370" actId="478"/>
            <ac:spMkLst>
              <pc:docMk/>
              <pc:sldMasterMk cId="1047891515" sldId="2147483648"/>
              <pc:sldLayoutMk cId="3465148154" sldId="2147483660"/>
              <ac:spMk id="10" creationId="{B8D77F39-55A3-47E0-5A49-5E31A42149BF}"/>
            </ac:spMkLst>
          </pc:spChg>
          <pc:spChg chg="add del">
            <ac:chgData name="Potsawat Thinkanwatthana" userId="507fc95b666891d7" providerId="LiveId" clId="{A91C0B4B-92BD-5A48-9892-95A273891C32}" dt="2023-08-06T10:43:41.150" v="371" actId="11529"/>
            <ac:spMkLst>
              <pc:docMk/>
              <pc:sldMasterMk cId="1047891515" sldId="2147483648"/>
              <pc:sldLayoutMk cId="3465148154" sldId="2147483660"/>
              <ac:spMk id="11" creationId="{8C036666-7784-45C2-B8A4-13AA10F6272A}"/>
            </ac:spMkLst>
          </pc:spChg>
          <pc:spChg chg="add mod">
            <ac:chgData name="Potsawat Thinkanwatthana" userId="507fc95b666891d7" providerId="LiveId" clId="{A91C0B4B-92BD-5A48-9892-95A273891C32}" dt="2023-08-06T10:45:19.933" v="404" actId="242"/>
            <ac:spMkLst>
              <pc:docMk/>
              <pc:sldMasterMk cId="1047891515" sldId="2147483648"/>
              <pc:sldLayoutMk cId="3465148154" sldId="2147483660"/>
              <ac:spMk id="12" creationId="{9926D1AF-CA2F-FB07-72C7-DEEE47E34345}"/>
            </ac:spMkLst>
          </pc:spChg>
        </pc:sldLayoutChg>
      </pc:sldMasterChg>
    </pc:docChg>
  </pc:docChgLst>
  <pc:docChgLst>
    <pc:chgData name="Potsawat Thinkanwatthana" userId="507fc95b666891d7" providerId="LiveId" clId="{E238F52C-67F3-444D-9EBB-D5862A96F5A1}"/>
    <pc:docChg chg="modSld modMainMaster">
      <pc:chgData name="Potsawat Thinkanwatthana" userId="507fc95b666891d7" providerId="LiveId" clId="{E238F52C-67F3-444D-9EBB-D5862A96F5A1}" dt="2023-08-06T17:33:34.643" v="4"/>
      <pc:docMkLst>
        <pc:docMk/>
      </pc:docMkLst>
      <pc:sldChg chg="modSp">
        <pc:chgData name="Potsawat Thinkanwatthana" userId="507fc95b666891d7" providerId="LiveId" clId="{E238F52C-67F3-444D-9EBB-D5862A96F5A1}" dt="2023-08-06T17:33:11.609" v="1"/>
        <pc:sldMkLst>
          <pc:docMk/>
          <pc:sldMk cId="4070845550" sldId="267"/>
        </pc:sldMkLst>
        <pc:picChg chg="mod">
          <ac:chgData name="Potsawat Thinkanwatthana" userId="507fc95b666891d7" providerId="LiveId" clId="{E238F52C-67F3-444D-9EBB-D5862A96F5A1}" dt="2023-08-06T17:33:11.609" v="1"/>
          <ac:picMkLst>
            <pc:docMk/>
            <pc:sldMk cId="4070845550" sldId="267"/>
            <ac:picMk id="12" creationId="{EF1D8163-C110-D004-1258-FF5B2AEAC435}"/>
          </ac:picMkLst>
        </pc:picChg>
      </pc:sldChg>
      <pc:sldChg chg="modSp">
        <pc:chgData name="Potsawat Thinkanwatthana" userId="507fc95b666891d7" providerId="LiveId" clId="{E238F52C-67F3-444D-9EBB-D5862A96F5A1}" dt="2023-08-06T17:33:17.158" v="2"/>
        <pc:sldMkLst>
          <pc:docMk/>
          <pc:sldMk cId="2369858679" sldId="269"/>
        </pc:sldMkLst>
        <pc:picChg chg="mod">
          <ac:chgData name="Potsawat Thinkanwatthana" userId="507fc95b666891d7" providerId="LiveId" clId="{E238F52C-67F3-444D-9EBB-D5862A96F5A1}" dt="2023-08-06T17:33:17.158" v="2"/>
          <ac:picMkLst>
            <pc:docMk/>
            <pc:sldMk cId="2369858679" sldId="269"/>
            <ac:picMk id="14" creationId="{109837C9-2B71-A7CE-6936-A11711E655A5}"/>
          </ac:picMkLst>
        </pc:picChg>
      </pc:sldChg>
      <pc:sldChg chg="modSp">
        <pc:chgData name="Potsawat Thinkanwatthana" userId="507fc95b666891d7" providerId="LiveId" clId="{E238F52C-67F3-444D-9EBB-D5862A96F5A1}" dt="2023-08-06T17:33:30.459" v="3"/>
        <pc:sldMkLst>
          <pc:docMk/>
          <pc:sldMk cId="1499594106" sldId="277"/>
        </pc:sldMkLst>
        <pc:picChg chg="mod">
          <ac:chgData name="Potsawat Thinkanwatthana" userId="507fc95b666891d7" providerId="LiveId" clId="{E238F52C-67F3-444D-9EBB-D5862A96F5A1}" dt="2023-08-06T17:33:30.459" v="3"/>
          <ac:picMkLst>
            <pc:docMk/>
            <pc:sldMk cId="1499594106" sldId="277"/>
            <ac:picMk id="4" creationId="{0C92AE4F-6ECC-BF07-0191-7C4CA76D3100}"/>
          </ac:picMkLst>
        </pc:picChg>
      </pc:sldChg>
      <pc:sldChg chg="modSp">
        <pc:chgData name="Potsawat Thinkanwatthana" userId="507fc95b666891d7" providerId="LiveId" clId="{E238F52C-67F3-444D-9EBB-D5862A96F5A1}" dt="2023-08-06T17:33:34.643" v="4"/>
        <pc:sldMkLst>
          <pc:docMk/>
          <pc:sldMk cId="741115508" sldId="279"/>
        </pc:sldMkLst>
        <pc:picChg chg="mod">
          <ac:chgData name="Potsawat Thinkanwatthana" userId="507fc95b666891d7" providerId="LiveId" clId="{E238F52C-67F3-444D-9EBB-D5862A96F5A1}" dt="2023-08-06T17:33:34.643" v="4"/>
          <ac:picMkLst>
            <pc:docMk/>
            <pc:sldMk cId="741115508" sldId="279"/>
            <ac:picMk id="3" creationId="{FB5908BB-7AAB-D9B8-4D7F-7C84CB706EED}"/>
          </ac:picMkLst>
        </pc:picChg>
      </pc:sldChg>
      <pc:sldMasterChg chg="setBg">
        <pc:chgData name="Potsawat Thinkanwatthana" userId="507fc95b666891d7" providerId="LiveId" clId="{E238F52C-67F3-444D-9EBB-D5862A96F5A1}" dt="2023-08-06T17:33:04.596" v="0"/>
        <pc:sldMasterMkLst>
          <pc:docMk/>
          <pc:sldMasterMk cId="1047891515" sldId="2147483648"/>
        </pc:sldMasterMkLst>
      </pc:sldMasterChg>
    </pc:docChg>
  </pc:docChgLst>
  <pc:docChgLst>
    <pc:chgData name="NoMore Gacha" userId="a967276f0ad79014" providerId="Windows Live" clId="Web-{AB555972-345C-4340-BBA1-D949582F720C}"/>
    <pc:docChg chg="modSld sldOrd">
      <pc:chgData name="NoMore Gacha" userId="a967276f0ad79014" providerId="Windows Live" clId="Web-{AB555972-345C-4340-BBA1-D949582F720C}" dt="2023-08-06T14:24:17.566" v="249" actId="20577"/>
      <pc:docMkLst>
        <pc:docMk/>
      </pc:docMkLst>
      <pc:sldChg chg="ord">
        <pc:chgData name="NoMore Gacha" userId="a967276f0ad79014" providerId="Windows Live" clId="Web-{AB555972-345C-4340-BBA1-D949582F720C}" dt="2023-08-06T13:39:30.468" v="209"/>
        <pc:sldMkLst>
          <pc:docMk/>
          <pc:sldMk cId="2482109827" sldId="270"/>
        </pc:sldMkLst>
      </pc:sldChg>
      <pc:sldChg chg="delSp">
        <pc:chgData name="NoMore Gacha" userId="a967276f0ad79014" providerId="Windows Live" clId="Web-{AB555972-345C-4340-BBA1-D949582F720C}" dt="2023-08-06T13:42:17.566" v="210"/>
        <pc:sldMkLst>
          <pc:docMk/>
          <pc:sldMk cId="1218247064" sldId="273"/>
        </pc:sldMkLst>
        <pc:spChg chg="del">
          <ac:chgData name="NoMore Gacha" userId="a967276f0ad79014" providerId="Windows Live" clId="Web-{AB555972-345C-4340-BBA1-D949582F720C}" dt="2023-08-06T13:42:17.566" v="210"/>
          <ac:spMkLst>
            <pc:docMk/>
            <pc:sldMk cId="1218247064" sldId="273"/>
            <ac:spMk id="13" creationId="{BA1ED2D6-7917-C2D2-B4B1-BB6F30F0ABEB}"/>
          </ac:spMkLst>
        </pc:spChg>
      </pc:sldChg>
      <pc:sldChg chg="addSp delSp modSp">
        <pc:chgData name="NoMore Gacha" userId="a967276f0ad79014" providerId="Windows Live" clId="Web-{AB555972-345C-4340-BBA1-D949582F720C}" dt="2023-08-06T13:29:23.205" v="205" actId="20577"/>
        <pc:sldMkLst>
          <pc:docMk/>
          <pc:sldMk cId="931875103" sldId="275"/>
        </pc:sldMkLst>
        <pc:spChg chg="mod">
          <ac:chgData name="NoMore Gacha" userId="a967276f0ad79014" providerId="Windows Live" clId="Web-{AB555972-345C-4340-BBA1-D949582F720C}" dt="2023-08-06T12:52:38.157" v="53" actId="20577"/>
          <ac:spMkLst>
            <pc:docMk/>
            <pc:sldMk cId="931875103" sldId="275"/>
            <ac:spMk id="3" creationId="{187C3E74-AD0D-2F9A-CD21-ED7A62C2F4DE}"/>
          </ac:spMkLst>
        </pc:spChg>
        <pc:spChg chg="del">
          <ac:chgData name="NoMore Gacha" userId="a967276f0ad79014" providerId="Windows Live" clId="Web-{AB555972-345C-4340-BBA1-D949582F720C}" dt="2023-08-06T13:22:20.477" v="73"/>
          <ac:spMkLst>
            <pc:docMk/>
            <pc:sldMk cId="931875103" sldId="275"/>
            <ac:spMk id="4" creationId="{14B19A78-F7A1-0DD6-76FC-E519FF64B76C}"/>
          </ac:spMkLst>
        </pc:spChg>
        <pc:spChg chg="mod">
          <ac:chgData name="NoMore Gacha" userId="a967276f0ad79014" providerId="Windows Live" clId="Web-{AB555972-345C-4340-BBA1-D949582F720C}" dt="2023-08-06T13:28:02.047" v="127" actId="1076"/>
          <ac:spMkLst>
            <pc:docMk/>
            <pc:sldMk cId="931875103" sldId="275"/>
            <ac:spMk id="6" creationId="{784B776A-82D4-55FE-B887-7D3CA528F9C6}"/>
          </ac:spMkLst>
        </pc:spChg>
        <pc:spChg chg="add mod">
          <ac:chgData name="NoMore Gacha" userId="a967276f0ad79014" providerId="Windows Live" clId="Web-{AB555972-345C-4340-BBA1-D949582F720C}" dt="2023-08-06T13:29:23.205" v="205" actId="20577"/>
          <ac:spMkLst>
            <pc:docMk/>
            <pc:sldMk cId="931875103" sldId="275"/>
            <ac:spMk id="9" creationId="{A9452046-13D6-E85F-8BC5-DF9D1BD77B58}"/>
          </ac:spMkLst>
        </pc:spChg>
      </pc:sldChg>
      <pc:sldChg chg="modSp">
        <pc:chgData name="NoMore Gacha" userId="a967276f0ad79014" providerId="Windows Live" clId="Web-{AB555972-345C-4340-BBA1-D949582F720C}" dt="2023-08-06T12:52:29.563" v="48" actId="20577"/>
        <pc:sldMkLst>
          <pc:docMk/>
          <pc:sldMk cId="1039536960" sldId="276"/>
        </pc:sldMkLst>
        <pc:spChg chg="mod">
          <ac:chgData name="NoMore Gacha" userId="a967276f0ad79014" providerId="Windows Live" clId="Web-{AB555972-345C-4340-BBA1-D949582F720C}" dt="2023-08-06T12:52:29.563" v="48" actId="20577"/>
          <ac:spMkLst>
            <pc:docMk/>
            <pc:sldMk cId="1039536960" sldId="276"/>
            <ac:spMk id="3" creationId="{54130CD2-DA04-2959-B8BA-0FF897B71076}"/>
          </ac:spMkLst>
        </pc:spChg>
      </pc:sldChg>
      <pc:sldChg chg="addSp delSp modSp ord">
        <pc:chgData name="NoMore Gacha" userId="a967276f0ad79014" providerId="Windows Live" clId="Web-{AB555972-345C-4340-BBA1-D949582F720C}" dt="2023-08-06T13:51:34.769" v="211"/>
        <pc:sldMkLst>
          <pc:docMk/>
          <pc:sldMk cId="1499594106" sldId="277"/>
        </pc:sldMkLst>
        <pc:spChg chg="mod">
          <ac:chgData name="NoMore Gacha" userId="a967276f0ad79014" providerId="Windows Live" clId="Web-{AB555972-345C-4340-BBA1-D949582F720C}" dt="2023-08-06T12:50:58.092" v="36" actId="1076"/>
          <ac:spMkLst>
            <pc:docMk/>
            <pc:sldMk cId="1499594106" sldId="277"/>
            <ac:spMk id="9" creationId="{5BA504A3-6B46-2117-C0A8-50F0DCF81FCB}"/>
          </ac:spMkLst>
        </pc:spChg>
        <pc:picChg chg="add del mod">
          <ac:chgData name="NoMore Gacha" userId="a967276f0ad79014" providerId="Windows Live" clId="Web-{AB555972-345C-4340-BBA1-D949582F720C}" dt="2023-08-06T12:50:10.388" v="22"/>
          <ac:picMkLst>
            <pc:docMk/>
            <pc:sldMk cId="1499594106" sldId="277"/>
            <ac:picMk id="3" creationId="{ED9CE470-D2F7-65CC-C1C4-EE11A9974E02}"/>
          </ac:picMkLst>
        </pc:picChg>
        <pc:picChg chg="add mod ord">
          <ac:chgData name="NoMore Gacha" userId="a967276f0ad79014" providerId="Windows Live" clId="Web-{AB555972-345C-4340-BBA1-D949582F720C}" dt="2023-08-06T12:50:52.967" v="35"/>
          <ac:picMkLst>
            <pc:docMk/>
            <pc:sldMk cId="1499594106" sldId="277"/>
            <ac:picMk id="4" creationId="{0C92AE4F-6ECC-BF07-0191-7C4CA76D3100}"/>
          </ac:picMkLst>
        </pc:picChg>
        <pc:picChg chg="del mod">
          <ac:chgData name="NoMore Gacha" userId="a967276f0ad79014" providerId="Windows Live" clId="Web-{AB555972-345C-4340-BBA1-D949582F720C}" dt="2023-08-06T12:39:15.405" v="1"/>
          <ac:picMkLst>
            <pc:docMk/>
            <pc:sldMk cId="1499594106" sldId="277"/>
            <ac:picMk id="8" creationId="{2579771B-30FA-AB40-0F55-BD21FB98EA26}"/>
          </ac:picMkLst>
        </pc:picChg>
      </pc:sldChg>
      <pc:sldChg chg="modSp ord">
        <pc:chgData name="NoMore Gacha" userId="a967276f0ad79014" providerId="Windows Live" clId="Web-{AB555972-345C-4340-BBA1-D949582F720C}" dt="2023-08-06T13:32:42.975" v="206"/>
        <pc:sldMkLst>
          <pc:docMk/>
          <pc:sldMk cId="2136050125" sldId="278"/>
        </pc:sldMkLst>
        <pc:spChg chg="mod">
          <ac:chgData name="NoMore Gacha" userId="a967276f0ad79014" providerId="Windows Live" clId="Web-{AB555972-345C-4340-BBA1-D949582F720C}" dt="2023-08-06T12:53:02.376" v="69" actId="20577"/>
          <ac:spMkLst>
            <pc:docMk/>
            <pc:sldMk cId="2136050125" sldId="278"/>
            <ac:spMk id="7" creationId="{5336D040-3964-34A8-61B0-EFBD734F366C}"/>
          </ac:spMkLst>
        </pc:spChg>
      </pc:sldChg>
      <pc:sldChg chg="addSp delSp modSp">
        <pc:chgData name="NoMore Gacha" userId="a967276f0ad79014" providerId="Windows Live" clId="Web-{AB555972-345C-4340-BBA1-D949582F720C}" dt="2023-08-06T12:51:37.312" v="45" actId="1076"/>
        <pc:sldMkLst>
          <pc:docMk/>
          <pc:sldMk cId="741115508" sldId="279"/>
        </pc:sldMkLst>
        <pc:picChg chg="add del mod">
          <ac:chgData name="NoMore Gacha" userId="a967276f0ad79014" providerId="Windows Live" clId="Web-{AB555972-345C-4340-BBA1-D949582F720C}" dt="2023-08-06T12:45:21.163" v="21"/>
          <ac:picMkLst>
            <pc:docMk/>
            <pc:sldMk cId="741115508" sldId="279"/>
            <ac:picMk id="2" creationId="{6D613286-7B96-9ED0-BA3A-8DD3EF65587D}"/>
          </ac:picMkLst>
        </pc:picChg>
        <pc:picChg chg="add mod">
          <ac:chgData name="NoMore Gacha" userId="a967276f0ad79014" providerId="Windows Live" clId="Web-{AB555972-345C-4340-BBA1-D949582F720C}" dt="2023-08-06T12:51:37.312" v="45" actId="1076"/>
          <ac:picMkLst>
            <pc:docMk/>
            <pc:sldMk cId="741115508" sldId="279"/>
            <ac:picMk id="3" creationId="{FB5908BB-7AAB-D9B8-4D7F-7C84CB706EED}"/>
          </ac:picMkLst>
        </pc:picChg>
        <pc:picChg chg="del">
          <ac:chgData name="NoMore Gacha" userId="a967276f0ad79014" providerId="Windows Live" clId="Web-{AB555972-345C-4340-BBA1-D949582F720C}" dt="2023-08-06T12:42:45.003" v="2"/>
          <ac:picMkLst>
            <pc:docMk/>
            <pc:sldMk cId="741115508" sldId="279"/>
            <ac:picMk id="9" creationId="{DA8A1C19-859A-4F5C-9E53-AB94DEC2BBFB}"/>
          </ac:picMkLst>
        </pc:picChg>
      </pc:sldChg>
      <pc:sldChg chg="modSp">
        <pc:chgData name="NoMore Gacha" userId="a967276f0ad79014" providerId="Windows Live" clId="Web-{AB555972-345C-4340-BBA1-D949582F720C}" dt="2023-08-06T13:07:49.177" v="71" actId="20577"/>
        <pc:sldMkLst>
          <pc:docMk/>
          <pc:sldMk cId="1262422516" sldId="281"/>
        </pc:sldMkLst>
        <pc:spChg chg="mod">
          <ac:chgData name="NoMore Gacha" userId="a967276f0ad79014" providerId="Windows Live" clId="Web-{AB555972-345C-4340-BBA1-D949582F720C}" dt="2023-08-06T13:07:49.177" v="71" actId="20577"/>
          <ac:spMkLst>
            <pc:docMk/>
            <pc:sldMk cId="1262422516" sldId="281"/>
            <ac:spMk id="3" creationId="{65D494A1-1DAC-F9E4-9B80-CFB32D890624}"/>
          </ac:spMkLst>
        </pc:spChg>
      </pc:sldChg>
      <pc:sldChg chg="modSp">
        <pc:chgData name="NoMore Gacha" userId="a967276f0ad79014" providerId="Windows Live" clId="Web-{AB555972-345C-4340-BBA1-D949582F720C}" dt="2023-08-06T14:24:17.566" v="249" actId="20577"/>
        <pc:sldMkLst>
          <pc:docMk/>
          <pc:sldMk cId="3031251878" sldId="282"/>
        </pc:sldMkLst>
        <pc:spChg chg="mod">
          <ac:chgData name="NoMore Gacha" userId="a967276f0ad79014" providerId="Windows Live" clId="Web-{AB555972-345C-4340-BBA1-D949582F720C}" dt="2023-08-06T14:24:17.566" v="249" actId="20577"/>
          <ac:spMkLst>
            <pc:docMk/>
            <pc:sldMk cId="3031251878" sldId="282"/>
            <ac:spMk id="3" creationId="{CB5486A4-9873-65F3-4A70-484A03E6619A}"/>
          </ac:spMkLst>
        </pc:spChg>
      </pc:sldChg>
      <pc:sldChg chg="modSp">
        <pc:chgData name="NoMore Gacha" userId="a967276f0ad79014" providerId="Windows Live" clId="Web-{AB555972-345C-4340-BBA1-D949582F720C}" dt="2023-08-06T13:53:51.162" v="214" actId="20577"/>
        <pc:sldMkLst>
          <pc:docMk/>
          <pc:sldMk cId="3614471516" sldId="283"/>
        </pc:sldMkLst>
        <pc:spChg chg="mod">
          <ac:chgData name="NoMore Gacha" userId="a967276f0ad79014" providerId="Windows Live" clId="Web-{AB555972-345C-4340-BBA1-D949582F720C}" dt="2023-08-06T13:53:51.162" v="214" actId="20577"/>
          <ac:spMkLst>
            <pc:docMk/>
            <pc:sldMk cId="3614471516" sldId="283"/>
            <ac:spMk id="3" creationId="{60242947-D617-7D38-26FA-AE007683EC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878F5-9729-3744-81A7-F7073A230958}" type="datetimeFigureOut">
              <a:rPr lang="en-TH" smtClean="0"/>
              <a:t>7/8/2023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3F53-A275-744F-B69A-A3EA2832299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6560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2062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6055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83500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0999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25291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1635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4351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0698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4500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20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353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21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0481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9351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22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574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91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2958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3779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51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849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3368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B3F53-A275-744F-B69A-A3EA28322993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387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5B61-CAB7-0025-A80D-658A53A6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1122363"/>
            <a:ext cx="11520000" cy="2386800"/>
          </a:xfrm>
        </p:spPr>
        <p:txBody>
          <a:bodyPr anchor="b">
            <a:normAutofit/>
          </a:bodyPr>
          <a:lstStyle>
            <a:lvl1pPr algn="ctr">
              <a:defRPr sz="5200" b="1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CC349-C034-0A18-B1E7-4E046A74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3602038"/>
            <a:ext cx="1152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B661-8B00-802C-FFCF-54BD9080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8CB0-9989-5336-7EC4-E44D42B6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BB5B-946A-B0B7-3FEB-586D4CAF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738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F291-AADC-22AB-B08B-18F2E4EF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DB97-15C4-5DD8-C692-FFAB0996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4A375-78ED-9079-B236-C82C14DE8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19A9-B808-173E-7C29-3ADC2FAE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D3187-9389-21F5-C4EC-3313A475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65F9-6B44-42D5-0F30-F141DD8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414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CAFB-9A67-593A-918D-C9564533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2992-85B7-4598-1BED-DA9D6EF14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CD8B-55DC-B5AF-D3CC-CA4C94BE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A2C4-9EED-9275-A7A0-1861B795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89B2-0471-EF66-EE1E-A98C43C2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78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D2CA1-41BB-E865-0A33-F77CD56BF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844AE-ACD2-BAE9-BFA1-ACAF2B94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242-E755-35F3-8C13-67E3CEB6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7882-19EE-9813-BDBE-709229F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6290-9B9F-5295-D211-AE21DA3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626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0F7-F8D9-8718-EC44-C6D07CB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E6DE-062A-5170-6315-5A9BC22C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088726"/>
            <a:ext cx="11520000" cy="37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88CC0-9CEA-3267-814B-5832EAC40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100" y="5009537"/>
            <a:ext cx="11518900" cy="120600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1200">
                <a:solidFill>
                  <a:schemeClr val="accent3"/>
                </a:solidFill>
              </a:defRPr>
            </a:lvl2pPr>
            <a:lvl3pPr marL="914400" indent="0">
              <a:buNone/>
              <a:defRPr sz="1200">
                <a:solidFill>
                  <a:schemeClr val="accent3"/>
                </a:solidFill>
              </a:defRPr>
            </a:lvl3pPr>
            <a:lvl4pPr marL="1371600" indent="0">
              <a:buNone/>
              <a:defRPr sz="1200">
                <a:solidFill>
                  <a:schemeClr val="accent3"/>
                </a:solidFill>
              </a:defRPr>
            </a:lvl4pPr>
            <a:lvl5pPr marL="1828800" indent="0">
              <a:buNone/>
              <a:defRPr sz="12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A9A5-2721-C3B1-7AC1-360F64D3E1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B85-F44A-7A49-DB26-A14924C937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E860-2F26-8EB6-2351-68B5F52083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4570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0F7-F8D9-8718-EC44-C6D07CB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E6DE-062A-5170-6315-5A9BC22C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088726"/>
            <a:ext cx="11520000" cy="1705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88CC0-9CEA-3267-814B-5832EAC40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100" y="5639535"/>
            <a:ext cx="11518900" cy="576001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1200">
                <a:solidFill>
                  <a:schemeClr val="accent3"/>
                </a:solidFill>
              </a:defRPr>
            </a:lvl2pPr>
            <a:lvl3pPr marL="914400" indent="0">
              <a:buNone/>
              <a:defRPr sz="1200">
                <a:solidFill>
                  <a:schemeClr val="accent3"/>
                </a:solidFill>
              </a:defRPr>
            </a:lvl3pPr>
            <a:lvl4pPr marL="1371600" indent="0">
              <a:buNone/>
              <a:defRPr sz="1200">
                <a:solidFill>
                  <a:schemeClr val="accent3"/>
                </a:solidFill>
              </a:defRPr>
            </a:lvl4pPr>
            <a:lvl5pPr marL="1828800" indent="0">
              <a:buNone/>
              <a:defRPr sz="12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A9A5-2721-C3B1-7AC1-360F64D3E1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B85-F44A-7A49-DB26-A14924C937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E860-2F26-8EB6-2351-68B5F52083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116F29-CA66-9C04-A025-069FA8B854E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36000" y="3792876"/>
            <a:ext cx="11520000" cy="1705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26D1AF-CA2F-FB07-72C7-DEEE47E34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000" y="3076062"/>
            <a:ext cx="11520000" cy="576000"/>
          </a:xfrm>
        </p:spPr>
        <p:txBody>
          <a:bodyPr anchor="ctr">
            <a:normAutofit/>
          </a:bodyPr>
          <a:lstStyle>
            <a:lvl1pPr marL="0" indent="0">
              <a:buNone/>
              <a:defRPr sz="25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1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73C5-6635-D57F-EE81-DA1DC786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ADF2-787C-5CE5-9C34-32380F05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F485-387E-CBF9-73A7-CABB4284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9725-106C-36C6-2C71-0BAB54CA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C229-EEA8-2572-5CF6-4744467D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13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B123-FB8A-5274-3A2E-15A5803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713-B759-8CB2-5990-554789C4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0" y="1087200"/>
            <a:ext cx="5683800" cy="37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17B0-9E3E-2C82-4F9A-E8190512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87200"/>
            <a:ext cx="5683799" cy="37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2D17765-2212-732B-38CC-0718EEC25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100" y="5009537"/>
            <a:ext cx="11518900" cy="120600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1200">
                <a:solidFill>
                  <a:schemeClr val="accent3"/>
                </a:solidFill>
              </a:defRPr>
            </a:lvl2pPr>
            <a:lvl3pPr marL="914400" indent="0">
              <a:buNone/>
              <a:defRPr sz="1200">
                <a:solidFill>
                  <a:schemeClr val="accent3"/>
                </a:solidFill>
              </a:defRPr>
            </a:lvl3pPr>
            <a:lvl4pPr marL="1371600" indent="0">
              <a:buNone/>
              <a:defRPr sz="1200">
                <a:solidFill>
                  <a:schemeClr val="accent3"/>
                </a:solidFill>
              </a:defRPr>
            </a:lvl4pPr>
            <a:lvl5pPr marL="1828800" indent="0">
              <a:buNone/>
              <a:defRPr sz="12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09FE-435C-599B-4A64-03C693EE5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6421D-49C7-B07F-69E5-203D90941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9ACC4-3CA5-16A4-6A6D-45AEBB6E00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47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5F39-7AFC-E4C6-8E28-C108EF99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65125"/>
            <a:ext cx="11520000" cy="57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8910-18E2-0B9B-54B9-CA64864C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087397"/>
            <a:ext cx="5635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67F60-6342-442F-20B0-AAFFDA9C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0" y="1911309"/>
            <a:ext cx="56352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3ED5-13CF-DCAF-C941-9D5BAE57F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5872" y="1087397"/>
            <a:ext cx="57101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3FA85-36BC-6091-2053-E70001562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5872" y="1911309"/>
            <a:ext cx="57101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A4D-FAE2-9ACB-5B0D-4E533B96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3A658-4A58-D742-F883-6EEA4E4E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CD80E-6298-6C68-D276-416313F2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38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A9B3-580A-C5BD-6699-3910EC7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4A5EC-1AE1-CE62-AEA1-A4C9657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D7F91-8D6B-3ABC-EE72-C30C3CFA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FABBD-AAE4-D6F8-3E84-B647A6BD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0046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5AAEB-0067-0899-8088-3D9899E5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7B9A5-1718-318F-04D4-11FEE3E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23A75-EA34-6B55-82C0-00D673B3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4862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0593-06A2-5A81-33A9-9C9DD47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C04B-CF01-11DA-AC5B-185B8760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E5019-57B7-C946-09A6-1BB472A74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DC4D-1636-D07F-E14E-03621C30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77776-3C1B-7254-D5DD-EF182199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E8AF7-AB33-EC81-ABBD-150C0483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3300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7E289-9DD1-EE35-E4BB-2F3973A7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65125"/>
            <a:ext cx="1152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C04E9-CEBF-90E4-BCDC-3338E01D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088726"/>
            <a:ext cx="11520000" cy="37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8E13-5EDC-CF38-8F9E-CE9D79F1E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000" y="6356350"/>
            <a:ext cx="1172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7 August 2023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65A1-C60D-B928-ECBB-50E4F241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2545" y="6356350"/>
            <a:ext cx="9666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0DB7-BF7E-99A9-1542-E5F1FB3B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060" y="6356349"/>
            <a:ext cx="526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282F4A-D303-1B41-A5AB-DEB949A51D51}" type="slidenum">
              <a:rPr lang="en-TH" smtClean="0"/>
              <a:pPr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78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0F2-1461-631B-AE73-7EDC0E3B2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1122363"/>
            <a:ext cx="11520000" cy="2386800"/>
          </a:xfrm>
        </p:spPr>
        <p:txBody>
          <a:bodyPr/>
          <a:lstStyle/>
          <a:p>
            <a:r>
              <a:rPr lang="en-US"/>
              <a:t>HAPS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7B68F-946F-4D84-7685-984154614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3602038"/>
            <a:ext cx="11520000" cy="1655762"/>
          </a:xfrm>
        </p:spPr>
        <p:txBody>
          <a:bodyPr/>
          <a:lstStyle/>
          <a:p>
            <a:r>
              <a:rPr lang="en-US"/>
              <a:t>High Altitude Platform Station</a:t>
            </a:r>
          </a:p>
        </p:txBody>
      </p:sp>
    </p:spTree>
    <p:extLst>
      <p:ext uri="{BB962C8B-B14F-4D97-AF65-F5344CB8AC3E}">
        <p14:creationId xmlns:p14="http://schemas.microsoft.com/office/powerpoint/2010/main" val="325148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DCFA-F5C5-B1AC-E78B-B4157366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Flight Pattern (Station Keeping)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DFB-51C6-D321-2B00-8B92BF9AC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Hsieh, F., </a:t>
            </a:r>
            <a:r>
              <a:rPr lang="en-US" err="1"/>
              <a:t>Jardel</a:t>
            </a:r>
            <a:r>
              <a:rPr lang="en-US"/>
              <a:t>, F., </a:t>
            </a:r>
            <a:r>
              <a:rPr lang="en-US" err="1"/>
              <a:t>Visotsky</a:t>
            </a:r>
            <a:r>
              <a:rPr lang="en-US"/>
              <a:t>, E., </a:t>
            </a:r>
            <a:r>
              <a:rPr lang="en-US" err="1"/>
              <a:t>Vook</a:t>
            </a:r>
            <a:r>
              <a:rPr lang="en-US"/>
              <a:t>, F., Ghosh, A., &amp; </a:t>
            </a:r>
            <a:r>
              <a:rPr lang="en-US" err="1"/>
              <a:t>Picha</a:t>
            </a:r>
            <a:r>
              <a:rPr lang="en-US"/>
              <a:t>, B. (2020, December 1).</a:t>
            </a:r>
            <a:br>
              <a:rPr lang="en-US"/>
            </a:br>
            <a:r>
              <a:rPr lang="en-US"/>
              <a:t>UAV-based Multi-cell HAPS Communication: System Design and Performance Evaluation.</a:t>
            </a:r>
            <a:br>
              <a:rPr lang="en-US"/>
            </a:br>
            <a:r>
              <a:rPr lang="en-US"/>
              <a:t>IEEE Xplore. https://</a:t>
            </a:r>
            <a:r>
              <a:rPr lang="en-US" err="1"/>
              <a:t>doi.org</a:t>
            </a:r>
            <a:r>
              <a:rPr lang="en-US"/>
              <a:t>/10.1109/GLOBECOM42002.2020.9322476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65CF-CC5D-2620-C571-E60591A3D4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2EDC9-FA67-E3BA-71AE-9251E18EF1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6C0-B1C6-41D1-3898-5A615611FF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10</a:t>
            </a:fld>
            <a:endParaRPr lang="en-TH"/>
          </a:p>
        </p:txBody>
      </p:sp>
      <p:pic>
        <p:nvPicPr>
          <p:cNvPr id="8" name="Google Shape;130;p22">
            <a:extLst>
              <a:ext uri="{FF2B5EF4-FFF2-40B4-BE49-F238E27FC236}">
                <a16:creationId xmlns:a16="http://schemas.microsoft.com/office/drawing/2014/main" id="{A3FEB3CE-8D99-9727-450F-47577D1A898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592" y="1089025"/>
            <a:ext cx="5408815" cy="377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2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A5B01CC-D097-9823-9351-03661213E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/>
              <a:t>HAPS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4708-C47D-2B2E-B8F6-6ED04D42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3177-8A70-BBE2-0937-05E40D9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8D4D-25AC-B885-9A3D-8A332319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1824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BBC097C-116B-90B7-2667-007C88AA3F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 spcCol="1800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Platform. (2020, April 30). Retrieved from https://</a:t>
            </a:r>
            <a:r>
              <a:rPr lang="en-US" err="1"/>
              <a:t>www.computerhope.com</a:t>
            </a:r>
            <a:r>
              <a:rPr lang="en-US"/>
              <a:t>/jargon/p/</a:t>
            </a:r>
            <a:r>
              <a:rPr lang="en-US" err="1"/>
              <a:t>platform.htm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UAV-based Multi-cell Haps Communication: System Design and Performance Evaluation. GLOBECOM 2020 - 2020 IEEE Global Communications Conference. doi:10.1109/globecom42002.2020.9322476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Wright, G. (2021). base station. </a:t>
            </a:r>
            <a:r>
              <a:rPr lang="en-US" err="1"/>
              <a:t>WhatIs.com</a:t>
            </a:r>
            <a:r>
              <a:rPr lang="en-US"/>
              <a:t>. Retrieved from https://</a:t>
            </a:r>
            <a:r>
              <a:rPr lang="en-US" err="1"/>
              <a:t>www.techtarget.com</a:t>
            </a:r>
            <a:r>
              <a:rPr lang="en-US"/>
              <a:t>/</a:t>
            </a:r>
            <a:r>
              <a:rPr lang="en-US" err="1"/>
              <a:t>whatis</a:t>
            </a:r>
            <a:r>
              <a:rPr lang="en-US"/>
              <a:t>/definition/base-station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1523-D1E0-0597-4D96-F37B636C09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7B4C-CCCB-8A69-450F-48F70DA95E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3D8A1-8EE6-F9C2-48B0-53D5A933EF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12</a:t>
            </a:fld>
            <a:endParaRPr lang="en-TH"/>
          </a:p>
        </p:txBody>
      </p:sp>
      <p:sp>
        <p:nvSpPr>
          <p:cNvPr id="14" name="Google Shape;171;p28">
            <a:extLst>
              <a:ext uri="{FF2B5EF4-FFF2-40B4-BE49-F238E27FC236}">
                <a16:creationId xmlns:a16="http://schemas.microsoft.com/office/drawing/2014/main" id="{31BDF363-0D3F-3D3F-9B45-A06BD1BC5CBA}"/>
              </a:ext>
            </a:extLst>
          </p:cNvPr>
          <p:cNvSpPr txBox="1">
            <a:spLocks/>
          </p:cNvSpPr>
          <p:nvPr/>
        </p:nvSpPr>
        <p:spPr>
          <a:xfrm>
            <a:off x="336000" y="507931"/>
            <a:ext cx="2966047" cy="3970287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800" b="1"/>
              <a:t>H</a:t>
            </a:r>
            <a:r>
              <a:rPr lang="en-US" sz="4800"/>
              <a:t> </a:t>
            </a:r>
            <a:r>
              <a:rPr lang="en-US" sz="4800" err="1"/>
              <a:t>igh</a:t>
            </a:r>
            <a:br>
              <a:rPr lang="en-US" sz="4800"/>
            </a:br>
            <a:r>
              <a:rPr lang="en-US" sz="4800" b="1"/>
              <a:t>A</a:t>
            </a:r>
            <a:r>
              <a:rPr lang="en-US" sz="4800"/>
              <a:t> </a:t>
            </a:r>
            <a:r>
              <a:rPr lang="en-US" sz="4800" err="1"/>
              <a:t>ltitude</a:t>
            </a:r>
            <a:endParaRPr lang="en-US" sz="4800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4800" b="1"/>
              <a:t>P</a:t>
            </a:r>
            <a:r>
              <a:rPr lang="en-US" sz="4800"/>
              <a:t> </a:t>
            </a:r>
            <a:r>
              <a:rPr lang="en-US" sz="4800" err="1"/>
              <a:t>latform</a:t>
            </a:r>
            <a:endParaRPr lang="en-US" sz="480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4800" b="1"/>
              <a:t>S</a:t>
            </a:r>
            <a:r>
              <a:rPr lang="en-US" sz="4800"/>
              <a:t> </a:t>
            </a:r>
            <a:r>
              <a:rPr lang="en-US" sz="4800" err="1"/>
              <a:t>tation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C3CACD-6496-5EBE-659E-0CDB309054A8}"/>
              </a:ext>
            </a:extLst>
          </p:cNvPr>
          <p:cNvCxnSpPr>
            <a:cxnSpLocks/>
          </p:cNvCxnSpPr>
          <p:nvPr/>
        </p:nvCxnSpPr>
        <p:spPr>
          <a:xfrm>
            <a:off x="0" y="2312528"/>
            <a:ext cx="122424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3CCFC6-E02C-B844-8D1F-DAC1960DFA19}"/>
              </a:ext>
            </a:extLst>
          </p:cNvPr>
          <p:cNvCxnSpPr>
            <a:cxnSpLocks/>
          </p:cNvCxnSpPr>
          <p:nvPr/>
        </p:nvCxnSpPr>
        <p:spPr>
          <a:xfrm>
            <a:off x="0" y="3328673"/>
            <a:ext cx="122424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72;p28">
            <a:extLst>
              <a:ext uri="{FF2B5EF4-FFF2-40B4-BE49-F238E27FC236}">
                <a16:creationId xmlns:a16="http://schemas.microsoft.com/office/drawing/2014/main" id="{C798630F-4B92-2851-7C24-588F274C55D2}"/>
              </a:ext>
            </a:extLst>
          </p:cNvPr>
          <p:cNvSpPr txBox="1"/>
          <p:nvPr/>
        </p:nvSpPr>
        <p:spPr>
          <a:xfrm>
            <a:off x="4312799" y="2437681"/>
            <a:ext cx="7543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installed hardware and software on a computing device required for specific software to run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7F24F9-EC2B-E271-C648-D23E074B0355}"/>
              </a:ext>
            </a:extLst>
          </p:cNvPr>
          <p:cNvSpPr/>
          <p:nvPr/>
        </p:nvSpPr>
        <p:spPr>
          <a:xfrm>
            <a:off x="3627422" y="261093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Google Shape;172;p28">
            <a:extLst>
              <a:ext uri="{FF2B5EF4-FFF2-40B4-BE49-F238E27FC236}">
                <a16:creationId xmlns:a16="http://schemas.microsoft.com/office/drawing/2014/main" id="{7FF257BF-1146-1B71-6530-326F94D8B6D5}"/>
              </a:ext>
            </a:extLst>
          </p:cNvPr>
          <p:cNvSpPr txBox="1"/>
          <p:nvPr/>
        </p:nvSpPr>
        <p:spPr>
          <a:xfrm>
            <a:off x="4312799" y="3477479"/>
            <a:ext cx="7543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Station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fixed transceiver that is the main communication point for one or more wireless mobile client devices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6D4D27-E890-C342-D184-07BE4BCDE6C8}"/>
              </a:ext>
            </a:extLst>
          </p:cNvPr>
          <p:cNvSpPr/>
          <p:nvPr/>
        </p:nvSpPr>
        <p:spPr>
          <a:xfrm>
            <a:off x="3627422" y="3616037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Google Shape;172;p28">
            <a:extLst>
              <a:ext uri="{FF2B5EF4-FFF2-40B4-BE49-F238E27FC236}">
                <a16:creationId xmlns:a16="http://schemas.microsoft.com/office/drawing/2014/main" id="{36206F80-C88C-E8DD-97C1-FAADCEB8990D}"/>
              </a:ext>
            </a:extLst>
          </p:cNvPr>
          <p:cNvSpPr txBox="1"/>
          <p:nvPr/>
        </p:nvSpPr>
        <p:spPr>
          <a:xfrm>
            <a:off x="4312799" y="1121301"/>
            <a:ext cx="7543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18–24 km above the ground – stratosphere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908B67-13BB-4344-C6F5-3455254151B9}"/>
              </a:ext>
            </a:extLst>
          </p:cNvPr>
          <p:cNvSpPr/>
          <p:nvPr/>
        </p:nvSpPr>
        <p:spPr>
          <a:xfrm>
            <a:off x="3627423" y="1173503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64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 animBg="1"/>
      <p:bldP spid="17" grpId="0"/>
      <p:bldP spid="30" grpId="0" animBg="1"/>
      <p:bldP spid="15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3200-2AAD-24D6-77C1-C61F5B17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Does HAPS Improve?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E74-AD0D-2F9A-CD21-ED7A62C2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Have shorter delay (1–2 ms) than LEO</a:t>
            </a:r>
          </a:p>
          <a:p>
            <a:r>
              <a:rPr lang="en-US">
                <a:latin typeface="Arial"/>
                <a:cs typeface="Arial"/>
              </a:rPr>
              <a:t>Small change in frequency in Doppler shift</a:t>
            </a:r>
          </a:p>
          <a:p>
            <a:r>
              <a:rPr lang="en-US">
                <a:latin typeface="Arial"/>
                <a:cs typeface="Arial"/>
              </a:rPr>
              <a:t>Lower maintenance cost than LEO and the rest of non-terrestrial networks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761B-3757-34DB-B082-14B6B3355C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B776A-82D4-55FE-B887-7D3CA528F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59656-3CA4-DB3D-3F68-6D741C6516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13</a:t>
            </a:fld>
            <a:endParaRPr lang="en-TH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452046-13D6-E85F-8BC5-DF9D1BD77B58}"/>
              </a:ext>
            </a:extLst>
          </p:cNvPr>
          <p:cNvSpPr txBox="1">
            <a:spLocks/>
          </p:cNvSpPr>
          <p:nvPr/>
        </p:nvSpPr>
        <p:spPr>
          <a:xfrm>
            <a:off x="333467" y="5124114"/>
            <a:ext cx="11518900" cy="750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3rd Generation Partnership Project (3GPP). (2020, September). Technical Specification Group Radio Access Network; Study on New Radio (NR) to support non-terrestrial networks (Release 15) (TR 38.811 V15.4.0 (2020-09)). 3GPP. Retrieved from https://www.3gpp.org/ftp//Specs/archive/38_series/38.811/38811-f40.zip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F49-0590-8C65-C80F-E15013F1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Bent-pipe Architecture (BP)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0CD2-DA04-2959-B8BA-0FF897B7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HAPS as a repeater</a:t>
            </a:r>
          </a:p>
          <a:p>
            <a:r>
              <a:rPr lang="en-US">
                <a:latin typeface="Arial"/>
                <a:cs typeface="Arial"/>
              </a:rPr>
              <a:t>Requires lower weight and power consumption than Regenerative Architecture (RG)</a:t>
            </a:r>
          </a:p>
          <a:p>
            <a:r>
              <a:rPr lang="en-US">
                <a:latin typeface="Arial"/>
                <a:cs typeface="Arial"/>
              </a:rPr>
              <a:t>Requires access link (AL) and feeder link (FL)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6398A-9FAC-7738-99BD-EC49EA127F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Hsieh, F., </a:t>
            </a:r>
            <a:r>
              <a:rPr lang="en-US" err="1"/>
              <a:t>Jardel</a:t>
            </a:r>
            <a:r>
              <a:rPr lang="en-US"/>
              <a:t>, F., </a:t>
            </a:r>
            <a:r>
              <a:rPr lang="en-US" err="1"/>
              <a:t>Visotsky</a:t>
            </a:r>
            <a:r>
              <a:rPr lang="en-US"/>
              <a:t>, E., </a:t>
            </a:r>
            <a:r>
              <a:rPr lang="en-US" err="1"/>
              <a:t>Vook</a:t>
            </a:r>
            <a:r>
              <a:rPr lang="en-US"/>
              <a:t>, F., Ghosh, A., &amp; </a:t>
            </a:r>
            <a:r>
              <a:rPr lang="en-US" err="1"/>
              <a:t>Picha</a:t>
            </a:r>
            <a:r>
              <a:rPr lang="en-US"/>
              <a:t>, B. (2020, December 1).</a:t>
            </a:r>
            <a:br>
              <a:rPr lang="en-US"/>
            </a:br>
            <a:r>
              <a:rPr lang="en-US"/>
              <a:t>UAV-based Multi-cell HAPS Communication: System Design and Performance Evaluation.</a:t>
            </a:r>
            <a:br>
              <a:rPr lang="en-US"/>
            </a:br>
            <a:r>
              <a:rPr lang="en-US"/>
              <a:t>IEEE Xplore. https://</a:t>
            </a:r>
            <a:r>
              <a:rPr lang="en-US" err="1"/>
              <a:t>doi.org</a:t>
            </a:r>
            <a:r>
              <a:rPr lang="en-US"/>
              <a:t>/10.1109/GLOBECOM42002.2020.9322476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DB3A8-961D-54DA-70F0-D2B4907F63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C41D-E995-9EC3-0FAB-A32255680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8D24-BD84-FC34-3429-C67F3EABE9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53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diagram of a flight&#10;&#10;Description automatically generated">
            <a:extLst>
              <a:ext uri="{FF2B5EF4-FFF2-40B4-BE49-F238E27FC236}">
                <a16:creationId xmlns:a16="http://schemas.microsoft.com/office/drawing/2014/main" id="{0C92AE4F-6ECC-BF07-0191-7C4CA76D3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0455" y="718039"/>
            <a:ext cx="8087637" cy="5642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A0F49-0590-8C65-C80F-E15013F1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Bent-pipe Architecture (BP)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DB3A8-961D-54DA-70F0-D2B4907F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C41D-E995-9EC3-0FAB-A322556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8D24-BD84-FC34-3429-C67F3EA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15</a:t>
            </a:fld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504A3-6B46-2117-C0A8-50F0DCF81FCB}"/>
              </a:ext>
            </a:extLst>
          </p:cNvPr>
          <p:cNvSpPr txBox="1"/>
          <p:nvPr/>
        </p:nvSpPr>
        <p:spPr>
          <a:xfrm>
            <a:off x="4012662" y="5654953"/>
            <a:ext cx="4166675" cy="30777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Bent-pipe HAPS architecture: HAPS as a repeater</a:t>
            </a:r>
            <a:endParaRPr lang="en-TH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9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F588AB-7DC3-56B6-45FB-48987EF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Regenerative Architecture (RG)</a:t>
            </a:r>
            <a:endParaRPr lang="en-T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6D040-3964-34A8-61B0-EFBD734F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HAPS works as base station</a:t>
            </a:r>
          </a:p>
          <a:p>
            <a:r>
              <a:rPr lang="en-US">
                <a:latin typeface="Arial"/>
                <a:cs typeface="Arial"/>
              </a:rPr>
              <a:t>Access link and feeder link can be used independently</a:t>
            </a:r>
          </a:p>
          <a:p>
            <a:r>
              <a:rPr lang="en-US">
                <a:latin typeface="Arial"/>
                <a:cs typeface="Arial"/>
              </a:rPr>
              <a:t>Consume more power and require more weight than Bent-pipe</a:t>
            </a:r>
          </a:p>
          <a:p>
            <a:pPr marL="0" indent="0">
              <a:buNone/>
            </a:pPr>
            <a:endParaRPr lang="en-TH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E49C45-E39D-9717-9198-B4F557AFE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AE9A2-91C9-5AFF-053A-DB2EC11CD4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67E57-0A2D-5B0D-8110-CD40692D3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F75D2-2F13-B3DE-A1BE-953A54A90A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3605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5A71F2B-FA96-6DC2-26EA-C9DE9341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Regenerative Architecture (RG)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F6EB-64AA-390B-6013-112176C9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D6E4-B26B-C472-5C00-239C6E1A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24C9-B27A-32F1-35C4-27FA3EC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17</a:t>
            </a:fld>
            <a:endParaRPr lang="en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1330B-744D-18F5-6830-C02DF498FA9E}"/>
              </a:ext>
            </a:extLst>
          </p:cNvPr>
          <p:cNvSpPr txBox="1"/>
          <p:nvPr/>
        </p:nvSpPr>
        <p:spPr>
          <a:xfrm>
            <a:off x="3684048" y="5435748"/>
            <a:ext cx="4823905" cy="30777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Re-generative HAPS architecture: HAPS as a base station</a:t>
            </a:r>
          </a:p>
        </p:txBody>
      </p:sp>
      <p:pic>
        <p:nvPicPr>
          <p:cNvPr id="3" name="Picture 3" descr="A diagram of a flight&#10;&#10;Description automatically generated">
            <a:extLst>
              <a:ext uri="{FF2B5EF4-FFF2-40B4-BE49-F238E27FC236}">
                <a16:creationId xmlns:a16="http://schemas.microsoft.com/office/drawing/2014/main" id="{FB5908BB-7AAB-D9B8-4D7F-7C84CB70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64" y="174510"/>
            <a:ext cx="7899747" cy="55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12217-6CA9-1CE6-3957-3E6EF8D1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  <a:endParaRPr lang="en-T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20AFD-5C18-2442-2242-DE10C6F8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/>
              <a:t>Expanding telecom coverage into rural and challenging terrains</a:t>
            </a:r>
            <a:br>
              <a:rPr lang="en-TH"/>
            </a:br>
            <a:r>
              <a:rPr lang="en-US"/>
              <a:t>HAPS can act as floating cell towers</a:t>
            </a:r>
            <a:endParaRPr lang="en-TH"/>
          </a:p>
          <a:p>
            <a:r>
              <a:rPr lang="en-TH"/>
              <a:t>Provides emergency coverage in times of outages and disasters</a:t>
            </a:r>
            <a:br>
              <a:rPr lang="en-TH"/>
            </a:br>
            <a:r>
              <a:rPr lang="en-TH"/>
              <a:t>HAPS operate above the weather and can be moved at will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89A8F4-8D5E-F054-F64D-F1982ED1E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High Altitude, Higher Ambitions. (2020, May 1). Retrieved from https://</a:t>
            </a:r>
            <a:r>
              <a:rPr lang="en-US" err="1"/>
              <a:t>hapsalliance.org</a:t>
            </a:r>
            <a:r>
              <a:rPr lang="en-US"/>
              <a:t>/wp-content/uploads/formidable/12/Stratosphere_Whitepaper_May1-1.pdf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CE322-F965-22E2-C05B-1630AA316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F303B-695D-E1DB-F674-555F4F2C1D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1E333-6EEB-BEAA-BB8B-8770AE963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390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FFE4-EE47-B3A6-4397-AB2D4EA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94A1-1DAC-F9E4-9B80-CFB32D89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HAPS is a technology that involves deploying unmanned aircraft in the stratosphere to serve as communication platforms</a:t>
            </a:r>
          </a:p>
          <a:p>
            <a:r>
              <a:rPr lang="en-US">
                <a:latin typeface="Arial"/>
                <a:cs typeface="Arial"/>
              </a:rPr>
              <a:t>Classifying networks by altitude</a:t>
            </a:r>
          </a:p>
          <a:p>
            <a:pPr lvl="1"/>
            <a:r>
              <a:rPr lang="en-US">
                <a:latin typeface="Arial"/>
                <a:cs typeface="Arial"/>
              </a:rPr>
              <a:t>Terrestrial Networks (TN)</a:t>
            </a:r>
          </a:p>
          <a:p>
            <a:pPr lvl="1"/>
            <a:r>
              <a:rPr lang="en-US">
                <a:latin typeface="Arial"/>
                <a:cs typeface="Arial"/>
              </a:rPr>
              <a:t>Non-terrestrial Networks (NTN)</a:t>
            </a:r>
          </a:p>
          <a:p>
            <a:r>
              <a:rPr lang="en-US">
                <a:latin typeface="Arial"/>
                <a:cs typeface="Arial"/>
              </a:rPr>
              <a:t>HAPS is NTN, at the height of 18–24 Km – stratosphere</a:t>
            </a:r>
          </a:p>
          <a:p>
            <a:r>
              <a:rPr lang="en-US">
                <a:latin typeface="Arial"/>
                <a:cs typeface="Arial"/>
              </a:rPr>
              <a:t>HAPS uses unmanned aerial vehicles (UAV) as platform for base station</a:t>
            </a:r>
          </a:p>
          <a:p>
            <a:r>
              <a:rPr lang="en-US">
                <a:latin typeface="Arial"/>
                <a:cs typeface="Arial"/>
              </a:rPr>
              <a:t>HAPS can act as a repeater or a base station, depending on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0EBF8-F846-9059-33A2-75C1F4BCB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AF97-03DC-EFCE-57DC-1A93AF7BDB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3263-C03E-AA69-FEF4-9F69BF2186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111E-4ED3-59EC-4EC6-3634CE5669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19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24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9E10-899D-BAFD-14DA-1B33939F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Presenters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E0CA7-91AE-1E23-22E3-9A069E64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D55EF-A87E-BDF7-2CDB-1A124B56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D3528-A371-46FD-4839-CD70D0D9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</a:t>
            </a:fld>
            <a:endParaRPr lang="en-TH"/>
          </a:p>
        </p:txBody>
      </p:sp>
      <p:pic>
        <p:nvPicPr>
          <p:cNvPr id="6" name="Google Shape;65;p14">
            <a:extLst>
              <a:ext uri="{FF2B5EF4-FFF2-40B4-BE49-F238E27FC236}">
                <a16:creationId xmlns:a16="http://schemas.microsoft.com/office/drawing/2014/main" id="{362E33E9-0A15-AF0C-5808-A88D1F5A5B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8166" y="1665183"/>
            <a:ext cx="2474086" cy="24740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42">
            <a:extLst>
              <a:ext uri="{FF2B5EF4-FFF2-40B4-BE49-F238E27FC236}">
                <a16:creationId xmlns:a16="http://schemas.microsoft.com/office/drawing/2014/main" id="{7227B24F-850D-C706-95E3-A9FC44F48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30485"/>
              </p:ext>
            </p:extLst>
          </p:nvPr>
        </p:nvGraphicFramePr>
        <p:xfrm>
          <a:off x="1508166" y="4468751"/>
          <a:ext cx="4041804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790">
                  <a:extLst>
                    <a:ext uri="{9D8B030D-6E8A-4147-A177-3AD203B41FA5}">
                      <a16:colId xmlns:a16="http://schemas.microsoft.com/office/drawing/2014/main" val="2748677763"/>
                    </a:ext>
                  </a:extLst>
                </a:gridCol>
                <a:gridCol w="2593014">
                  <a:extLst>
                    <a:ext uri="{9D8B030D-6E8A-4147-A177-3AD203B41FA5}">
                      <a16:colId xmlns:a16="http://schemas.microsoft.com/office/drawing/2014/main" val="253683277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Potsawat Thinkanwatthana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84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TH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6410451199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5095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potsawat.t@ku.th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0934334"/>
                  </a:ext>
                </a:extLst>
              </a:tr>
            </a:tbl>
          </a:graphicData>
        </a:graphic>
      </p:graphicFrame>
      <p:pic>
        <p:nvPicPr>
          <p:cNvPr id="8" name="Google Shape;67;p14">
            <a:extLst>
              <a:ext uri="{FF2B5EF4-FFF2-40B4-BE49-F238E27FC236}">
                <a16:creationId xmlns:a16="http://schemas.microsoft.com/office/drawing/2014/main" id="{60FFB419-AB93-B71A-654F-7CFA6906927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863" y="1662909"/>
            <a:ext cx="2679749" cy="2476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42">
            <a:extLst>
              <a:ext uri="{FF2B5EF4-FFF2-40B4-BE49-F238E27FC236}">
                <a16:creationId xmlns:a16="http://schemas.microsoft.com/office/drawing/2014/main" id="{87737C47-7D41-9074-B699-BA268F6D6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83535"/>
              </p:ext>
            </p:extLst>
          </p:nvPr>
        </p:nvGraphicFramePr>
        <p:xfrm>
          <a:off x="6744863" y="4468751"/>
          <a:ext cx="380679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600">
                  <a:extLst>
                    <a:ext uri="{9D8B030D-6E8A-4147-A177-3AD203B41FA5}">
                      <a16:colId xmlns:a16="http://schemas.microsoft.com/office/drawing/2014/main" val="2748677763"/>
                    </a:ext>
                  </a:extLst>
                </a:gridCol>
                <a:gridCol w="2363190">
                  <a:extLst>
                    <a:ext uri="{9D8B030D-6E8A-4147-A177-3AD203B41FA5}">
                      <a16:colId xmlns:a16="http://schemas.microsoft.com/office/drawing/2014/main" val="253683277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en-US" b="1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Sornsiri</a:t>
                      </a:r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Hongsa</a:t>
                      </a:r>
                      <a:endParaRPr lang="en-US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84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TH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6410451431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5095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TH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sornsiri.h@ku.th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093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1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861D-BEBB-8BDF-9A49-12AB0474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2947-D617-7D38-26FA-AE007683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Xing, Y., Hsieh, F., Ghosh, A., &amp; Rappaport, T. S. (2021). High Altitude Platform Stations (HAPS): Architecture and System Performance. IEEE 93rd Vehicular Technology Conference (VTC-Spring). https://</a:t>
            </a:r>
            <a:r>
              <a:rPr lang="en-US" err="1">
                <a:latin typeface="Arial"/>
                <a:cs typeface="Arial"/>
              </a:rPr>
              <a:t>doi.org</a:t>
            </a:r>
            <a:r>
              <a:rPr lang="en-US">
                <a:latin typeface="Arial"/>
                <a:cs typeface="Arial"/>
              </a:rPr>
              <a:t>/10.1109/vtc2021-spring51267.2021.9448899</a:t>
            </a:r>
          </a:p>
          <a:p>
            <a:r>
              <a:rPr lang="en-US">
                <a:latin typeface="Arial"/>
                <a:cs typeface="Arial"/>
              </a:rPr>
              <a:t>Hsieh, F., </a:t>
            </a:r>
            <a:r>
              <a:rPr lang="en-US" err="1">
                <a:latin typeface="Arial"/>
                <a:cs typeface="Arial"/>
              </a:rPr>
              <a:t>Jardel</a:t>
            </a:r>
            <a:r>
              <a:rPr lang="en-US">
                <a:latin typeface="Arial"/>
                <a:cs typeface="Arial"/>
              </a:rPr>
              <a:t>, F., </a:t>
            </a:r>
            <a:r>
              <a:rPr lang="en-US" err="1">
                <a:latin typeface="Arial"/>
                <a:cs typeface="Arial"/>
              </a:rPr>
              <a:t>Visotsky</a:t>
            </a:r>
            <a:r>
              <a:rPr lang="en-US">
                <a:latin typeface="Arial"/>
                <a:cs typeface="Arial"/>
              </a:rPr>
              <a:t>, E., </a:t>
            </a:r>
            <a:r>
              <a:rPr lang="en-US" err="1">
                <a:latin typeface="Arial"/>
                <a:cs typeface="Arial"/>
              </a:rPr>
              <a:t>Vook</a:t>
            </a:r>
            <a:r>
              <a:rPr lang="en-US">
                <a:latin typeface="Arial"/>
                <a:cs typeface="Arial"/>
              </a:rPr>
              <a:t>, F., Ghosh, A., &amp; </a:t>
            </a:r>
            <a:r>
              <a:rPr lang="en-US" err="1">
                <a:latin typeface="Arial"/>
                <a:cs typeface="Arial"/>
              </a:rPr>
              <a:t>Picha</a:t>
            </a:r>
            <a:r>
              <a:rPr lang="en-US">
                <a:latin typeface="Arial"/>
                <a:cs typeface="Arial"/>
              </a:rPr>
              <a:t>, B. (2020, December 1).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UAV-based Multi-cell HAPS Communication: System Design and Performance Evaluation.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IEEE Xplore. https://</a:t>
            </a:r>
            <a:r>
              <a:rPr lang="en-US" err="1">
                <a:latin typeface="Arial"/>
                <a:cs typeface="Arial"/>
              </a:rPr>
              <a:t>doi.org</a:t>
            </a:r>
            <a:r>
              <a:rPr lang="en-US">
                <a:latin typeface="Arial"/>
                <a:cs typeface="Arial"/>
              </a:rPr>
              <a:t>/10.1109/GLOBECOM42002.2020.9322476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2E6FF-4CE9-F648-6BCE-D81F5032B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405D-78C5-569E-BD33-EDC893268A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D1A5-520D-ADFA-09CA-55DDEA0167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5607-4034-996C-85C5-76BA1C0534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1447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CA66-1B2A-F0ED-0FF4-27D51D1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Thoughts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86A4-9873-65F3-4A70-484A03E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“HAPS will resolve some network problems, but it still can't solve at all .”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HAPS makes Internet more accessible.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988E-E43C-CD27-5654-B42264447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90F9-EEE7-B3C8-195A-E27A81C773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BEC1F-641B-F72C-9478-C2CBA5EDAF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A1EAB-96DC-BE8C-6370-E1CE850399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3125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63384B-85DE-A4BD-C1E2-505F014C5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/>
              <a:t>Q&amp;A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EA07AC9-72B0-F265-2DA5-E47FF0DD5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8F70-8935-9937-26C3-F900393B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1DF37-1E0D-8245-DC2F-1EDD70A7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D177-BC6C-258E-6BC4-8D975A5E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4814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01DC-B745-352E-AD22-4D6BA9FE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8C37-A50F-A5FC-82B4-8E6BD90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BDF92-B1E8-DEC1-D869-AB40AB1A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23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661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D9E13A-D491-F87F-AB91-C2AD3164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T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3549C0-35DD-12E4-FABB-CF987E9E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Terminologies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Classifying Networks by Their Altitude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HAPS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HAPS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Use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Our Thoughts on HAPS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9AF1EA-332C-87CE-06B8-6F39464EE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585DD-10BC-EFDE-2C92-17515708F3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A7B23-F592-8037-3298-01DF64813D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93E69-3FEE-08CA-B229-196419D33C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312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102F-C6AB-E828-0369-9FE0F8DF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EEBE-3777-93A4-966F-874FE817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Station</a:t>
            </a:r>
          </a:p>
          <a:p>
            <a:r>
              <a:rPr lang="en-US"/>
              <a:t>Drones</a:t>
            </a:r>
          </a:p>
          <a:p>
            <a:r>
              <a:rPr lang="en-US"/>
              <a:t>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00BE4-83C8-489C-C237-A7C01C534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E5D1E-7CA4-7937-4858-6C202CED9A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789A-6353-B58D-9601-27BB278160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E840-092D-8B05-8E71-F62ADE6AD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434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5F1A-1903-3517-BE32-923A77A4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Terms: Base Station</a:t>
            </a:r>
            <a:endParaRPr lang="en-T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30B2AB-F2F4-ACEA-EE86-4DD5FFDD83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Fixed transceiver – transmitter/receiver</a:t>
            </a:r>
          </a:p>
          <a:p>
            <a:r>
              <a:rPr lang="en-US"/>
              <a:t>Main communication point for one</a:t>
            </a:r>
            <a:br>
              <a:rPr lang="en-US"/>
            </a:br>
            <a:r>
              <a:rPr lang="en-US"/>
              <a:t>or more wireless mobile client devices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CF52A9-6B7A-99F6-BF9D-19F96D2DF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Wright, G. (2021). base station. </a:t>
            </a:r>
            <a:r>
              <a:rPr lang="en-US" err="1"/>
              <a:t>WhatIs.com</a:t>
            </a:r>
            <a:r>
              <a:rPr lang="en-US"/>
              <a:t>. Retrieved from https://</a:t>
            </a:r>
            <a:r>
              <a:rPr lang="en-US" err="1"/>
              <a:t>www.techtarget.com</a:t>
            </a:r>
            <a:r>
              <a:rPr lang="en-US"/>
              <a:t>/</a:t>
            </a:r>
            <a:r>
              <a:rPr lang="en-US" err="1"/>
              <a:t>whatis</a:t>
            </a:r>
            <a:r>
              <a:rPr lang="en-US"/>
              <a:t>/definition/base-station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742F-BF6A-CFCC-5960-CC7C415553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F1AA-3E77-2DDD-0234-5B7F0FD92E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033A-A636-3019-52EE-2FB9166241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5</a:t>
            </a:fld>
            <a:endParaRPr lang="en-TH"/>
          </a:p>
        </p:txBody>
      </p:sp>
      <p:pic>
        <p:nvPicPr>
          <p:cNvPr id="11" name="Content Placeholder 15" descr="A diagram of a base station&#10;&#10;Description automatically generated">
            <a:extLst>
              <a:ext uri="{FF2B5EF4-FFF2-40B4-BE49-F238E27FC236}">
                <a16:creationId xmlns:a16="http://schemas.microsoft.com/office/drawing/2014/main" id="{82A1CDB6-BAF9-5FE9-FF76-477E15DF16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387" y="1087438"/>
            <a:ext cx="5406875" cy="3776662"/>
          </a:xfrm>
        </p:spPr>
      </p:pic>
    </p:spTree>
    <p:extLst>
      <p:ext uri="{BB962C8B-B14F-4D97-AF65-F5344CB8AC3E}">
        <p14:creationId xmlns:p14="http://schemas.microsoft.com/office/powerpoint/2010/main" val="283863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C3A43D-166B-5FC3-ACC6-71E1F6CB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Terms: Drones (Unmanned Aerial Vehicles)</a:t>
            </a:r>
            <a:endParaRPr lang="en-TH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FE7CE3-13AD-FB0B-D5E4-8C650018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Drones are more formally known as unmanned aerial vehicles (UAVs) or unmanned aircraft systems.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1D9239-96AD-5FE7-4794-4D4B10E38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err="1"/>
              <a:t>Lutkevich</a:t>
            </a:r>
            <a:r>
              <a:rPr lang="en-US"/>
              <a:t>, B., &amp; Earls, A. R. (2021). drone (UAV). IoT Agenda. Retrieved from https://</a:t>
            </a:r>
            <a:r>
              <a:rPr lang="en-US" err="1"/>
              <a:t>www.techtarget.com</a:t>
            </a:r>
            <a:r>
              <a:rPr lang="en-US"/>
              <a:t>/</a:t>
            </a:r>
            <a:r>
              <a:rPr lang="en-US" err="1"/>
              <a:t>iotagenda</a:t>
            </a:r>
            <a:r>
              <a:rPr lang="en-US"/>
              <a:t>/definition/drone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CDEA2A-9EF0-6E8A-04F5-89937E93FE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0480DC-0255-E91D-DA5C-D46A267BEF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213BC7-0CBD-DCD5-CCFC-CF7CFE6841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6</a:t>
            </a:fld>
            <a:endParaRPr lang="en-TH"/>
          </a:p>
        </p:txBody>
      </p:sp>
      <p:pic>
        <p:nvPicPr>
          <p:cNvPr id="12" name="Picture 6" descr="A black background with a black and white image of a drone and an airplane&#10;&#10;Description automatically generated">
            <a:extLst>
              <a:ext uri="{FF2B5EF4-FFF2-40B4-BE49-F238E27FC236}">
                <a16:creationId xmlns:a16="http://schemas.microsoft.com/office/drawing/2014/main" id="{EF1D8163-C110-D004-1258-FF5B2AEAC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7791" y="1574907"/>
            <a:ext cx="5796418" cy="40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0E8-1C84-DAB1-E976-681419C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Terms: Platform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EE34-E309-4DA5-23BA-BB88C2A8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Set of installed hardware and software on a computing device</a:t>
            </a:r>
            <a:br>
              <a:rPr lang="en-US" sz="2400"/>
            </a:br>
            <a:r>
              <a:rPr lang="en-US" sz="2400"/>
              <a:t>required for specific software to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1F5B-F4C5-08A1-508F-831139A63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Platform. (2020, April 30). Retrieved from https://</a:t>
            </a:r>
            <a:r>
              <a:rPr lang="en-US" err="1"/>
              <a:t>www.computerhope.com</a:t>
            </a:r>
            <a:r>
              <a:rPr lang="en-US"/>
              <a:t>/jargon/p/</a:t>
            </a:r>
            <a:r>
              <a:rPr lang="en-US" err="1"/>
              <a:t>platform.htm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26A6-02C5-1000-2DD5-D7B02C3CCD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AA98-E8E1-C0D6-7AD8-FB4273F50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CE80-B9A1-7C38-55C8-FC8F087783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994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C05F044-B35C-046F-3BE7-CBCD82C3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/>
              <a:t>Classes of Communication Networks</a:t>
            </a:r>
            <a:endParaRPr lang="en-TH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300B31-95D6-5257-AAE4-EC7E5646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Classified by </a:t>
            </a:r>
            <a:r>
              <a:rPr lang="en-US" b="1" i="1"/>
              <a:t>altitude</a:t>
            </a:r>
            <a:r>
              <a:rPr lang="en-US"/>
              <a:t> – distance above sea level</a:t>
            </a:r>
          </a:p>
          <a:p>
            <a:r>
              <a:rPr lang="en-US" b="1"/>
              <a:t>Terrestrial Networks (TN)</a:t>
            </a:r>
            <a:br>
              <a:rPr lang="en-US"/>
            </a:br>
            <a:r>
              <a:rPr lang="en-US"/>
              <a:t>Installed/deployed the ground</a:t>
            </a:r>
          </a:p>
          <a:p>
            <a:r>
              <a:rPr lang="en-US" b="1"/>
              <a:t>Non-terrestrial Networks (NTN)</a:t>
            </a:r>
            <a:br>
              <a:rPr lang="en-US" b="1"/>
            </a:br>
            <a:r>
              <a:rPr lang="en-US"/>
              <a:t>Installed/deployed above sea level,</a:t>
            </a:r>
            <a:br>
              <a:rPr lang="en-US"/>
            </a:br>
            <a:r>
              <a:rPr lang="en-US"/>
              <a:t>typically found in the space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8219DC-24FD-8C82-8E06-B9A1B72FE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Nguyen, V. (2022). Non-terrestrial networks could be the next frontier for 5G. 5G Americas.</a:t>
            </a:r>
            <a:br>
              <a:rPr lang="en-US"/>
            </a:br>
            <a:r>
              <a:rPr lang="en-US"/>
              <a:t>Retrieved from https://www.5gamericas.org/non-terrestrial-networks-could-be-the-next-frontier-for-5g/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41D7-8266-222A-1A15-C30B676EE0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3225-B66B-C710-D3DF-52755F9A82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CA395-016F-4597-A1FD-B9F1065CF7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8</a:t>
            </a:fld>
            <a:endParaRPr lang="en-TH"/>
          </a:p>
        </p:txBody>
      </p:sp>
      <p:pic>
        <p:nvPicPr>
          <p:cNvPr id="14" name="Picture 3" descr="A diagram of different types of radio towers&#10;&#10;Description automatically generated">
            <a:extLst>
              <a:ext uri="{FF2B5EF4-FFF2-40B4-BE49-F238E27FC236}">
                <a16:creationId xmlns:a16="http://schemas.microsoft.com/office/drawing/2014/main" id="{109837C9-2B71-A7CE-6936-A11711E655A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1857" y="1234967"/>
            <a:ext cx="5853043" cy="408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625-0FAC-5594-1143-83BA884B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Non-terrestrial Network Orbits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FCB3-2B5C-356F-5D61-5F2D4FCFE2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3rd Generation Partnership Project (3GPP). (2019, October). Study on New Radio (NR) to support non-terrestrial networks (TR 38.811 V15.2.0 (2019-09)). 3GPP. Retrieved from https://www.3gpp.org/ftp//Specs/archive/38_series/38.811/38811-f20.zip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B236D-3542-FED5-9D3A-96F3E2224F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7 August 2023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6A8B-7742-0680-72E8-893E6ABFDD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tabLst>
                <a:tab pos="9150350" algn="r"/>
              </a:tabLst>
            </a:pPr>
            <a:r>
              <a:rPr lang="en-US" b="1"/>
              <a:t>HAPS </a:t>
            </a:r>
            <a:r>
              <a:rPr lang="en-US"/>
              <a:t>– High Altitude Platform Station	</a:t>
            </a:r>
            <a:r>
              <a:rPr lang="en-US" b="1"/>
              <a:t>Kasetsart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C0DF-7F8F-ABA1-E4B6-372C84E4A0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282F4A-D303-1B41-A5AB-DEB949A51D51}" type="slidenum">
              <a:rPr lang="en-TH" smtClean="0"/>
              <a:pPr/>
              <a:t>9</a:t>
            </a:fld>
            <a:endParaRPr lang="en-TH"/>
          </a:p>
        </p:txBody>
      </p:sp>
      <p:graphicFrame>
        <p:nvGraphicFramePr>
          <p:cNvPr id="8" name="Google Shape;122;p21">
            <a:extLst>
              <a:ext uri="{FF2B5EF4-FFF2-40B4-BE49-F238E27FC236}">
                <a16:creationId xmlns:a16="http://schemas.microsoft.com/office/drawing/2014/main" id="{411FE9DB-FA23-A4E6-EE63-6C0A6DC7C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77518"/>
              </p:ext>
            </p:extLst>
          </p:nvPr>
        </p:nvGraphicFramePr>
        <p:xfrm>
          <a:off x="336549" y="1089025"/>
          <a:ext cx="11518900" cy="250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ALTITUDE (Km)</a:t>
                      </a:r>
                      <a:endPara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Geostationary Earth Orbit (GEO)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35,786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Earth Orbit (MEO)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2,001–35,785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Earth Orbit (LEO)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500–2,000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1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Microsoft Macintosh PowerPoint</Application>
  <PresentationFormat>Widescreen</PresentationFormat>
  <Paragraphs>207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HAPS</vt:lpstr>
      <vt:lpstr>The Presenters</vt:lpstr>
      <vt:lpstr>Outline</vt:lpstr>
      <vt:lpstr>Terminologies</vt:lpstr>
      <vt:lpstr>Terms: Base Station</vt:lpstr>
      <vt:lpstr>Terms: Drones (Unmanned Aerial Vehicles)</vt:lpstr>
      <vt:lpstr>Terms: Platform</vt:lpstr>
      <vt:lpstr>Classes of Communication Networks</vt:lpstr>
      <vt:lpstr>Non-terrestrial Network Orbits</vt:lpstr>
      <vt:lpstr>Repetitive Flight Pattern (Station Keeping)</vt:lpstr>
      <vt:lpstr>HAPS</vt:lpstr>
      <vt:lpstr>PowerPoint Presentation</vt:lpstr>
      <vt:lpstr>What Does HAPS Improve?</vt:lpstr>
      <vt:lpstr>Bent-pipe Architecture (BP)</vt:lpstr>
      <vt:lpstr>Bent-pipe Architecture (BP)</vt:lpstr>
      <vt:lpstr>Regenerative Architecture (RG)</vt:lpstr>
      <vt:lpstr>Regenerative Architecture (RG)</vt:lpstr>
      <vt:lpstr>Use Cases</vt:lpstr>
      <vt:lpstr>Conclusion</vt:lpstr>
      <vt:lpstr>References</vt:lpstr>
      <vt:lpstr>Our Thoughts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HAPS</dc:title>
  <dc:creator>Potsawat Thinkanwatthana</dc:creator>
  <cp:lastModifiedBy>Potsawat Thinkanwatthana</cp:lastModifiedBy>
  <cp:revision>1</cp:revision>
  <dcterms:created xsi:type="dcterms:W3CDTF">2023-08-06T09:18:42Z</dcterms:created>
  <dcterms:modified xsi:type="dcterms:W3CDTF">2023-08-06T17:33:46Z</dcterms:modified>
</cp:coreProperties>
</file>