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314" r:id="rId5"/>
    <p:sldId id="277" r:id="rId6"/>
    <p:sldId id="273" r:id="rId7"/>
    <p:sldId id="280" r:id="rId8"/>
    <p:sldId id="308" r:id="rId9"/>
    <p:sldId id="318" r:id="rId10"/>
    <p:sldId id="319" r:id="rId11"/>
    <p:sldId id="292" r:id="rId12"/>
    <p:sldId id="323" r:id="rId13"/>
    <p:sldId id="324" r:id="rId14"/>
    <p:sldId id="325" r:id="rId15"/>
    <p:sldId id="326" r:id="rId16"/>
    <p:sldId id="330" r:id="rId17"/>
    <p:sldId id="331" r:id="rId18"/>
    <p:sldId id="332" r:id="rId19"/>
    <p:sldId id="327" r:id="rId20"/>
    <p:sldId id="328" r:id="rId21"/>
    <p:sldId id="329" r:id="rId22"/>
    <p:sldId id="321" r:id="rId23"/>
    <p:sldId id="322" r:id="rId24"/>
    <p:sldId id="320" r:id="rId25"/>
    <p:sldId id="333" r:id="rId26"/>
    <p:sldId id="334" r:id="rId27"/>
    <p:sldId id="335" r:id="rId28"/>
    <p:sldId id="336" r:id="rId29"/>
    <p:sldId id="312" r:id="rId30"/>
    <p:sldId id="337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0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3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3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8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2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D7ED-7E0C-4009-838F-919CCEE2938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4D70-10AF-4E8F-BF83-F29D937A4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3111" y="3436542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2012" y="2208028"/>
            <a:ext cx="42643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8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7403981" y="2492609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8851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회원가입창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694" y="125974"/>
            <a:ext cx="4514127" cy="65823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732" y="759950"/>
            <a:ext cx="3448050" cy="16573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7" y="759950"/>
            <a:ext cx="6030505" cy="420346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879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Hotels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Dynamic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rPr>
              <a:t>비회원 로그인 화면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13" y="125974"/>
            <a:ext cx="4503087" cy="65662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90046" y="5432611"/>
            <a:ext cx="869577" cy="55581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06" y="646851"/>
            <a:ext cx="7561543" cy="588842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16819"/>
              </p:ext>
            </p:extLst>
          </p:nvPr>
        </p:nvGraphicFramePr>
        <p:xfrm>
          <a:off x="883865" y="1953933"/>
          <a:ext cx="7312584" cy="227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비트맵 이미지" r:id="rId7" imgW="6065640" imgH="1889640" progId="Paint.Picture.1">
                  <p:embed/>
                </p:oleObj>
              </mc:Choice>
              <mc:Fallback>
                <p:oleObj name="비트맵 이미지" r:id="rId7" imgW="6065640" imgH="1889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865" y="1953933"/>
                        <a:ext cx="7312584" cy="2277408"/>
                      </a:xfrm>
                      <a:prstGeom prst="rect">
                        <a:avLst/>
                      </a:prstGeom>
                      <a:ln w="38100"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429434" y="5432611"/>
            <a:ext cx="869577" cy="55581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메인화면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245" y="125974"/>
            <a:ext cx="4552709" cy="6638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678402"/>
            <a:ext cx="5888713" cy="4506059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9" y="4652204"/>
            <a:ext cx="6373114" cy="196042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40" y="1865146"/>
            <a:ext cx="6373114" cy="4589443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55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메인화면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245" y="125974"/>
            <a:ext cx="4552709" cy="6638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747" y="1787930"/>
            <a:ext cx="3448050" cy="16573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5" y="800751"/>
            <a:ext cx="6375551" cy="343873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366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3" y="552751"/>
            <a:ext cx="4069858" cy="30969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채팅 상담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" y="3717000"/>
            <a:ext cx="4069858" cy="30969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6" y="690997"/>
            <a:ext cx="7506729" cy="5835309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30" y="552751"/>
            <a:ext cx="6314775" cy="59544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20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3" y="552751"/>
            <a:ext cx="4069858" cy="30969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채팅 상담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" y="3717000"/>
            <a:ext cx="4069858" cy="30969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552750"/>
            <a:ext cx="6130925" cy="620942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423" y="504693"/>
            <a:ext cx="5709954" cy="625748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1984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예약하기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2" y="125974"/>
            <a:ext cx="4550056" cy="6634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65" y="817824"/>
            <a:ext cx="3448050" cy="16573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46" y="817824"/>
            <a:ext cx="6980003" cy="56307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65" y="2960595"/>
            <a:ext cx="3448050" cy="165735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9210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예약하기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2" y="125974"/>
            <a:ext cx="4550056" cy="6634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80" y="897306"/>
            <a:ext cx="3706442" cy="1948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65" y="3536576"/>
            <a:ext cx="6070484" cy="2665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1" y="1379324"/>
            <a:ext cx="3486637" cy="171473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337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예약하기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2" y="125974"/>
            <a:ext cx="4550056" cy="6634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40" y="933157"/>
            <a:ext cx="640943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호텔</a:t>
            </a:r>
            <a:r>
              <a:rPr lang="en-US" altLang="ko-KR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룸 선택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20" y="125974"/>
            <a:ext cx="4529559" cy="6604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4" y="769535"/>
            <a:ext cx="3448050" cy="18002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8" y="654031"/>
            <a:ext cx="6871843" cy="592002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0060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844" y="1336953"/>
            <a:ext cx="11470312" cy="5026924"/>
          </a:xfrm>
          <a:prstGeom prst="rect">
            <a:avLst/>
          </a:prstGeom>
          <a:solidFill>
            <a:schemeClr val="tx2">
              <a:lumMod val="60000"/>
              <a:lumOff val="40000"/>
              <a:alpha val="74000"/>
            </a:schemeClr>
          </a:solidFill>
        </p:spPr>
        <p:txBody>
          <a:bodyPr wrap="square" anchor="b">
            <a:spAutoFit/>
          </a:bodyPr>
          <a:lstStyle/>
          <a:p>
            <a:pPr algn="ctr">
              <a:lnSpc>
                <a:spcPct val="200000"/>
              </a:lnSpc>
            </a:pPr>
            <a:endParaRPr lang="ko-KR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06564" y="148233"/>
            <a:ext cx="477887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 Hotels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16420" y="1447621"/>
            <a:ext cx="4390947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30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</a:t>
            </a:r>
            <a:r>
              <a:rPr lang="ko-KR" altLang="en-US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기획의도</a:t>
            </a:r>
            <a:endParaRPr lang="en-US" altLang="ko-KR" sz="3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  <a:r>
              <a:rPr lang="ko-KR" altLang="en-US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준비</a:t>
            </a:r>
            <a:endParaRPr lang="en-US" altLang="ko-KR" sz="3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</a:t>
            </a:r>
            <a:r>
              <a:rPr lang="ko-KR" altLang="en-US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주요기능 및 코드 설명</a:t>
            </a:r>
            <a:endParaRPr lang="en-US" altLang="ko-KR" sz="3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 </a:t>
            </a:r>
            <a:r>
              <a:rPr lang="ko-KR" altLang="en-US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보완해야 될 점 및 </a:t>
            </a:r>
            <a:r>
              <a:rPr lang="en-US" altLang="ko-KR" sz="3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3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호텔</a:t>
            </a:r>
            <a:r>
              <a:rPr lang="en-US" altLang="ko-KR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룸 선택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693" y="125974"/>
            <a:ext cx="4472486" cy="65216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725401"/>
            <a:ext cx="6115740" cy="5845645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725400"/>
            <a:ext cx="7078404" cy="527198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082" y="3270248"/>
            <a:ext cx="4457700" cy="2371725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233" y="3270807"/>
            <a:ext cx="4429125" cy="235267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2219" y="1038538"/>
            <a:ext cx="3781425" cy="16573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447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호텔</a:t>
            </a:r>
            <a:r>
              <a:rPr lang="en-US" altLang="ko-KR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</a:t>
            </a: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룸 선택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22" y="125974"/>
            <a:ext cx="4588232" cy="66904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711830"/>
            <a:ext cx="7033217" cy="4442876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1" y="1384182"/>
            <a:ext cx="7054894" cy="458726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479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진행 내역 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36" y="125974"/>
            <a:ext cx="4503757" cy="6567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13" y="699092"/>
            <a:ext cx="5360138" cy="2307344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13" y="3409589"/>
            <a:ext cx="6613112" cy="2866520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5" y="623017"/>
            <a:ext cx="5811061" cy="420111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42" y="2422366"/>
            <a:ext cx="5934903" cy="4067743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7963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500" dirty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진행 내역 </a:t>
            </a: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36" y="125974"/>
            <a:ext cx="4503757" cy="65672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25615" y="4166887"/>
            <a:ext cx="2266709" cy="312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06" y="690281"/>
            <a:ext cx="5302495" cy="6002923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149264" y="125974"/>
            <a:ext cx="2680445" cy="3847092"/>
            <a:chOff x="5140485" y="1030958"/>
            <a:chExt cx="3944605" cy="57518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485" y="1030958"/>
              <a:ext cx="3944605" cy="5751894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071827" y="4560088"/>
              <a:ext cx="2083443" cy="3125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020235" y="4966447"/>
            <a:ext cx="3917577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15" y="679599"/>
            <a:ext cx="5258534" cy="6002922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7257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진행 내역 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36" y="125974"/>
            <a:ext cx="4503757" cy="6567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51" y="1752239"/>
            <a:ext cx="3743325" cy="16573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08" y="675325"/>
            <a:ext cx="6613845" cy="563446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23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정보 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98" y="125974"/>
            <a:ext cx="4511025" cy="65778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1" y="1947554"/>
            <a:ext cx="7070371" cy="2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정보 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98" y="125974"/>
            <a:ext cx="4511025" cy="65778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7" y="734332"/>
            <a:ext cx="6788295" cy="54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정보 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98" y="125974"/>
            <a:ext cx="4511025" cy="6577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385" y="1128350"/>
            <a:ext cx="3448050" cy="180022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1128350"/>
            <a:ext cx="7075584" cy="47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예약 정보 확인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98" y="125974"/>
            <a:ext cx="4511025" cy="6577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6" y="1128350"/>
            <a:ext cx="6963747" cy="47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rPr>
              <a:t>보완해야 할 점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41829" y="2296432"/>
            <a:ext cx="9887989" cy="2169825"/>
            <a:chOff x="816956" y="2407268"/>
            <a:chExt cx="9887989" cy="2169825"/>
          </a:xfrm>
        </p:grpSpPr>
        <p:sp>
          <p:nvSpPr>
            <p:cNvPr id="9" name="직사각형 8"/>
            <p:cNvSpPr/>
            <p:nvPr/>
          </p:nvSpPr>
          <p:spPr>
            <a:xfrm>
              <a:off x="816956" y="2407268"/>
              <a:ext cx="9887989" cy="216982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4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000" b="1" spc="6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/>
                </a:rPr>
                <a:t>FIRST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000" b="1" spc="6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/>
                </a:rPr>
                <a:t>SECOND</a:t>
              </a:r>
              <a:r>
                <a:rPr lang="en-US" altLang="ko-KR" sz="2500" b="1" spc="6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000" b="1" spc="6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/>
                </a:rPr>
                <a:t>THIRD</a:t>
              </a:r>
              <a:endPara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마켓 산스 TTF Bold" panose="0200000000000000000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195781" y="2635772"/>
              <a:ext cx="3573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세부적인 기능 구현을 하지 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못함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95781" y="3956919"/>
              <a:ext cx="62899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서버클라이언트 이해도가 부족하여 기본적인 기능만 </a:t>
              </a:r>
              <a:r>
                <a:rPr lang="ko-KR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구현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95781" y="3336745"/>
              <a:ext cx="6770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파트별로 나누어 작업을 했기에 다른 파트에 대한 이해도 부족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462331" y="5376171"/>
            <a:ext cx="3729669" cy="1481829"/>
            <a:chOff x="8293112" y="5213811"/>
            <a:chExt cx="3729669" cy="1481829"/>
          </a:xfrm>
        </p:grpSpPr>
        <p:sp>
          <p:nvSpPr>
            <p:cNvPr id="14" name="TextBox 13"/>
            <p:cNvSpPr txBox="1"/>
            <p:nvPr/>
          </p:nvSpPr>
          <p:spPr>
            <a:xfrm>
              <a:off x="9915511" y="6141642"/>
              <a:ext cx="2009867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Hotels</a:t>
              </a:r>
              <a:endParaRPr lang="ko-KR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93112" y="5213811"/>
              <a:ext cx="324479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Dynamic</a:t>
              </a:r>
              <a:endParaRPr lang="ko-KR" altLang="en-US" sz="6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750">
              <a:off x="11301444" y="5340568"/>
              <a:ext cx="721337" cy="468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345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82133" y="6304002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34771" y="5486630"/>
            <a:ext cx="27350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1470663" y="5502928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1611283" y="2339545"/>
            <a:ext cx="9186949" cy="2169825"/>
          </a:xfrm>
          <a:prstGeom prst="rect">
            <a:avLst/>
          </a:prstGeom>
          <a:solidFill>
            <a:schemeClr val="tx2">
              <a:lumMod val="60000"/>
              <a:lumOff val="40000"/>
              <a:alpha val="74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spc="6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/>
              </a:rPr>
              <a:t>FIRST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JAVA와 JAVAFX를 통해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호텔예약 프로그램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을 재현</a:t>
            </a:r>
          </a:p>
          <a:p>
            <a:pPr>
              <a:lnSpc>
                <a:spcPct val="150000"/>
              </a:lnSpc>
            </a:pPr>
            <a:r>
              <a:rPr lang="en-US" altLang="ko-KR" sz="3000" b="1" spc="6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/>
              </a:rPr>
              <a:t>SECOND</a:t>
            </a:r>
            <a:r>
              <a:rPr lang="en-US" altLang="ko-KR" sz="2500" b="1" spc="6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데이터베이스를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통한 정보 저장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기능 구현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명품고딕R" pitchFamily="34" charset="0"/>
              <a:ea typeface="G마켓 산스 TTF Bold" panose="02000000000000000000"/>
              <a:cs typeface="THE명품고딕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000" b="1" spc="6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/>
              </a:rPr>
              <a:t>THIRD</a:t>
            </a:r>
            <a:r>
              <a:rPr lang="en-US" altLang="ko-KR" sz="2500" b="1" spc="6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소켓을 활용하여 PC간의 데이터를 주고받을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R" pitchFamily="34" charset="0"/>
                <a:ea typeface="G마켓 산스 TTF Bold" panose="02000000000000000000"/>
                <a:cs typeface="THE명품고딕R" pitchFamily="34" charset="0"/>
              </a:rPr>
              <a:t>수 있는 능력 배양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마켓 산스 TTF Bold" panose="0200000000000000000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기획의도</a:t>
            </a:r>
            <a:endParaRPr lang="ko-KR" altLang="en-US" sz="40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좋았던 점 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462331" y="5376171"/>
            <a:ext cx="3729669" cy="1481829"/>
            <a:chOff x="8293112" y="5213811"/>
            <a:chExt cx="3729669" cy="1481829"/>
          </a:xfrm>
        </p:grpSpPr>
        <p:sp>
          <p:nvSpPr>
            <p:cNvPr id="14" name="TextBox 13"/>
            <p:cNvSpPr txBox="1"/>
            <p:nvPr/>
          </p:nvSpPr>
          <p:spPr>
            <a:xfrm>
              <a:off x="9915511" y="6141642"/>
              <a:ext cx="2009867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Hotels</a:t>
              </a:r>
              <a:endParaRPr lang="ko-KR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93112" y="5213811"/>
              <a:ext cx="324479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Dynamic</a:t>
              </a:r>
              <a:endParaRPr lang="ko-KR" altLang="en-US" sz="6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750">
              <a:off x="11301444" y="5340568"/>
              <a:ext cx="721337" cy="468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  <p:grpSp>
        <p:nvGrpSpPr>
          <p:cNvPr id="17" name="그룹 16"/>
          <p:cNvGrpSpPr/>
          <p:nvPr/>
        </p:nvGrpSpPr>
        <p:grpSpPr>
          <a:xfrm>
            <a:off x="283291" y="1220036"/>
            <a:ext cx="11630801" cy="3692219"/>
            <a:chOff x="399835" y="1220036"/>
            <a:chExt cx="11630801" cy="3692219"/>
          </a:xfrm>
        </p:grpSpPr>
        <p:sp>
          <p:nvSpPr>
            <p:cNvPr id="11" name="직사각형 10"/>
            <p:cNvSpPr/>
            <p:nvPr/>
          </p:nvSpPr>
          <p:spPr>
            <a:xfrm>
              <a:off x="399835" y="1220036"/>
              <a:ext cx="11630801" cy="3692219"/>
            </a:xfrm>
            <a:prstGeom prst="rect">
              <a:avLst/>
            </a:prstGeom>
            <a:solidFill>
              <a:schemeClr val="dk1">
                <a:alpha val="41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9208" y="1733718"/>
              <a:ext cx="1129187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프로젝트를 진행 하면서 기능 구현에 있어서 부족했던 부분을 도움 받아 완성할 수 있어 좋았다</a:t>
              </a: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파트별로 나눠서 작업한 결과물을 합쳐서 완성 시켰을 때 성취감이 있어 좋았다</a:t>
              </a: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이론수업만을 통해 정리되지 않았던 개념이 실제 프로젝트를 진행하면서 내 것으로 만들 수 있어 좋았다</a:t>
              </a: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팀원들과의 소통을 통해 부족했던 부분을 채울 수 있어 좋았다</a:t>
              </a:r>
              <a:r>
                <a:rPr lang="en-US" altLang="ko-KR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r>
                <a:rPr lang="ko-KR" alt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200000"/>
                </a:lnSpc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3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293112" y="5213811"/>
            <a:ext cx="3729669" cy="1481829"/>
            <a:chOff x="8293112" y="5213811"/>
            <a:chExt cx="3729669" cy="1481829"/>
          </a:xfrm>
        </p:grpSpPr>
        <p:sp>
          <p:nvSpPr>
            <p:cNvPr id="6" name="TextBox 5"/>
            <p:cNvSpPr txBox="1"/>
            <p:nvPr/>
          </p:nvSpPr>
          <p:spPr>
            <a:xfrm>
              <a:off x="9915511" y="6141642"/>
              <a:ext cx="2009867" cy="553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Hotels</a:t>
              </a:r>
              <a:endParaRPr lang="ko-KR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93112" y="5213811"/>
              <a:ext cx="324479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Dynamic</a:t>
              </a:r>
              <a:endParaRPr lang="ko-KR" altLang="en-US" sz="6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750">
              <a:off x="11301444" y="5340568"/>
              <a:ext cx="721337" cy="468561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  <p:sp>
        <p:nvSpPr>
          <p:cNvPr id="15" name="직사각형 14"/>
          <p:cNvSpPr/>
          <p:nvPr/>
        </p:nvSpPr>
        <p:spPr>
          <a:xfrm>
            <a:off x="2198076" y="2795953"/>
            <a:ext cx="7992208" cy="1188720"/>
          </a:xfrm>
          <a:prstGeom prst="rect">
            <a:avLst/>
          </a:prstGeom>
          <a:solidFill>
            <a:schemeClr val="bg2">
              <a:lumMod val="2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Q&amp;A</a:t>
            </a:r>
            <a:endParaRPr lang="ko-KR" altLang="en-US" sz="40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rPr>
              <a:t>마지막으로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rPr>
              <a:t>..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1785" y="1368993"/>
            <a:ext cx="11263470" cy="3608041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912747" y="2124902"/>
            <a:ext cx="8269386" cy="2511093"/>
            <a:chOff x="1912747" y="2124902"/>
            <a:chExt cx="8269386" cy="2511093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912747" y="2149836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288210" y="2135064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737230" y="2135063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68187" y="2124904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68756" y="2149836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851712" y="2124903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0182133" y="2124902"/>
              <a:ext cx="0" cy="248615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182133" y="6304002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Hotels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34771" y="5486630"/>
            <a:ext cx="27350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Dynamic</a:t>
            </a:r>
            <a:endParaRPr kumimoji="0" lang="ko-KR" alt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1470663" y="5502928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7624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rPr>
              <a:t>프로젝트 준비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6655" y="4308108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9291" y="4308108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71927" y="4308108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34563" y="4308108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7199" y="4308107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06729" y="4308106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9365" y="4296984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81651" y="4308106"/>
            <a:ext cx="1266092" cy="42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월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15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일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46655" y="3936124"/>
            <a:ext cx="2628728" cy="27233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구성 및 기본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57563" y="3613963"/>
            <a:ext cx="7993068" cy="2520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 기능 구현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82962" y="3256748"/>
            <a:ext cx="2628728" cy="272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 클라이언트 기능 구현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6917" y="2884764"/>
            <a:ext cx="7963713" cy="28710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 설계 및 관련 기능 구현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73360" y="2526102"/>
            <a:ext cx="991634" cy="28050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발표준비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2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82880" y="1674867"/>
            <a:ext cx="2823730" cy="361364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조현빈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GUI/JAVA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기능구현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구성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서버클라이언트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기능구현</a:t>
            </a:r>
            <a:endParaRPr lang="ko-KR" altLang="en-US" sz="25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2133" y="6304002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34771" y="5486630"/>
            <a:ext cx="27350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5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1470663" y="5502928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292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2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구성원 및 역할</a:t>
            </a:r>
            <a:endParaRPr lang="ko-KR" altLang="en-US" sz="2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91330" y="-1937266"/>
            <a:ext cx="12715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유상우</a:t>
            </a:r>
            <a:endParaRPr lang="ko-KR" altLang="en-US" sz="3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59642" y="-1937266"/>
            <a:ext cx="12715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박정대</a:t>
            </a:r>
            <a:endParaRPr lang="ko-KR" altLang="en-US" sz="3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38962" y="-1937266"/>
            <a:ext cx="12715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최은진</a:t>
            </a:r>
            <a:endParaRPr lang="ko-KR" altLang="en-US" sz="3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80830" y="1674866"/>
            <a:ext cx="2823730" cy="361364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유상우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및 적용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DB/GUI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</a:t>
            </a:r>
            <a:endParaRPr lang="ko-KR" altLang="en-US" sz="25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78780" y="1686268"/>
            <a:ext cx="2823730" cy="361364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박정대</a:t>
            </a: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GUI/JAVA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기능구현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자료수집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코드오류확인</a:t>
            </a:r>
            <a:endParaRPr lang="ko-KR" altLang="en-US" sz="25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176730" y="1686268"/>
            <a:ext cx="2823730" cy="361364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최은진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GUI/JAVA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기능구현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자료수집</a:t>
            </a:r>
            <a:endParaRPr lang="en-US" altLang="ko-KR" sz="25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ko-KR" sz="25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9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구성도</a:t>
            </a:r>
            <a:endParaRPr lang="ko-KR" altLang="en-US" sz="14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4818" y="614930"/>
            <a:ext cx="6753308" cy="5802842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tile tx="0" ty="0" sx="100000" sy="100000" flip="none" algn="tl"/>
          </a:blipFill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15" y="1344707"/>
            <a:ext cx="5126295" cy="424460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3471472" y="1586753"/>
            <a:ext cx="168199" cy="2689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0280" y="5860618"/>
            <a:ext cx="740595" cy="250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24000" y="5522028"/>
            <a:ext cx="1202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6341353" y="5533594"/>
            <a:ext cx="425452" cy="27636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138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5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                                                                                                                 로그인 화면</a:t>
            </a:r>
            <a:endParaRPr lang="ko-KR" altLang="en-US" sz="1500" dirty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52" y="125974"/>
            <a:ext cx="4474445" cy="65244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73506" y="4365812"/>
            <a:ext cx="681318" cy="7620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0" y="661147"/>
            <a:ext cx="7283468" cy="272751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97" y="661146"/>
            <a:ext cx="7840514" cy="5515535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22" y="388603"/>
            <a:ext cx="3448050" cy="16573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6" y="2308582"/>
            <a:ext cx="4962143" cy="15834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347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Hotels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Dynamic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53965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  <a:cs typeface="+mn-cs"/>
              </a:rPr>
              <a:t>                                                                                                                             로그인 화면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52" y="125974"/>
            <a:ext cx="4474445" cy="6524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5" y="3827930"/>
            <a:ext cx="6443947" cy="2679999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629344"/>
              </p:ext>
            </p:extLst>
          </p:nvPr>
        </p:nvGraphicFramePr>
        <p:xfrm>
          <a:off x="4953965" y="950259"/>
          <a:ext cx="5861452" cy="270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비트맵 이미지" r:id="rId7" imgW="4747320" imgH="2187000" progId="Paint.Picture.1">
                  <p:embed/>
                </p:oleObj>
              </mc:Choice>
              <mc:Fallback>
                <p:oleObj name="비트맵 이미지" r:id="rId7" imgW="4747320" imgH="21870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965" y="950259"/>
                        <a:ext cx="5861452" cy="2701365"/>
                      </a:xfrm>
                      <a:prstGeom prst="rect">
                        <a:avLst/>
                      </a:prstGeom>
                      <a:ln w="381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903186" y="5719482"/>
            <a:ext cx="835096" cy="32273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03186" y="5325035"/>
            <a:ext cx="835096" cy="3227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380" y="7913585"/>
            <a:ext cx="2009867" cy="5539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Hotels</a:t>
            </a:r>
            <a:endParaRPr lang="ko-KR" altLang="en-US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5981" y="6985754"/>
            <a:ext cx="3244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Dynamic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750">
            <a:off x="15794313" y="7112511"/>
            <a:ext cx="721337" cy="46856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43068" y="125974"/>
            <a:ext cx="7075584" cy="441469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defRPr/>
            </a:pPr>
            <a:r>
              <a:rPr lang="ko-KR" altLang="en-US" sz="1500" dirty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회원가입창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694" y="125974"/>
            <a:ext cx="4514127" cy="65823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" y="720303"/>
            <a:ext cx="6568084" cy="510048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2" b="40785"/>
          <a:stretch/>
        </p:blipFill>
        <p:spPr>
          <a:xfrm>
            <a:off x="2805016" y="2508841"/>
            <a:ext cx="4838124" cy="116541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493327" y="4479695"/>
            <a:ext cx="2817427" cy="188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1608" y="5044468"/>
            <a:ext cx="2817427" cy="1885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3" b="41483"/>
          <a:stretch/>
        </p:blipFill>
        <p:spPr>
          <a:xfrm>
            <a:off x="3507687" y="3975547"/>
            <a:ext cx="4842074" cy="1078035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1" y="1459132"/>
            <a:ext cx="6586448" cy="4430241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91" y="1883870"/>
            <a:ext cx="6664773" cy="3580763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5292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336</Words>
  <Application>Microsoft Office PowerPoint</Application>
  <PresentationFormat>와이드스크린</PresentationFormat>
  <Paragraphs>146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G마켓 산스 TTF Bold</vt:lpstr>
      <vt:lpstr>THE명품고딕R</vt:lpstr>
      <vt:lpstr>나눔고딕 ExtraBold</vt:lpstr>
      <vt:lpstr>맑은 고딕</vt:lpstr>
      <vt:lpstr>휴먼엑스포</vt:lpstr>
      <vt:lpstr>Arial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최은진</dc:creator>
  <cp:lastModifiedBy>최은진</cp:lastModifiedBy>
  <cp:revision>455</cp:revision>
  <dcterms:created xsi:type="dcterms:W3CDTF">2022-06-10T02:10:10Z</dcterms:created>
  <dcterms:modified xsi:type="dcterms:W3CDTF">2022-06-15T02:26:45Z</dcterms:modified>
</cp:coreProperties>
</file>