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ora Medium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hrh4c2kCSNqEQ44Ce+JeehFO9x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7D6326-2FC7-4AF0-93A4-37D20C0A21E1}">
  <a:tblStyle styleId="{557D6326-2FC7-4AF0-93A4-37D20C0A21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BD5571D-BF12-42CE-B03C-B07DF4B7E0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Medium-regular.fntdata"/><Relationship Id="rId22" Type="http://schemas.openxmlformats.org/officeDocument/2006/relationships/font" Target="fonts/LoraMedium-italic.fntdata"/><Relationship Id="rId21" Type="http://schemas.openxmlformats.org/officeDocument/2006/relationships/font" Target="fonts/LoraMedium-bold.fntdata"/><Relationship Id="rId24" Type="http://schemas.openxmlformats.org/officeDocument/2006/relationships/font" Target="fonts/Lora-regular.fntdata"/><Relationship Id="rId23" Type="http://schemas.openxmlformats.org/officeDocument/2006/relationships/font" Target="fonts/Lora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customschemas.google.com/relationships/presentationmetadata" Target="metadata"/><Relationship Id="rId27" Type="http://schemas.openxmlformats.org/officeDocument/2006/relationships/font" Target="fonts/Lo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Segmentation for Self Driving Cars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Prasad Naik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3" name="Google Shape;123;p11"/>
          <p:cNvGraphicFramePr/>
          <p:nvPr/>
        </p:nvGraphicFramePr>
        <p:xfrm>
          <a:off x="952500" y="11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{557D6326-2FC7-4AF0-93A4-37D20C0A21E1}</a:tableStyleId>
              </a:tblPr>
              <a:tblGrid>
                <a:gridCol w="1131575"/>
                <a:gridCol w="1305800"/>
                <a:gridCol w="2751450"/>
                <a:gridCol w="918575"/>
                <a:gridCol w="11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Optimizer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Learning Rate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Loss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Epochs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Metric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Adam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15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SGD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AdaGrad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11700" y="417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Experiments: Accuracy and Loss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225" y="1060200"/>
            <a:ext cx="2291650" cy="17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25" y="2817000"/>
            <a:ext cx="2329725" cy="16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2"/>
          <p:cNvSpPr txBox="1"/>
          <p:nvPr/>
        </p:nvSpPr>
        <p:spPr>
          <a:xfrm>
            <a:off x="1310275" y="4445025"/>
            <a:ext cx="7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Adam</a:t>
            </a:r>
            <a:endParaRPr b="0" i="0" sz="1800" u="none" cap="none" strike="noStrik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4750" y="1016650"/>
            <a:ext cx="22916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64750" y="2817000"/>
            <a:ext cx="2329725" cy="15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 txBox="1"/>
          <p:nvPr/>
        </p:nvSpPr>
        <p:spPr>
          <a:xfrm>
            <a:off x="4328150" y="4445025"/>
            <a:ext cx="7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SGD</a:t>
            </a:r>
            <a:endParaRPr b="0" i="0" sz="1800" u="none" cap="none" strike="noStrik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2550" y="1016650"/>
            <a:ext cx="2241891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2550" y="2818425"/>
            <a:ext cx="2291650" cy="15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7023900" y="4415350"/>
            <a:ext cx="11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AdaGrad</a:t>
            </a:r>
            <a:endParaRPr b="0" i="0" sz="1800" u="none" cap="none" strike="noStrik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Experiments: Accuracy and Loss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3" name="Google Shape;143;p13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76" y="1337638"/>
            <a:ext cx="3997125" cy="247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975" y="1337650"/>
            <a:ext cx="3997125" cy="247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Results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1209225" y="1460325"/>
            <a:ext cx="8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Adam</a:t>
            </a:r>
            <a:endParaRPr b="0" i="0" sz="18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0400" y="1045000"/>
            <a:ext cx="3463200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/>
        </p:nvSpPr>
        <p:spPr>
          <a:xfrm>
            <a:off x="7044075" y="1460338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96.70%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0.1074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280175" y="2835625"/>
            <a:ext cx="7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SGD</a:t>
            </a:r>
            <a:endParaRPr b="0" i="0" sz="18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7044075" y="2758675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93.09%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0.2392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55" name="Google Shape;15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6638" y="2378838"/>
            <a:ext cx="3465725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 txBox="1"/>
          <p:nvPr/>
        </p:nvSpPr>
        <p:spPr>
          <a:xfrm>
            <a:off x="1086675" y="4127975"/>
            <a:ext cx="113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AdaGrad</a:t>
            </a:r>
            <a:endParaRPr b="0" i="0" sz="18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7089250" y="4051025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90.30%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0.3532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0400" y="3712675"/>
            <a:ext cx="3511547" cy="1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Segmentation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Deep Learning Algorithm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Process of partitioning a digital image into multiple image segments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Associates a label or category with every pixel in an image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Applications: Medical Image Analysis, Autonomous Vehicles, Satellite Image Analysis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5" y="3006475"/>
            <a:ext cx="48577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750" y="1017725"/>
            <a:ext cx="56742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Encoder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1720200" y="1007550"/>
            <a:ext cx="2289600" cy="369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19050">
              <a:schemeClr val="lt1">
                <a:alpha val="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Bottleneck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/>
          <p:nvPr/>
        </p:nvSpPr>
        <p:spPr>
          <a:xfrm>
            <a:off x="3585725" y="4691750"/>
            <a:ext cx="1420500" cy="29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19050">
              <a:schemeClr val="lt1">
                <a:alpha val="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Decoder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4358550" y="1017725"/>
            <a:ext cx="2289600" cy="369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19050">
              <a:schemeClr val="lt1">
                <a:alpha val="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60000"/>
            <a:ext cx="60408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CARLA (CAR Learning to Act) Self Driving Simulator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Lyft - Udacity Challenge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Images and Segmentation Maps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Source: Kaggle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5 sets of 1000 Images and corresponding label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13 classes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9726" y="1017725"/>
            <a:ext cx="1399350" cy="3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8575" y="3714500"/>
            <a:ext cx="3087050" cy="1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Dataset Distribution Overview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03" name="Google Shape;103;p8"/>
          <p:cNvGraphicFramePr/>
          <p:nvPr/>
        </p:nvGraphicFramePr>
        <p:xfrm>
          <a:off x="997675" y="147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{557D6326-2FC7-4AF0-93A4-37D20C0A21E1}</a:tableStyleId>
              </a:tblPr>
              <a:tblGrid>
                <a:gridCol w="3619500"/>
                <a:gridCol w="3619500"/>
              </a:tblGrid>
              <a:tr h="4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Dataset Type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Samples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Train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4000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Validation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800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Test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200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Tools &amp; Technologies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300" y="1386450"/>
            <a:ext cx="1605475" cy="10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1425" y="2355999"/>
            <a:ext cx="1428250" cy="10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300" y="1107413"/>
            <a:ext cx="2497174" cy="124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0900" y="1413375"/>
            <a:ext cx="2343150" cy="81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130" y="2698867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6487" y="2744185"/>
            <a:ext cx="2343150" cy="77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7149" y="2470276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81146" y="2599076"/>
            <a:ext cx="1371192" cy="781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9"/>
          <p:cNvGraphicFramePr/>
          <p:nvPr/>
        </p:nvGraphicFramePr>
        <p:xfrm>
          <a:off x="898588" y="374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{6BD5571D-BF12-42CE-B03C-B07DF4B7E06C}</a:tableStyleId>
              </a:tblPr>
              <a:tblGrid>
                <a:gridCol w="797975"/>
                <a:gridCol w="1146250"/>
                <a:gridCol w="846250"/>
                <a:gridCol w="808575"/>
                <a:gridCol w="1056225"/>
                <a:gridCol w="674275"/>
                <a:gridCol w="1198700"/>
                <a:gridCol w="81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Python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Tensorflow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Keras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Numpy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Matplotlib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HDF5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Scikit-learn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GPU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3.10.12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2.14.0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2.14.0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1.23.5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3.7.1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3.9.0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1.2.2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Tesla V100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2023-11-30T11:56:29Z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4eb62d1b-4af2-4a6c-8a5b-7a9055a1390d</vt:lpwstr>
  </property>
  <property fmtid="{D5CDD505-2E9C-101B-9397-08002B2CF9AE}" pid="8" name="MSIP_Label_a73fd474-4f3c-44ed-88fb-5cc4bd2471bf_ContentBits">
    <vt:lpwstr>0</vt:lpwstr>
  </property>
</Properties>
</file>