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ora" pitchFamily="2" charset="77"/>
      <p:regular r:id="rId17"/>
      <p:bold r:id="rId18"/>
      <p:italic r:id="rId19"/>
      <p:boldItalic r:id="rId20"/>
    </p:embeddedFont>
    <p:embeddedFont>
      <p:font typeface="Lora Medium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63AD6-8CFC-4D99-B415-57E1554459D2}">
  <a:tblStyle styleId="{80663AD6-8CFC-4D99-B415-57E155445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a43c53a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a43c53a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a43c53a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a43c53a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a43c53a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a43c53a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a43c53a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a43c53a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a43c53a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0a43c53a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a43c53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a43c53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a43c53a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a43c53a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0a43c53a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0a43c53a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a43c53a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a43c53a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a43c53a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a43c53a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a43c53a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a43c53a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a43c53a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0a43c53a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a43c53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a43c53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 for Self Driving Cars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Prasad Naik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Technologies: Versions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3034563" y="1090950"/>
          <a:ext cx="3313650" cy="3335025"/>
        </p:xfrm>
        <a:graphic>
          <a:graphicData uri="http://schemas.openxmlformats.org/drawingml/2006/table">
            <a:tbl>
              <a:tblPr>
                <a:noFill/>
                <a:tableStyleId>{80663AD6-8CFC-4D99-B415-57E1554459D2}</a:tableStyleId>
              </a:tblPr>
              <a:tblGrid>
                <a:gridCol w="185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Tools &amp; Technologies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Version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Python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3.10.12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Tensorflow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2.14.0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Keras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2.14.0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Numpy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1.23.5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Matplotlib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3.7.1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HDF5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3.9.0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Scikit-learn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1.2.2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GPU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Nvidia Tesla V100</a:t>
                      </a:r>
                      <a:endParaRPr sz="12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3548819574"/>
              </p:ext>
            </p:extLst>
          </p:nvPr>
        </p:nvGraphicFramePr>
        <p:xfrm>
          <a:off x="952500" y="1168575"/>
          <a:ext cx="7239000" cy="2118270"/>
        </p:xfrm>
        <a:graphic>
          <a:graphicData uri="http://schemas.openxmlformats.org/drawingml/2006/table">
            <a:tbl>
              <a:tblPr>
                <a:noFill/>
                <a:tableStyleId>{80663AD6-8CFC-4D99-B415-57E1554459D2}</a:tableStyleId>
              </a:tblPr>
              <a:tblGrid>
                <a:gridCol w="11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Optimizer</a:t>
                      </a:r>
                      <a:endParaRPr sz="1300" b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Learning Rate</a:t>
                      </a:r>
                      <a:endParaRPr sz="1300" b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Loss</a:t>
                      </a:r>
                      <a:endParaRPr sz="1300" b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Epochs</a:t>
                      </a:r>
                      <a:endParaRPr sz="1300" b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Metric</a:t>
                      </a:r>
                      <a:endParaRPr sz="1300" b="1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Adam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15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SGD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AdaGrad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>
                        <a:solidFill>
                          <a:schemeClr val="dk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30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1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5" y="1060200"/>
            <a:ext cx="2291650" cy="17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5" y="2817000"/>
            <a:ext cx="2329725" cy="16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310275" y="4445025"/>
            <a:ext cx="79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Adam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750" y="1016650"/>
            <a:ext cx="22916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4750" y="2817000"/>
            <a:ext cx="2329725" cy="15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328150" y="4445025"/>
            <a:ext cx="7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SGD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2550" y="1016650"/>
            <a:ext cx="2241891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2550" y="2818425"/>
            <a:ext cx="2291650" cy="15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7023900" y="4415350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AdaGrad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8" name="Google Shape;148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6" y="1337638"/>
            <a:ext cx="3997125" cy="247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975" y="1337650"/>
            <a:ext cx="3997125" cy="24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209225" y="1460325"/>
            <a:ext cx="8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Adam</a:t>
            </a:r>
            <a:endParaRPr sz="18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400" y="1045000"/>
            <a:ext cx="3463200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7044075" y="1460338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96.70%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0.1074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280175" y="2835625"/>
            <a:ext cx="74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SGD</a:t>
            </a:r>
            <a:endParaRPr sz="18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044075" y="275867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93.09%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0.2392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638" y="2378838"/>
            <a:ext cx="3465725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086675" y="4127975"/>
            <a:ext cx="11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AdaGrad</a:t>
            </a:r>
            <a:endParaRPr sz="18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7089250" y="405102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90.30%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0.3532</a:t>
            </a:r>
            <a:endParaRPr sz="12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0400" y="3712675"/>
            <a:ext cx="3511547" cy="1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Deep Learning Algorithm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Process of partitioning a digital image into multiple image segments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Associates a label or category with every pixel in an image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Applications: Medical Image Analysis, Autonomous Vehicles, Satellite Image Analysis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3006475"/>
            <a:ext cx="48577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0" y="1017725"/>
            <a:ext cx="56742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Encoder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1720200" y="1007550"/>
            <a:ext cx="2289600" cy="369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Bottleneck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3585725" y="4691750"/>
            <a:ext cx="1420500" cy="299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Decoder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4358550" y="1017725"/>
            <a:ext cx="2289600" cy="369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algn="bl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60000"/>
            <a:ext cx="60408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CARLA (CAR Learning to Act) Self Driving Simulator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Lyft - Udacity Challenge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Images and Segmentation Maps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Source: Kaggle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5 sets of 1000 Images and corresponding label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13 classes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26" y="1017725"/>
            <a:ext cx="1399350" cy="3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75" y="3714500"/>
            <a:ext cx="3087050" cy="1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Distribution Overview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3" name="Google Shape;103;p20"/>
          <p:cNvGraphicFramePr/>
          <p:nvPr>
            <p:extLst>
              <p:ext uri="{D42A27DB-BD31-4B8C-83A1-F6EECF244321}">
                <p14:modId xmlns:p14="http://schemas.microsoft.com/office/powerpoint/2010/main" val="3355300100"/>
              </p:ext>
            </p:extLst>
          </p:nvPr>
        </p:nvGraphicFramePr>
        <p:xfrm>
          <a:off x="997675" y="1479400"/>
          <a:ext cx="7239000" cy="1885600"/>
        </p:xfrm>
        <a:graphic>
          <a:graphicData uri="http://schemas.openxmlformats.org/drawingml/2006/table">
            <a:tbl>
              <a:tblPr>
                <a:noFill/>
                <a:tableStyleId>{80663AD6-8CFC-4D99-B415-57E1554459D2}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Dataset Type</a:t>
                      </a:r>
                      <a:endParaRPr sz="1300" b="1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Samples</a:t>
                      </a:r>
                      <a:endParaRPr sz="1300" b="1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Train</a:t>
                      </a:r>
                      <a:endParaRPr sz="1300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4000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Validation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800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Test</a:t>
                      </a:r>
                      <a:endParaRPr sz="130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200</a:t>
                      </a:r>
                      <a:endParaRPr sz="1300" dirty="0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75" y="1658575"/>
            <a:ext cx="1605475" cy="1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837" y="1700050"/>
            <a:ext cx="27146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200" y="1421400"/>
            <a:ext cx="23717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075" y="2890025"/>
            <a:ext cx="752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8300" y="2970988"/>
            <a:ext cx="2343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3188" y="2890013"/>
            <a:ext cx="1238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0971" y="2784588"/>
            <a:ext cx="1371192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1675" y="2628124"/>
            <a:ext cx="1428250" cy="10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Macintosh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Lora</vt:lpstr>
      <vt:lpstr>Lora Medium</vt:lpstr>
      <vt:lpstr>Simple Light</vt:lpstr>
      <vt:lpstr>Semantic Segmentation for Self Driving Cars</vt:lpstr>
      <vt:lpstr>Semantic Segmentation</vt:lpstr>
      <vt:lpstr>U-Net</vt:lpstr>
      <vt:lpstr>U-Net: Encoder</vt:lpstr>
      <vt:lpstr>U-Net: Bottleneck</vt:lpstr>
      <vt:lpstr>U-Net: Decoder </vt:lpstr>
      <vt:lpstr>Data</vt:lpstr>
      <vt:lpstr>Dataset Distribution Overview</vt:lpstr>
      <vt:lpstr>Tools &amp; Technologies</vt:lpstr>
      <vt:lpstr>Tools &amp; Technologies: Versions </vt:lpstr>
      <vt:lpstr>Experiments</vt:lpstr>
      <vt:lpstr>Experiments: Accuracy and Loss</vt:lpstr>
      <vt:lpstr>Experiments: Accuracy and Loss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for Self Driving Cars</dc:title>
  <cp:lastModifiedBy>Prasad Naik</cp:lastModifiedBy>
  <cp:revision>3</cp:revision>
  <dcterms:modified xsi:type="dcterms:W3CDTF">2023-11-30T11:58:17Z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2023-11-30T11:56:29Z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4eb62d1b-4af2-4a6c-8a5b-7a9055a1390d</vt:lpwstr>
  </property>
  <property fmtid="{D5CDD505-2E9C-101B-9397-08002B2CF9AE}" pid="8" name="MSIP_Label_a73fd474-4f3c-44ed-88fb-5cc4bd2471bf_ContentBits">
    <vt:lpwstr>0</vt:lpwstr>
  </property>
</Properties>
</file>