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AED4-15D8-4756-B6BD-C900DFBCC6B8}" type="datetimeFigureOut">
              <a:rPr lang="es-AR" smtClean="0"/>
              <a:t>5/5/2025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10D7E53-5530-4FED-832B-E77D9AD2E2B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574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AED4-15D8-4756-B6BD-C900DFBCC6B8}" type="datetimeFigureOut">
              <a:rPr lang="es-AR" smtClean="0"/>
              <a:t>5/5/2025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0D7E53-5530-4FED-832B-E77D9AD2E2B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6483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AED4-15D8-4756-B6BD-C900DFBCC6B8}" type="datetimeFigureOut">
              <a:rPr lang="es-AR" smtClean="0"/>
              <a:t>5/5/2025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0D7E53-5530-4FED-832B-E77D9AD2E2BF}" type="slidenum">
              <a:rPr lang="es-AR" smtClean="0"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1763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AED4-15D8-4756-B6BD-C900DFBCC6B8}" type="datetimeFigureOut">
              <a:rPr lang="es-AR" smtClean="0"/>
              <a:t>5/5/2025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0D7E53-5530-4FED-832B-E77D9AD2E2B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37173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AED4-15D8-4756-B6BD-C900DFBCC6B8}" type="datetimeFigureOut">
              <a:rPr lang="es-AR" smtClean="0"/>
              <a:t>5/5/2025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0D7E53-5530-4FED-832B-E77D9AD2E2BF}" type="slidenum">
              <a:rPr lang="es-AR" smtClean="0"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2234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AED4-15D8-4756-B6BD-C900DFBCC6B8}" type="datetimeFigureOut">
              <a:rPr lang="es-AR" smtClean="0"/>
              <a:t>5/5/2025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0D7E53-5530-4FED-832B-E77D9AD2E2B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5178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AED4-15D8-4756-B6BD-C900DFBCC6B8}" type="datetimeFigureOut">
              <a:rPr lang="es-AR" smtClean="0"/>
              <a:t>5/5/2025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7E53-5530-4FED-832B-E77D9AD2E2B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240694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AED4-15D8-4756-B6BD-C900DFBCC6B8}" type="datetimeFigureOut">
              <a:rPr lang="es-AR" smtClean="0"/>
              <a:t>5/5/2025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7E53-5530-4FED-832B-E77D9AD2E2B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7102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AED4-15D8-4756-B6BD-C900DFBCC6B8}" type="datetimeFigureOut">
              <a:rPr lang="es-AR" smtClean="0"/>
              <a:t>5/5/2025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7E53-5530-4FED-832B-E77D9AD2E2B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9573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AED4-15D8-4756-B6BD-C900DFBCC6B8}" type="datetimeFigureOut">
              <a:rPr lang="es-AR" smtClean="0"/>
              <a:t>5/5/2025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0D7E53-5530-4FED-832B-E77D9AD2E2B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642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AED4-15D8-4756-B6BD-C900DFBCC6B8}" type="datetimeFigureOut">
              <a:rPr lang="es-AR" smtClean="0"/>
              <a:t>5/5/2025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0D7E53-5530-4FED-832B-E77D9AD2E2B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417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AED4-15D8-4756-B6BD-C900DFBCC6B8}" type="datetimeFigureOut">
              <a:rPr lang="es-AR" smtClean="0"/>
              <a:t>5/5/2025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0D7E53-5530-4FED-832B-E77D9AD2E2B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1536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AED4-15D8-4756-B6BD-C900DFBCC6B8}" type="datetimeFigureOut">
              <a:rPr lang="es-AR" smtClean="0"/>
              <a:t>5/5/2025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7E53-5530-4FED-832B-E77D9AD2E2B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682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AED4-15D8-4756-B6BD-C900DFBCC6B8}" type="datetimeFigureOut">
              <a:rPr lang="es-AR" smtClean="0"/>
              <a:t>5/5/2025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7E53-5530-4FED-832B-E77D9AD2E2B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5525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AED4-15D8-4756-B6BD-C900DFBCC6B8}" type="datetimeFigureOut">
              <a:rPr lang="es-AR" smtClean="0"/>
              <a:t>5/5/2025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D7E53-5530-4FED-832B-E77D9AD2E2B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559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AED4-15D8-4756-B6BD-C900DFBCC6B8}" type="datetimeFigureOut">
              <a:rPr lang="es-AR" smtClean="0"/>
              <a:t>5/5/2025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0D7E53-5530-4FED-832B-E77D9AD2E2B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337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FAED4-15D8-4756-B6BD-C900DFBCC6B8}" type="datetimeFigureOut">
              <a:rPr lang="es-AR" smtClean="0"/>
              <a:t>5/5/2025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0D7E53-5530-4FED-832B-E77D9AD2E2B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507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ctr">
              <a:spcBef>
                <a:spcPts val="0"/>
              </a:spcBef>
            </a:pPr>
            <a:r>
              <a:rPr lang="es-E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PRIMERA DIPLOMATURA INTERNACIONAL </a:t>
            </a:r>
            <a:br>
              <a:rPr lang="es-ES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s-ES" sz="32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32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“ATENCIÓN DEL RECIÉN NACIDO CON PATOLOGÍA RESPIRATORIA ESTRATEGIAS PARA PREVENCIÓN DEL DAÑO Y PROCESOS DE MEJORAS DE LA CALIDAD</a:t>
            </a:r>
            <a:r>
              <a:rPr lang="es-E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.”</a:t>
            </a:r>
            <a:br>
              <a:rPr lang="es-ES" sz="3600" b="0" dirty="0">
                <a:effectLst/>
              </a:rPr>
            </a:br>
            <a:br>
              <a:rPr lang="es-ES" sz="3600" dirty="0"/>
            </a:br>
            <a:endParaRPr lang="es-AR" sz="3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680571"/>
          </a:xfrm>
        </p:spPr>
        <p:txBody>
          <a:bodyPr>
            <a:normAutofit/>
          </a:bodyPr>
          <a:lstStyle/>
          <a:p>
            <a:pPr algn="r"/>
            <a:r>
              <a:rPr lang="es-AR" sz="1900" b="1" dirty="0">
                <a:latin typeface="Arial" panose="020B0604020202020204" pitchFamily="34" charset="0"/>
                <a:cs typeface="Arial" panose="020B0604020202020204" pitchFamily="34" charset="0"/>
              </a:rPr>
              <a:t>DIRECTOR HONORARIO: DR. WALDEMAR CARLO </a:t>
            </a:r>
          </a:p>
          <a:p>
            <a:pPr algn="r"/>
            <a:r>
              <a:rPr lang="es-AR" sz="1900" b="1" dirty="0">
                <a:latin typeface="Arial" panose="020B0604020202020204" pitchFamily="34" charset="0"/>
                <a:cs typeface="Arial" panose="020B0604020202020204" pitchFamily="34" charset="0"/>
              </a:rPr>
              <a:t> DIRECTORA: DRA. LILIANA ROLDÁN </a:t>
            </a:r>
          </a:p>
          <a:p>
            <a:pPr algn="r"/>
            <a:r>
              <a:rPr lang="es-AR" sz="1900" b="1" dirty="0">
                <a:latin typeface="Arial" panose="020B0604020202020204" pitchFamily="34" charset="0"/>
                <a:cs typeface="Arial" panose="020B0604020202020204" pitchFamily="34" charset="0"/>
              </a:rPr>
              <a:t> SUB DIRECTOR: DR. ROBERTO SILVEYRA  </a:t>
            </a:r>
          </a:p>
          <a:p>
            <a:pPr algn="r"/>
            <a:r>
              <a:rPr lang="es-AR" sz="1900" b="1" dirty="0">
                <a:latin typeface="Arial" panose="020B0604020202020204" pitchFamily="34" charset="0"/>
                <a:cs typeface="Arial" panose="020B0604020202020204" pitchFamily="34" charset="0"/>
              </a:rPr>
              <a:t> COORDINADOR DOCENTE: DR. ALEJANDRO DINERSTEIN 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7450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PROPOSITO GENERAL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685925" y="1704975"/>
            <a:ext cx="9647237" cy="3777622"/>
          </a:xfrm>
        </p:spPr>
        <p:txBody>
          <a:bodyPr>
            <a:noAutofit/>
          </a:bodyPr>
          <a:lstStyle/>
          <a:p>
            <a:r>
              <a:rPr lang="es-ES" sz="2800" dirty="0"/>
              <a:t>Formar profesionales de la salud capacitados para identificar, tratar y optimizar el manejo de </a:t>
            </a:r>
            <a:r>
              <a:rPr lang="es-ES" sz="2800" b="1" dirty="0"/>
              <a:t>patologías respiratorias neonatales</a:t>
            </a:r>
            <a:r>
              <a:rPr lang="es-ES" sz="2800" dirty="0"/>
              <a:t>, mediante la implementación de </a:t>
            </a:r>
            <a:r>
              <a:rPr lang="es-ES" sz="2800" b="1" dirty="0"/>
              <a:t>terapias invasivas y no invasivas</a:t>
            </a:r>
            <a:r>
              <a:rPr lang="es-ES" sz="2800" dirty="0"/>
              <a:t>, fundamentadas en evidencia científica actualizada y ajustadas a las necesidades específicas de cada paciente, </a:t>
            </a:r>
            <a:r>
              <a:rPr lang="es-ES" sz="2800" b="1" dirty="0"/>
              <a:t>optimizando la calidad de atención en sus unidades de trabajo.</a:t>
            </a:r>
            <a:endParaRPr lang="es-AR" sz="2800" b="1" dirty="0"/>
          </a:p>
        </p:txBody>
      </p:sp>
    </p:spTree>
    <p:extLst>
      <p:ext uri="{BB962C8B-B14F-4D97-AF65-F5344CB8AC3E}">
        <p14:creationId xmlns:p14="http://schemas.microsoft.com/office/powerpoint/2010/main" val="174707175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142</TotalTime>
  <Words>115</Words>
  <Application>Microsoft Office PowerPoint</Application>
  <PresentationFormat>Panorámica</PresentationFormat>
  <Paragraphs>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Espiral</vt:lpstr>
      <vt:lpstr>PRIMERA DIPLOMATURA INTERNACIONAL   “ATENCIÓN DEL RECIÉN NACIDO CON PATOLOGÍA RESPIRATORIA ESTRATEGIAS PARA PREVENCIÓN DEL DAÑO Y PROCESOS DE MEJORAS DE LA CALIDAD.”  </vt:lpstr>
      <vt:lpstr>PROPOSITO GENERAL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PRIMERA DIPLOMATURA INTERNACIONAL   “ATENCIÓN DEL RECIÉN NACIDO CON PATOLOGÍA RESPIRATORIA ESTRATEGIAS PARA PREVENCIÓN DEL DAÑO Y PROCESOS DE MEJORAS DE LA CALIDAD.”  </dc:title>
  <dc:creator>Liliana Roldan</dc:creator>
  <cp:lastModifiedBy>Liliana Roldan</cp:lastModifiedBy>
  <cp:revision>15</cp:revision>
  <dcterms:created xsi:type="dcterms:W3CDTF">2024-11-25T10:37:53Z</dcterms:created>
  <dcterms:modified xsi:type="dcterms:W3CDTF">2025-05-05T21:27:34Z</dcterms:modified>
</cp:coreProperties>
</file>