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app helps me improve my fighting game skills by reviewing my own matches and converting YouTube comments into GitHub issues.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 – Upload Match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upload my match videos to YouTube as unlisted content.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 – Comment for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watch the videos and leave comments to mark areas for improvement or issues to fix.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 – Retrieve Comments via YouTube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Google Apps Script, I retrieve comments from my unlisted videos via the YouTube Data API.</a:t>
            </a:r>
          </a:p>
          <a:p>
            <a:r>
              <a:t>The scope 'youtube.force-ssl' is required to access comments on unlisted videos.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 – Create GitHub Issues Automatically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retrieved comments are automatically converted into GitHub issues using GAS.</a:t>
            </a:r>
          </a:p>
          <a:p>
            <a:r>
              <a:t>Each issue represents a task or improvement point.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 – Review and Close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review the issues the next day, work on the tasks, and close them once completed.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Justification &amp; Data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Scope used: youtube.force-ssl</a:t>
            </a:r>
          </a:p>
          <a:p>
            <a:r>
              <a:t>- Purpose: To retrieve comments from unlisted videos for personal review</a:t>
            </a:r>
          </a:p>
          <a:p>
            <a:r>
              <a:t>- Data is not shared with third parties</a:t>
            </a:r>
          </a:p>
          <a:p>
            <a:r>
              <a:t>- This app is for personal use only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