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CD4"/>
    <a:srgbClr val="2E3192"/>
    <a:srgbClr val="FF3300"/>
    <a:srgbClr val="EF1C23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4660"/>
  </p:normalViewPr>
  <p:slideViewPr>
    <p:cSldViewPr snapToGrid="0">
      <p:cViewPr varScale="1">
        <p:scale>
          <a:sx n="78" d="100"/>
          <a:sy n="78" d="100"/>
        </p:scale>
        <p:origin x="7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EF497-E542-488C-8A33-BF99EAEF660B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5A55A-57E7-4082-982C-709AED29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26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5A55A-57E7-4082-982C-709AED2924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2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F2AF-218C-EBAD-9332-D985F4F6A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9A077-DCF3-9966-C28B-E0B40772E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A92D2-7F6B-13AA-3F7A-E1FDD07D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78B5-01A6-45DF-B085-3CC4FA142346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8D919-152F-8F55-45C5-1D6099A5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449D0-10B9-C140-063B-80E397EC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74A6-686C-46E4-8EDE-57C63677D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1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0C44-0AFF-EA37-1D70-72A5CFD23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399CF-0ABD-4171-7EC8-767E7BA59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C5971-6E64-0142-8158-010CE03E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78B5-01A6-45DF-B085-3CC4FA142346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5D2A7-7BAD-FF2B-1D45-E9668D6CF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9466E-21DC-5E2E-514C-96C2BB05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74A6-686C-46E4-8EDE-57C63677D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3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040E99-B1FE-F623-B809-0CD675A58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742E1-637D-EE3A-D6BA-2D8EF645B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62E3C-CB07-1595-DA0C-813959C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78B5-01A6-45DF-B085-3CC4FA142346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57F29-F829-2873-C470-5779DB3D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935CC-CAAE-6128-D6AD-F96F1220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74A6-686C-46E4-8EDE-57C63677D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5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AF21-69E0-64C7-29E1-05B65A75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12A4-732A-7DFF-FC48-1F143E043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6FBD4-8055-2DEB-33BA-F71D1C895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78B5-01A6-45DF-B085-3CC4FA142346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6CB76-0642-B122-A995-BF199A61B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03F4E-BF5A-AC44-EF97-E96E985D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74A6-686C-46E4-8EDE-57C63677D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A5BC0-264B-17AD-7030-53AE6D23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3FD25-41A9-BBF8-B721-EBAFD58DA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02E7E-56BF-F00C-0C21-B53B70BBD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78B5-01A6-45DF-B085-3CC4FA142346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FC926-EE1A-5950-2EFD-57FD8FAC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A8E59-6F1C-6337-A33E-A6AB4DAF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74A6-686C-46E4-8EDE-57C63677D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3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991F3-5F89-3027-4D6C-FBB458FD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5AC29-6E1F-0453-4B1B-017E22DFD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9378B-D487-7697-1C74-799A13940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10DCF-BE7C-1939-8066-D3D3E94B4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78B5-01A6-45DF-B085-3CC4FA142346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10FBF-0017-AF87-AB59-659E8FB74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D7D76-3DE9-34AA-CE0E-5197AAC2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74A6-686C-46E4-8EDE-57C63677D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2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B591-1366-CE19-C426-E9D1EC9C1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829CE-A7DE-4E4E-0B82-053D6C037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71CFB-A168-4000-C9C4-3BA859BFA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907E2E-8829-B144-E8D1-07E8605C03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CCFE5-12FA-5984-141D-640B88F69E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CD9E86-043B-9028-7B1E-C50F4F446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78B5-01A6-45DF-B085-3CC4FA142346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DDEF1-FF3F-5788-F4B2-6FA149DA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99F81A-E2ED-AD18-04ED-4ED9C9F9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74A6-686C-46E4-8EDE-57C63677D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4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361C-33FC-A55F-ABDB-B005B034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8A614A-5179-FFC6-124C-B79E8BF76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78B5-01A6-45DF-B085-3CC4FA142346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7676E-A785-B174-48FD-27BF4C49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79896-C390-9357-DF9E-B070208F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74A6-686C-46E4-8EDE-57C63677D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9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4DC74F-A8B6-47A2-8FD6-9A9A3DF6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78B5-01A6-45DF-B085-3CC4FA142346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6A40C5-418A-387C-61DD-3EA78C10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0A732-F021-6CEE-DA6C-FB2E579F8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74A6-686C-46E4-8EDE-57C63677D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0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F548-6438-B173-D6F0-52D49747A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B480D-FCA4-4A0D-CF47-3EAF6C67F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C3B45-39C1-E552-0901-77BAF9A62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9C84B-4049-1BB8-B320-5A510D189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78B5-01A6-45DF-B085-3CC4FA142346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C3732-1FBE-01A0-BF40-BFF0F1262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CB80-B921-7F98-5C28-1730067B0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74A6-686C-46E4-8EDE-57C63677D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8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DB72E-E65F-131D-71E8-E024149CD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1C3984-3D1E-4B99-2C29-4A69EF59C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32874-007F-A0D6-2041-CB253FFF8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3761D-7E9C-FF75-BB04-62E3CFB2E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78B5-01A6-45DF-B085-3CC4FA142346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C3458-4C29-C6A7-A8E5-BD3B8270E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D5CF9-0FD8-5273-AE31-4C022E386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74A6-686C-46E4-8EDE-57C63677D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2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6DB58-9CCE-5409-4DBC-FF2C748E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8CAAE-307D-AB14-D810-9C0FA866D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7BA88-A42F-47B7-D3A3-54E0EE815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2B78B5-01A6-45DF-B085-3CC4FA142346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3938E-734F-3D31-C7F4-9EEB61212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900E2-A618-AB4D-0142-A370D2539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8074A6-686C-46E4-8EDE-57C63677D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4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9E27EE-E653-ED27-57BA-AA6C5B04F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8045"/>
            <a:ext cx="2113935" cy="1980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33">
            <a:extLst>
              <a:ext uri="{FF2B5EF4-FFF2-40B4-BE49-F238E27FC236}">
                <a16:creationId xmlns:a16="http://schemas.microsoft.com/office/drawing/2014/main" id="{C43317A9-239D-7D85-67BC-B29977597127}"/>
              </a:ext>
            </a:extLst>
          </p:cNvPr>
          <p:cNvSpPr txBox="1">
            <a:spLocks/>
          </p:cNvSpPr>
          <p:nvPr/>
        </p:nvSpPr>
        <p:spPr>
          <a:xfrm>
            <a:off x="2800720" y="2537372"/>
            <a:ext cx="6109839" cy="6100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m-KH" sz="1800" b="1" dirty="0">
                <a:solidFill>
                  <a:srgbClr val="2D3192"/>
                </a:solidFill>
                <a:latin typeface="Khmer OS Muol" panose="02000500000000020004" pitchFamily="2" charset="0"/>
                <a:cs typeface="Khmer OS Muol" panose="02000500000000020004" pitchFamily="2" charset="0"/>
              </a:rPr>
              <a:t>ប្រព័ន្ធចំណតឆ្លាតវៃ</a:t>
            </a:r>
            <a:r>
              <a:rPr lang="en-US" sz="1800" b="1" dirty="0">
                <a:solidFill>
                  <a:srgbClr val="2D3192"/>
                </a:solidFill>
                <a:latin typeface="Khmer Moul" panose="02060603050605020204" pitchFamily="18" charset="0"/>
                <a:cs typeface="Khmer OS Muol" panose="02000500000000020004" pitchFamily="2" charset="0"/>
              </a:rPr>
              <a:t> (</a:t>
            </a:r>
            <a:r>
              <a:rPr lang="en-US" sz="1800" b="1" dirty="0">
                <a:solidFill>
                  <a:srgbClr val="2D3192"/>
                </a:solidFill>
                <a:latin typeface="Khmer Moul" panose="02060603050605020204" pitchFamily="18" charset="0"/>
              </a:rPr>
              <a:t>Smart Parking System )</a:t>
            </a:r>
            <a:endParaRPr lang="en-US" sz="1800" b="1" dirty="0">
              <a:solidFill>
                <a:srgbClr val="2D3192"/>
              </a:solidFill>
              <a:latin typeface="Khmer Moul" panose="020606030506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A8DF09-FDE7-6B73-FC32-8FBE5E8198C4}"/>
              </a:ext>
            </a:extLst>
          </p:cNvPr>
          <p:cNvSpPr txBox="1"/>
          <p:nvPr/>
        </p:nvSpPr>
        <p:spPr>
          <a:xfrm>
            <a:off x="3131282" y="467316"/>
            <a:ext cx="57284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km-KH" sz="2000" b="1" i="0" u="none" strike="noStrike" kern="1200" cap="none" spc="0" normalizeH="0" baseline="0" noProof="0" dirty="0">
                <a:ln w="0"/>
                <a:solidFill>
                  <a:srgbClr val="2D3192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Khmer OS Muol" panose="02000500000000020004" pitchFamily="2" charset="0"/>
                <a:cs typeface="Khmer OS Muol" panose="02000500000000020004" pitchFamily="2" charset="0"/>
              </a:rPr>
              <a:t>វិទ្យាស្ថានជាតិពហុបច្ចេកទេសកម្ពុជា</a:t>
            </a:r>
            <a:endParaRPr lang="en-US" sz="2000" dirty="0">
              <a:solidFill>
                <a:srgbClr val="2D3192"/>
              </a:solidFill>
              <a:latin typeface="Khmer OS Muol" panose="02000500000000020004" pitchFamily="2" charset="0"/>
              <a:cs typeface="Khmer OS Muol" panose="02000500000000020004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E289937-FE38-3CD0-376E-27DB3D3B7FF2}"/>
              </a:ext>
            </a:extLst>
          </p:cNvPr>
          <p:cNvSpPr txBox="1">
            <a:spLocks/>
          </p:cNvSpPr>
          <p:nvPr/>
        </p:nvSpPr>
        <p:spPr>
          <a:xfrm>
            <a:off x="3293959" y="1496481"/>
            <a:ext cx="5083277" cy="53127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km-KH" sz="1800" dirty="0">
                <a:ln w="0"/>
                <a:solidFill>
                  <a:srgbClr val="2D3192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Khmer OS Muol" panose="02000500000000020004" pitchFamily="2" charset="0"/>
                <a:ea typeface="+mn-ea"/>
                <a:cs typeface="Khmer OS Muol" panose="02000500000000020004" pitchFamily="2" charset="0"/>
              </a:rPr>
              <a:t>មហាវិទ្យាល័យ វិទ្យាសាស្ត្រ កុំព្យូទ័រ</a:t>
            </a:r>
            <a:endParaRPr lang="en-US" sz="1800" dirty="0">
              <a:solidFill>
                <a:srgbClr val="2D319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uol" panose="02000500000000020004" pitchFamily="2" charset="0"/>
              <a:cs typeface="Khmer OS Muol" panose="02000500000000020004" pitchFamily="2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D1F34D5-3800-D631-9483-54AE15AC017F}"/>
              </a:ext>
            </a:extLst>
          </p:cNvPr>
          <p:cNvSpPr txBox="1">
            <a:spLocks/>
          </p:cNvSpPr>
          <p:nvPr/>
        </p:nvSpPr>
        <p:spPr>
          <a:xfrm>
            <a:off x="3131282" y="3293589"/>
            <a:ext cx="5161783" cy="183159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m-KH" sz="1800" b="1" dirty="0">
                <a:solidFill>
                  <a:srgbClr val="2D3192"/>
                </a:solidFill>
                <a:latin typeface="Khmer OS Muol" panose="02000500000000020004" pitchFamily="2" charset="0"/>
                <a:ea typeface="+mj-ea"/>
                <a:cs typeface="Khmer OS Muol" panose="02000500000000020004" pitchFamily="2" charset="0"/>
              </a:rPr>
              <a:t>ដឹកនាំដោយសាស្រ្ដចារ្យ </a:t>
            </a:r>
            <a:r>
              <a:rPr lang="km-KH" sz="1800" b="1" dirty="0">
                <a:solidFill>
                  <a:srgbClr val="2D319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៖   សុខ ពិសិដ្ឋ</a:t>
            </a:r>
            <a:endParaRPr lang="en-US" sz="1800" b="1" dirty="0">
              <a:solidFill>
                <a:srgbClr val="2D319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m-KH" sz="1800" b="1" dirty="0">
                <a:solidFill>
                  <a:srgbClr val="2D3192"/>
                </a:solidFill>
                <a:latin typeface="Khmer OS Muol" panose="02000500000000020004" pitchFamily="2" charset="0"/>
                <a:ea typeface="+mj-ea"/>
                <a:cs typeface="Khmer OS Muol" panose="02000500000000020004" pitchFamily="2" charset="0"/>
              </a:rPr>
              <a:t>ពិគ្រោះដោយសាស្រ្តចារ្យ</a:t>
            </a:r>
            <a:r>
              <a:rPr lang="en-US" sz="1800" b="1" dirty="0">
                <a:solidFill>
                  <a:srgbClr val="2D3192"/>
                </a:solidFill>
                <a:latin typeface="Khmer OS Muol" panose="02000500000000020004" pitchFamily="2" charset="0"/>
                <a:ea typeface="+mj-ea"/>
                <a:cs typeface="Khmer OS Muol" panose="02000500000000020004" pitchFamily="2" charset="0"/>
              </a:rPr>
              <a:t> </a:t>
            </a:r>
            <a:r>
              <a:rPr lang="km-KH" sz="1800" dirty="0">
                <a:solidFill>
                  <a:srgbClr val="2D319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  <a:r>
              <a:rPr lang="en-US" sz="1800" dirty="0">
                <a:solidFill>
                  <a:srgbClr val="2D319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800" dirty="0">
                <a:solidFill>
                  <a:srgbClr val="2D319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km-KH" sz="1800" b="1" dirty="0">
                <a:solidFill>
                  <a:srgbClr val="2D3192"/>
                </a:solidFill>
                <a:latin typeface="Times New Roman" panose="02020603050405020304" pitchFamily="18" charset="0"/>
                <a:cs typeface="Khmer OS Battambang" panose="02000500000000020004" pitchFamily="2" charset="0"/>
              </a:rPr>
              <a:t>លឹម ជីសែ</a:t>
            </a:r>
            <a:endParaRPr lang="en-US" sz="1800" b="1" dirty="0">
              <a:solidFill>
                <a:srgbClr val="2D3192"/>
              </a:solidFill>
              <a:latin typeface="Times New Roman" panose="02020603050405020304" pitchFamily="18" charset="0"/>
              <a:cs typeface="Khmer OS Battambang" panose="02000500000000020004" pitchFamily="2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km-KH" sz="1800" b="1" dirty="0">
              <a:solidFill>
                <a:srgbClr val="2D3192"/>
              </a:solidFill>
              <a:latin typeface="Khmer OS Muol" panose="02000500000000020004" pitchFamily="2" charset="0"/>
              <a:ea typeface="+mj-ea"/>
              <a:cs typeface="Khmer OS Muol" panose="02000500000000020004" pitchFamily="2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km-KH" sz="1800" b="1" dirty="0">
              <a:solidFill>
                <a:srgbClr val="2D3192"/>
              </a:solidFill>
              <a:latin typeface="Khmer OS Muol" panose="02000500000000020004" pitchFamily="2" charset="0"/>
              <a:ea typeface="+mj-ea"/>
              <a:cs typeface="Khmer OS Muol" panose="02000500000000020004" pitchFamily="2" charset="0"/>
            </a:endParaRPr>
          </a:p>
          <a:p>
            <a:pPr marL="182880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m-KH" sz="1600" dirty="0">
                <a:solidFill>
                  <a:srgbClr val="2D3192"/>
                </a:solidFill>
                <a:latin typeface="Khmer OS Battambang" panose="02000500000000020004" pitchFamily="2" charset="0"/>
                <a:ea typeface="Calibri" panose="020F0502020204030204" pitchFamily="34" charset="0"/>
                <a:cs typeface="Khmer OS Battambang" panose="02000500000000020004" pitchFamily="2" charset="0"/>
              </a:rPr>
              <a:t>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C10585-29C7-B7ED-06B4-886D3525BEF5}"/>
              </a:ext>
            </a:extLst>
          </p:cNvPr>
          <p:cNvSpPr txBox="1"/>
          <p:nvPr/>
        </p:nvSpPr>
        <p:spPr>
          <a:xfrm>
            <a:off x="1942400" y="4685288"/>
            <a:ext cx="8833755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1800" b="1" dirty="0">
                <a:solidFill>
                  <a:srgbClr val="2D319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រៀបរៀងដោយនិស្សិត៖   ១.ង៉ែត វិចិត្របញ្ញា         ២. ណៃ គង់             ៣.អ៊ី ច័ន្ទឧត្ដម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0A783A-6232-E8AB-5119-AA3ADC1832B0}"/>
              </a:ext>
            </a:extLst>
          </p:cNvPr>
          <p:cNvSpPr txBox="1"/>
          <p:nvPr/>
        </p:nvSpPr>
        <p:spPr>
          <a:xfrm>
            <a:off x="2800720" y="863109"/>
            <a:ext cx="64235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n w="0"/>
                <a:solidFill>
                  <a:srgbClr val="2D3192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Khmer OS Muol" panose="02000500000000020004" pitchFamily="2" charset="0"/>
                <a:cs typeface="Khmer OS Muol" panose="02000500000000020004" pitchFamily="2" charset="0"/>
              </a:rPr>
              <a:t>NATIONAL POLYTECHNIC INSTITE OF CAMBODIA</a:t>
            </a:r>
            <a:endParaRPr lang="en-US" sz="1400" dirty="0">
              <a:solidFill>
                <a:srgbClr val="2D3192"/>
              </a:solidFill>
              <a:latin typeface="Khmer OS Muol" panose="02000500000000020004" pitchFamily="2" charset="0"/>
              <a:cs typeface="Khmer OS Muol" panose="02000500000000020004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1345F2F-CE26-AE6F-B81A-3D2F50E09B05}"/>
              </a:ext>
            </a:extLst>
          </p:cNvPr>
          <p:cNvSpPr txBox="1">
            <a:spLocks/>
          </p:cNvSpPr>
          <p:nvPr/>
        </p:nvSpPr>
        <p:spPr>
          <a:xfrm>
            <a:off x="3293958" y="1925915"/>
            <a:ext cx="5083277" cy="53127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sz="1400" b="0" dirty="0">
                <a:ln w="0"/>
                <a:solidFill>
                  <a:srgbClr val="2D3192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Khmer OS Muol" panose="02000500000000020004" pitchFamily="2" charset="0"/>
                <a:ea typeface="+mn-ea"/>
                <a:cs typeface="Khmer OS Muol" panose="02000500000000020004" pitchFamily="2" charset="0"/>
              </a:rPr>
              <a:t>FACULTY OF COMPUTER SCIENCE</a:t>
            </a:r>
            <a:endParaRPr lang="en-US" sz="1400" b="0" dirty="0">
              <a:solidFill>
                <a:srgbClr val="2D319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uol" panose="02000500000000020004" pitchFamily="2" charset="0"/>
              <a:cs typeface="Khmer OS Muol" panose="02000500000000020004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98D654-E45C-E85F-8A18-66ADCBDE7E2C}"/>
              </a:ext>
            </a:extLst>
          </p:cNvPr>
          <p:cNvSpPr/>
          <p:nvPr/>
        </p:nvSpPr>
        <p:spPr>
          <a:xfrm>
            <a:off x="0" y="6241301"/>
            <a:ext cx="8377236" cy="655409"/>
          </a:xfrm>
          <a:prstGeom prst="rect">
            <a:avLst/>
          </a:prstGeom>
          <a:solidFill>
            <a:srgbClr val="2E319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2E3192"/>
                </a:solidFill>
              </a:ln>
              <a:solidFill>
                <a:srgbClr val="2E319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E856F2-418E-2E45-EA0F-81A2E57E5126}"/>
              </a:ext>
            </a:extLst>
          </p:cNvPr>
          <p:cNvSpPr/>
          <p:nvPr/>
        </p:nvSpPr>
        <p:spPr>
          <a:xfrm>
            <a:off x="3814764" y="6096000"/>
            <a:ext cx="8377236" cy="790259"/>
          </a:xfrm>
          <a:prstGeom prst="rect">
            <a:avLst/>
          </a:prstGeom>
          <a:solidFill>
            <a:srgbClr val="2E319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2E3192"/>
                </a:solidFill>
              </a:ln>
              <a:solidFill>
                <a:srgbClr val="2E319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C2E363-6457-D708-171E-EAC7B965B3F7}"/>
              </a:ext>
            </a:extLst>
          </p:cNvPr>
          <p:cNvSpPr/>
          <p:nvPr/>
        </p:nvSpPr>
        <p:spPr>
          <a:xfrm>
            <a:off x="4286865" y="5994891"/>
            <a:ext cx="7905135" cy="891368"/>
          </a:xfrm>
          <a:prstGeom prst="rect">
            <a:avLst/>
          </a:prstGeom>
          <a:solidFill>
            <a:srgbClr val="2E319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2E3192"/>
                </a:solidFill>
              </a:ln>
              <a:solidFill>
                <a:srgbClr val="2E319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2DF391-AB9F-EF26-5C04-4B79DE9EF328}"/>
              </a:ext>
            </a:extLst>
          </p:cNvPr>
          <p:cNvSpPr/>
          <p:nvPr/>
        </p:nvSpPr>
        <p:spPr>
          <a:xfrm>
            <a:off x="4626076" y="5844182"/>
            <a:ext cx="7624916" cy="1093004"/>
          </a:xfrm>
          <a:prstGeom prst="rect">
            <a:avLst/>
          </a:prstGeom>
          <a:solidFill>
            <a:srgbClr val="2E319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2E3192"/>
                </a:solidFill>
              </a:ln>
              <a:solidFill>
                <a:srgbClr val="2E319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796970-2C17-CA42-1A25-64EC94E0BAD0}"/>
              </a:ext>
            </a:extLst>
          </p:cNvPr>
          <p:cNvSpPr/>
          <p:nvPr/>
        </p:nvSpPr>
        <p:spPr>
          <a:xfrm>
            <a:off x="5036879" y="5722374"/>
            <a:ext cx="7214113" cy="1203006"/>
          </a:xfrm>
          <a:prstGeom prst="rect">
            <a:avLst/>
          </a:prstGeom>
          <a:solidFill>
            <a:srgbClr val="2E319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2E3192"/>
                </a:solidFill>
              </a:ln>
              <a:solidFill>
                <a:srgbClr val="2E3192"/>
              </a:solidFill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CD3E977-2B13-1546-1F1B-7B6CD3C19623}"/>
              </a:ext>
            </a:extLst>
          </p:cNvPr>
          <p:cNvSpPr txBox="1">
            <a:spLocks/>
          </p:cNvSpPr>
          <p:nvPr/>
        </p:nvSpPr>
        <p:spPr>
          <a:xfrm>
            <a:off x="6794166" y="6103679"/>
            <a:ext cx="5083277" cy="53127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km-KH" sz="2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uol" panose="02000500000000020004" pitchFamily="2" charset="0"/>
                <a:cs typeface="Khmer OS Muol" panose="02000500000000020004" pitchFamily="2" charset="0"/>
              </a:rPr>
              <a:t>ឆ្នាំសិក្សា  ២០២៤ - ២០២៥</a:t>
            </a:r>
            <a:endParaRPr lang="en-US" sz="20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uol" panose="02000500000000020004" pitchFamily="2" charset="0"/>
              <a:cs typeface="Khmer OS Muol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77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8F8BA85-315F-63B4-E182-5C98DC6AAF71}"/>
              </a:ext>
            </a:extLst>
          </p:cNvPr>
          <p:cNvSpPr/>
          <p:nvPr/>
        </p:nvSpPr>
        <p:spPr>
          <a:xfrm>
            <a:off x="756492" y="2173666"/>
            <a:ext cx="4201588" cy="849279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90000"/>
                  <a:lumOff val="10000"/>
                  <a:tint val="66000"/>
                  <a:satMod val="160000"/>
                </a:schemeClr>
              </a:gs>
              <a:gs pos="50000">
                <a:schemeClr val="tx2">
                  <a:lumMod val="90000"/>
                  <a:lumOff val="10000"/>
                  <a:tint val="44500"/>
                  <a:satMod val="160000"/>
                </a:schemeClr>
              </a:gs>
              <a:gs pos="100000">
                <a:schemeClr val="tx2">
                  <a:lumMod val="90000"/>
                  <a:lumOff val="10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solidFill>
              <a:schemeClr val="tx2">
                <a:lumMod val="10000"/>
                <a:lumOff val="9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km-KH" sz="14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uol" panose="02000500000000020004" pitchFamily="2" charset="0"/>
                <a:cs typeface="Khmer OS Muol" panose="02000500000000020004" pitchFamily="2" charset="0"/>
              </a:rPr>
              <a:t>សេចក្ដីផ្ដើម</a:t>
            </a:r>
            <a:endParaRPr lang="en-US" sz="14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uol" panose="02000500000000020004" pitchFamily="2" charset="0"/>
              <a:cs typeface="Khmer OS Muol" panose="02000500000000020004" pitchFamily="2" charset="0"/>
            </a:endParaRPr>
          </a:p>
        </p:txBody>
      </p:sp>
      <p:sp>
        <p:nvSpPr>
          <p:cNvPr id="23" name="Star: 7 Points 22">
            <a:extLst>
              <a:ext uri="{FF2B5EF4-FFF2-40B4-BE49-F238E27FC236}">
                <a16:creationId xmlns:a16="http://schemas.microsoft.com/office/drawing/2014/main" id="{35E422C0-3CC6-5A90-277A-1E432F03AF48}"/>
              </a:ext>
            </a:extLst>
          </p:cNvPr>
          <p:cNvSpPr/>
          <p:nvPr/>
        </p:nvSpPr>
        <p:spPr>
          <a:xfrm>
            <a:off x="247184" y="1893663"/>
            <a:ext cx="1371600" cy="1371600"/>
          </a:xfrm>
          <a:prstGeom prst="star7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km-KH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uol" panose="02000500000000020004" pitchFamily="2" charset="0"/>
                <a:cs typeface="Khmer OS Muol" panose="02000500000000020004" pitchFamily="2" charset="0"/>
              </a:rPr>
              <a:t>១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uol" panose="02000500000000020004" pitchFamily="2" charset="0"/>
              <a:cs typeface="Khmer OS Muol" panose="02000500000000020004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E770E4A-A4E7-4C67-2BC5-9C9671DFD21B}"/>
              </a:ext>
            </a:extLst>
          </p:cNvPr>
          <p:cNvSpPr/>
          <p:nvPr/>
        </p:nvSpPr>
        <p:spPr>
          <a:xfrm>
            <a:off x="1840654" y="3609166"/>
            <a:ext cx="3655906" cy="84927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10000"/>
              </a:lnSpc>
            </a:pPr>
            <a:r>
              <a:rPr lang="km-KH" sz="14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uol" panose="02000500000000020004" pitchFamily="2" charset="0"/>
                <a:cs typeface="Khmer OS Muol" panose="02000500000000020004" pitchFamily="2" charset="0"/>
              </a:rPr>
              <a:t>រំលឹកទ្រឹស្ដីដែលពាក់ព័ន្ធ</a:t>
            </a:r>
            <a:endParaRPr lang="en-US" sz="140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uol" panose="02000500000000020004" pitchFamily="2" charset="0"/>
              <a:cs typeface="Khmer OS Muol" panose="02000500000000020004" pitchFamily="2" charset="0"/>
            </a:endParaRPr>
          </a:p>
        </p:txBody>
      </p:sp>
      <p:sp>
        <p:nvSpPr>
          <p:cNvPr id="25" name="Star: 7 Points 24">
            <a:extLst>
              <a:ext uri="{FF2B5EF4-FFF2-40B4-BE49-F238E27FC236}">
                <a16:creationId xmlns:a16="http://schemas.microsoft.com/office/drawing/2014/main" id="{E2F641F1-0FE5-51DC-641B-49C5FB20CC03}"/>
              </a:ext>
            </a:extLst>
          </p:cNvPr>
          <p:cNvSpPr/>
          <p:nvPr/>
        </p:nvSpPr>
        <p:spPr>
          <a:xfrm>
            <a:off x="1322940" y="3280319"/>
            <a:ext cx="1371600" cy="1371600"/>
          </a:xfrm>
          <a:prstGeom prst="star7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km-KH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uol" panose="02000500000000020004" pitchFamily="2" charset="0"/>
                <a:cs typeface="Khmer OS Muol" panose="02000500000000020004" pitchFamily="2" charset="0"/>
              </a:rPr>
              <a:t>២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uol" panose="02000500000000020004" pitchFamily="2" charset="0"/>
              <a:cs typeface="Khmer OS Muol" panose="02000500000000020004" pitchFamily="2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A222111-5E0C-DFB5-612A-8230D54AA6F0}"/>
              </a:ext>
            </a:extLst>
          </p:cNvPr>
          <p:cNvSpPr/>
          <p:nvPr/>
        </p:nvSpPr>
        <p:spPr>
          <a:xfrm>
            <a:off x="825943" y="5234242"/>
            <a:ext cx="5544128" cy="86400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10000"/>
              </a:lnSpc>
            </a:pPr>
            <a:r>
              <a:rPr lang="km-KH" sz="1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uol" panose="02000500000000020004" pitchFamily="2" charset="0"/>
                <a:cs typeface="Khmer OS Muol" panose="02000500000000020004" pitchFamily="2" charset="0"/>
              </a:rPr>
              <a:t>ទីតាំងនៃការសិក្សា​ និងផែនការនៃការអនុវតក្ដគម្រោង</a:t>
            </a:r>
            <a:endParaRPr lang="en-US" sz="14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uol" panose="02000500000000020004" pitchFamily="2" charset="0"/>
              <a:cs typeface="Khmer OS Muol" panose="02000500000000020004" pitchFamily="2" charset="0"/>
            </a:endParaRPr>
          </a:p>
        </p:txBody>
      </p:sp>
      <p:sp>
        <p:nvSpPr>
          <p:cNvPr id="27" name="Star: 7 Points 26">
            <a:extLst>
              <a:ext uri="{FF2B5EF4-FFF2-40B4-BE49-F238E27FC236}">
                <a16:creationId xmlns:a16="http://schemas.microsoft.com/office/drawing/2014/main" id="{0D2E956A-97F1-204A-25E5-D59D36A1908B}"/>
              </a:ext>
            </a:extLst>
          </p:cNvPr>
          <p:cNvSpPr/>
          <p:nvPr/>
        </p:nvSpPr>
        <p:spPr>
          <a:xfrm>
            <a:off x="247184" y="4967947"/>
            <a:ext cx="1371600" cy="1371600"/>
          </a:xfrm>
          <a:prstGeom prst="star7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km-KH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uol" panose="02000500000000020004" pitchFamily="2" charset="0"/>
                <a:cs typeface="Khmer OS Muol" panose="02000500000000020004" pitchFamily="2" charset="0"/>
              </a:rPr>
              <a:t>៣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uol" panose="02000500000000020004" pitchFamily="2" charset="0"/>
              <a:cs typeface="Khmer OS Muol" panose="02000500000000020004" pitchFamily="2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D74B274-708A-6F8B-4C9F-6ADEC9EE2653}"/>
              </a:ext>
            </a:extLst>
          </p:cNvPr>
          <p:cNvSpPr/>
          <p:nvPr/>
        </p:nvSpPr>
        <p:spPr>
          <a:xfrm>
            <a:off x="5897054" y="2210832"/>
            <a:ext cx="5424146" cy="836609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5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5">
                  <a:lumMod val="40000"/>
                  <a:lumOff val="60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km-KH" sz="14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uol" panose="02000500000000020004" pitchFamily="2" charset="0"/>
                <a:cs typeface="Khmer OS Muol" panose="02000500000000020004" pitchFamily="2" charset="0"/>
              </a:rPr>
              <a:t>ការវិភាគ និង លទ្ធផលដែលទទួលបានពីការសិក្សា</a:t>
            </a:r>
            <a:endParaRPr lang="en-US" sz="14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uol" panose="02000500000000020004" pitchFamily="2" charset="0"/>
              <a:cs typeface="Khmer OS Muol" panose="02000500000000020004" pitchFamily="2" charset="0"/>
            </a:endParaRPr>
          </a:p>
        </p:txBody>
      </p:sp>
      <p:sp>
        <p:nvSpPr>
          <p:cNvPr id="29" name="Star: 7 Points 28">
            <a:extLst>
              <a:ext uri="{FF2B5EF4-FFF2-40B4-BE49-F238E27FC236}">
                <a16:creationId xmlns:a16="http://schemas.microsoft.com/office/drawing/2014/main" id="{A7095900-EEAB-FCFD-CC8A-F7C17E89632D}"/>
              </a:ext>
            </a:extLst>
          </p:cNvPr>
          <p:cNvSpPr/>
          <p:nvPr/>
        </p:nvSpPr>
        <p:spPr>
          <a:xfrm>
            <a:off x="10535920" y="1893663"/>
            <a:ext cx="1371600" cy="1371600"/>
          </a:xfrm>
          <a:prstGeom prst="star7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km-KH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uol" panose="02000500000000020004" pitchFamily="2" charset="0"/>
                <a:cs typeface="Khmer OS Muol" panose="02000500000000020004" pitchFamily="2" charset="0"/>
              </a:rPr>
              <a:t>៤</a:t>
            </a:r>
            <a:endParaRPr lang="en-US" sz="28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uol" panose="02000500000000020004" pitchFamily="2" charset="0"/>
              <a:cs typeface="Khmer OS Muol" panose="02000500000000020004" pitchFamily="2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DA7328D-F0AE-4CFA-A7B0-9CB0F19D44BA}"/>
              </a:ext>
            </a:extLst>
          </p:cNvPr>
          <p:cNvSpPr/>
          <p:nvPr/>
        </p:nvSpPr>
        <p:spPr>
          <a:xfrm>
            <a:off x="6591756" y="3572357"/>
            <a:ext cx="3185550" cy="849279"/>
          </a:xfrm>
          <a:prstGeom prst="roundRect">
            <a:avLst/>
          </a:prstGeom>
          <a:gradFill flip="none" rotWithShape="1">
            <a:gsLst>
              <a:gs pos="0">
                <a:srgbClr val="FF3300">
                  <a:tint val="66000"/>
                  <a:satMod val="160000"/>
                </a:srgbClr>
              </a:gs>
              <a:gs pos="50000">
                <a:srgbClr val="FF3300">
                  <a:tint val="44500"/>
                  <a:satMod val="160000"/>
                </a:srgbClr>
              </a:gs>
              <a:gs pos="100000">
                <a:srgbClr val="FF33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km-KH" sz="1400" dirty="0">
                <a:solidFill>
                  <a:srgbClr val="EF1C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uol" panose="02000500000000020004" pitchFamily="2" charset="0"/>
                <a:cs typeface="Khmer OS Muol" panose="02000500000000020004" pitchFamily="2" charset="0"/>
              </a:rPr>
              <a:t>សេដ្ឋកិច្ច</a:t>
            </a:r>
            <a:endParaRPr lang="en-US" sz="1400" dirty="0">
              <a:solidFill>
                <a:srgbClr val="EF1C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uol" panose="02000500000000020004" pitchFamily="2" charset="0"/>
              <a:cs typeface="Khmer OS Muol" panose="02000500000000020004" pitchFamily="2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9F18256-2EC0-B0F7-4CA3-5DDDF837FC74}"/>
              </a:ext>
            </a:extLst>
          </p:cNvPr>
          <p:cNvSpPr/>
          <p:nvPr/>
        </p:nvSpPr>
        <p:spPr>
          <a:xfrm>
            <a:off x="7262598" y="5106660"/>
            <a:ext cx="4058602" cy="88829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km-KH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uol" panose="02000500000000020004" pitchFamily="2" charset="0"/>
                <a:cs typeface="Khmer OS Muol" panose="02000500000000020004" pitchFamily="2" charset="0"/>
              </a:rPr>
              <a:t>សេចក្ដីសន្នដ្ឋាន និងការផ្ដល់អនុសាស្រ្ដ</a:t>
            </a:r>
          </a:p>
        </p:txBody>
      </p:sp>
      <p:sp>
        <p:nvSpPr>
          <p:cNvPr id="35" name="Star: 7 Points 34">
            <a:extLst>
              <a:ext uri="{FF2B5EF4-FFF2-40B4-BE49-F238E27FC236}">
                <a16:creationId xmlns:a16="http://schemas.microsoft.com/office/drawing/2014/main" id="{04AE04EE-C4CE-CDFE-4FE0-FF3D7C26AB73}"/>
              </a:ext>
            </a:extLst>
          </p:cNvPr>
          <p:cNvSpPr/>
          <p:nvPr/>
        </p:nvSpPr>
        <p:spPr>
          <a:xfrm>
            <a:off x="10627696" y="4865009"/>
            <a:ext cx="1371600" cy="1371600"/>
          </a:xfrm>
          <a:prstGeom prst="star7">
            <a:avLst/>
          </a:prstGeom>
          <a:solidFill>
            <a:srgbClr val="2E3192"/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km-KH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uol" panose="02000500000000020004" pitchFamily="2" charset="0"/>
                <a:cs typeface="Khmer OS Muol" panose="02000500000000020004" pitchFamily="2" charset="0"/>
              </a:rPr>
              <a:t>៦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uol" panose="02000500000000020004" pitchFamily="2" charset="0"/>
              <a:cs typeface="Khmer OS Muol" panose="02000500000000020004" pitchFamily="2" charset="0"/>
            </a:endParaRPr>
          </a:p>
        </p:txBody>
      </p:sp>
      <p:sp>
        <p:nvSpPr>
          <p:cNvPr id="36" name="Star: 7 Points 35">
            <a:extLst>
              <a:ext uri="{FF2B5EF4-FFF2-40B4-BE49-F238E27FC236}">
                <a16:creationId xmlns:a16="http://schemas.microsoft.com/office/drawing/2014/main" id="{7FB3E150-6449-1295-53BF-902D1076B513}"/>
              </a:ext>
            </a:extLst>
          </p:cNvPr>
          <p:cNvSpPr/>
          <p:nvPr/>
        </p:nvSpPr>
        <p:spPr>
          <a:xfrm>
            <a:off x="9091506" y="3274695"/>
            <a:ext cx="1371600" cy="1371600"/>
          </a:xfrm>
          <a:prstGeom prst="star7">
            <a:avLst/>
          </a:prstGeom>
          <a:solidFill>
            <a:srgbClr val="EE0000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km-KH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uol" panose="02000500000000020004" pitchFamily="2" charset="0"/>
                <a:cs typeface="Khmer OS Muol" panose="02000500000000020004" pitchFamily="2" charset="0"/>
              </a:rPr>
              <a:t>៥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uol" panose="02000500000000020004" pitchFamily="2" charset="0"/>
              <a:cs typeface="Khmer OS Muol" panose="0200050000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D20199-7465-C90A-E8E0-E3D30CFF746E}"/>
              </a:ext>
            </a:extLst>
          </p:cNvPr>
          <p:cNvSpPr/>
          <p:nvPr/>
        </p:nvSpPr>
        <p:spPr>
          <a:xfrm>
            <a:off x="0" y="0"/>
            <a:ext cx="12192000" cy="613763"/>
          </a:xfrm>
          <a:prstGeom prst="rect">
            <a:avLst/>
          </a:prstGeom>
          <a:solidFill>
            <a:srgbClr val="2E319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08DB36-F1BD-14E6-0FE3-00DD981A48A8}"/>
              </a:ext>
            </a:extLst>
          </p:cNvPr>
          <p:cNvSpPr/>
          <p:nvPr/>
        </p:nvSpPr>
        <p:spPr>
          <a:xfrm>
            <a:off x="3667431" y="7628"/>
            <a:ext cx="8494038" cy="717554"/>
          </a:xfrm>
          <a:prstGeom prst="rect">
            <a:avLst/>
          </a:prstGeom>
          <a:solidFill>
            <a:srgbClr val="2E319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928B19-686B-C233-69F6-9AE5F721816E}"/>
              </a:ext>
            </a:extLst>
          </p:cNvPr>
          <p:cNvSpPr/>
          <p:nvPr/>
        </p:nvSpPr>
        <p:spPr>
          <a:xfrm>
            <a:off x="3839495" y="9223"/>
            <a:ext cx="8337239" cy="789232"/>
          </a:xfrm>
          <a:prstGeom prst="rect">
            <a:avLst/>
          </a:prstGeom>
          <a:solidFill>
            <a:srgbClr val="2E319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D69A25-6F0C-B9D8-2BBA-026462814E7C}"/>
              </a:ext>
            </a:extLst>
          </p:cNvPr>
          <p:cNvSpPr/>
          <p:nvPr/>
        </p:nvSpPr>
        <p:spPr>
          <a:xfrm>
            <a:off x="4011561" y="14194"/>
            <a:ext cx="8180439" cy="887200"/>
          </a:xfrm>
          <a:prstGeom prst="rect">
            <a:avLst/>
          </a:prstGeom>
          <a:solidFill>
            <a:srgbClr val="2E319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270611-B4DF-5FAD-3DAF-28BD9F5CFECD}"/>
              </a:ext>
            </a:extLst>
          </p:cNvPr>
          <p:cNvSpPr/>
          <p:nvPr/>
        </p:nvSpPr>
        <p:spPr>
          <a:xfrm>
            <a:off x="4183625" y="20759"/>
            <a:ext cx="8023639" cy="1033269"/>
          </a:xfrm>
          <a:prstGeom prst="rect">
            <a:avLst/>
          </a:prstGeom>
          <a:solidFill>
            <a:srgbClr val="2E319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m-KH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uol" panose="02000500000000020004" pitchFamily="2" charset="0"/>
                <a:cs typeface="Khmer OS Muol" panose="02000500000000020004" pitchFamily="2" charset="0"/>
              </a:rPr>
              <a:t>មាតិកា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14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7955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136</Words>
  <Application>Microsoft Office PowerPoint</Application>
  <PresentationFormat>Widescreen</PresentationFormat>
  <Paragraphs>26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Aptos</vt:lpstr>
      <vt:lpstr>Aptos Display</vt:lpstr>
      <vt:lpstr>Arial</vt:lpstr>
      <vt:lpstr>Khmer Moul</vt:lpstr>
      <vt:lpstr>Khmer OS Battambang</vt:lpstr>
      <vt:lpstr>Khmer OS Muol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kong nai</dc:creator>
  <cp:lastModifiedBy>kong nai</cp:lastModifiedBy>
  <cp:revision>6</cp:revision>
  <dcterms:created xsi:type="dcterms:W3CDTF">2025-07-10T08:24:27Z</dcterms:created>
  <dcterms:modified xsi:type="dcterms:W3CDTF">2025-07-12T08:48:53Z</dcterms:modified>
</cp:coreProperties>
</file>