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91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sv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sv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svg"/><Relationship Id="rId4" Type="http://schemas.openxmlformats.org/officeDocument/2006/relationships/image" Target="../media/image24.svg"/><Relationship Id="rId9" Type="http://schemas.openxmlformats.org/officeDocument/2006/relationships/image" Target="../media/image2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D63073-DCC7-430A-9AC3-04E4CEC6FE0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AB9BC191-A418-47D0-A715-C28A111AC2AE}">
      <dgm:prSet/>
      <dgm:spPr/>
      <dgm:t>
        <a:bodyPr/>
        <a:lstStyle/>
        <a:p>
          <a:pPr>
            <a:defRPr cap="all"/>
          </a:pPr>
          <a:r>
            <a:rPr lang="en-US"/>
            <a:t>Music Store sales data managed using MySQL</a:t>
          </a:r>
        </a:p>
      </dgm:t>
    </dgm:pt>
    <dgm:pt modelId="{1BB076FA-E45E-4900-BF97-11750211CFCF}" type="parTrans" cxnId="{78A4F603-9EC1-4226-B844-696C162ECE0B}">
      <dgm:prSet/>
      <dgm:spPr/>
      <dgm:t>
        <a:bodyPr/>
        <a:lstStyle/>
        <a:p>
          <a:endParaRPr lang="en-US"/>
        </a:p>
      </dgm:t>
    </dgm:pt>
    <dgm:pt modelId="{9C4C2F08-33A8-4096-A61E-FF3DF82DE0F9}" type="sibTrans" cxnId="{78A4F603-9EC1-4226-B844-696C162ECE0B}">
      <dgm:prSet/>
      <dgm:spPr/>
      <dgm:t>
        <a:bodyPr/>
        <a:lstStyle/>
        <a:p>
          <a:endParaRPr lang="en-US"/>
        </a:p>
      </dgm:t>
    </dgm:pt>
    <dgm:pt modelId="{CA661A4A-F4FF-4F7F-A06A-489E166D9994}">
      <dgm:prSet/>
      <dgm:spPr/>
      <dgm:t>
        <a:bodyPr/>
        <a:lstStyle/>
        <a:p>
          <a:pPr>
            <a:defRPr cap="all"/>
          </a:pPr>
          <a:r>
            <a:rPr lang="en-US"/>
            <a:t>Key performance metrics derived using SQL queries and views</a:t>
          </a:r>
        </a:p>
      </dgm:t>
    </dgm:pt>
    <dgm:pt modelId="{689ACA5D-36CB-4C7B-86AD-D37AB2129962}" type="parTrans" cxnId="{6E140ACA-370D-410D-A2DE-6BDEBFE42153}">
      <dgm:prSet/>
      <dgm:spPr/>
      <dgm:t>
        <a:bodyPr/>
        <a:lstStyle/>
        <a:p>
          <a:endParaRPr lang="en-US"/>
        </a:p>
      </dgm:t>
    </dgm:pt>
    <dgm:pt modelId="{F58435E5-0CF7-49A3-A8CF-1A87E726AA25}" type="sibTrans" cxnId="{6E140ACA-370D-410D-A2DE-6BDEBFE42153}">
      <dgm:prSet/>
      <dgm:spPr/>
      <dgm:t>
        <a:bodyPr/>
        <a:lstStyle/>
        <a:p>
          <a:endParaRPr lang="en-US"/>
        </a:p>
      </dgm:t>
    </dgm:pt>
    <dgm:pt modelId="{7ABE462C-D810-4C46-B7D1-729D30BF3833}">
      <dgm:prSet/>
      <dgm:spPr/>
      <dgm:t>
        <a:bodyPr/>
        <a:lstStyle/>
        <a:p>
          <a:pPr>
            <a:defRPr cap="all"/>
          </a:pPr>
          <a:r>
            <a:rPr lang="en-US"/>
            <a:t>Integrated with Power BI for dynamic dashboards and visualization</a:t>
          </a:r>
        </a:p>
      </dgm:t>
    </dgm:pt>
    <dgm:pt modelId="{FB617109-B72F-472A-9142-DBDE25669733}" type="parTrans" cxnId="{7CE48363-A188-4622-B3FB-81E18465A42F}">
      <dgm:prSet/>
      <dgm:spPr/>
      <dgm:t>
        <a:bodyPr/>
        <a:lstStyle/>
        <a:p>
          <a:endParaRPr lang="en-US"/>
        </a:p>
      </dgm:t>
    </dgm:pt>
    <dgm:pt modelId="{16219CDB-462B-418A-AA36-131186C89B02}" type="sibTrans" cxnId="{7CE48363-A188-4622-B3FB-81E18465A42F}">
      <dgm:prSet/>
      <dgm:spPr/>
      <dgm:t>
        <a:bodyPr/>
        <a:lstStyle/>
        <a:p>
          <a:endParaRPr lang="en-US"/>
        </a:p>
      </dgm:t>
    </dgm:pt>
    <dgm:pt modelId="{F583B3DB-96FF-4ADA-9F66-213553B5EA35}">
      <dgm:prSet/>
      <dgm:spPr/>
      <dgm:t>
        <a:bodyPr/>
        <a:lstStyle/>
        <a:p>
          <a:pPr>
            <a:defRPr cap="all"/>
          </a:pPr>
          <a:r>
            <a:rPr lang="en-US"/>
            <a:t>Focus on customer analysis, revenue tracking, genre/media insights</a:t>
          </a:r>
        </a:p>
      </dgm:t>
    </dgm:pt>
    <dgm:pt modelId="{292B3D88-F39D-47D8-BE92-BECDCDBCF0DF}" type="parTrans" cxnId="{FE61FCE1-A212-463B-9A6E-F314D8494987}">
      <dgm:prSet/>
      <dgm:spPr/>
      <dgm:t>
        <a:bodyPr/>
        <a:lstStyle/>
        <a:p>
          <a:endParaRPr lang="en-US"/>
        </a:p>
      </dgm:t>
    </dgm:pt>
    <dgm:pt modelId="{CACD4823-477F-46A3-ABA5-654D66C7F3C0}" type="sibTrans" cxnId="{FE61FCE1-A212-463B-9A6E-F314D8494987}">
      <dgm:prSet/>
      <dgm:spPr/>
      <dgm:t>
        <a:bodyPr/>
        <a:lstStyle/>
        <a:p>
          <a:endParaRPr lang="en-US"/>
        </a:p>
      </dgm:t>
    </dgm:pt>
    <dgm:pt modelId="{95985DCA-B077-4B18-B876-B26CA183DCCF}" type="pres">
      <dgm:prSet presAssocID="{31D63073-DCC7-430A-9AC3-04E4CEC6FE01}" presName="root" presStyleCnt="0">
        <dgm:presLayoutVars>
          <dgm:dir/>
          <dgm:resizeHandles val="exact"/>
        </dgm:presLayoutVars>
      </dgm:prSet>
      <dgm:spPr/>
    </dgm:pt>
    <dgm:pt modelId="{281DDE2E-D7FC-49D3-BF83-A52CE1F91BF0}" type="pres">
      <dgm:prSet presAssocID="{AB9BC191-A418-47D0-A715-C28A111AC2AE}" presName="compNode" presStyleCnt="0"/>
      <dgm:spPr/>
    </dgm:pt>
    <dgm:pt modelId="{A11339B9-F606-431C-B87C-D6278F82E5ED}" type="pres">
      <dgm:prSet presAssocID="{AB9BC191-A418-47D0-A715-C28A111AC2AE}" presName="iconBgRect" presStyleLbl="bgShp" presStyleIdx="0" presStyleCnt="4"/>
      <dgm:spPr/>
    </dgm:pt>
    <dgm:pt modelId="{5035FD21-E28A-4E6A-A0BC-C5E9E98646D8}" type="pres">
      <dgm:prSet presAssocID="{AB9BC191-A418-47D0-A715-C28A111AC2A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3F0EBBC-0ADF-4FAD-895B-3EABEEEF83C2}" type="pres">
      <dgm:prSet presAssocID="{AB9BC191-A418-47D0-A715-C28A111AC2AE}" presName="spaceRect" presStyleCnt="0"/>
      <dgm:spPr/>
    </dgm:pt>
    <dgm:pt modelId="{436668CA-0182-4FB5-B283-D417BD08A4C7}" type="pres">
      <dgm:prSet presAssocID="{AB9BC191-A418-47D0-A715-C28A111AC2AE}" presName="textRect" presStyleLbl="revTx" presStyleIdx="0" presStyleCnt="4">
        <dgm:presLayoutVars>
          <dgm:chMax val="1"/>
          <dgm:chPref val="1"/>
        </dgm:presLayoutVars>
      </dgm:prSet>
      <dgm:spPr/>
    </dgm:pt>
    <dgm:pt modelId="{4498997B-BFED-4E6F-B4B3-FD0174B4A54D}" type="pres">
      <dgm:prSet presAssocID="{9C4C2F08-33A8-4096-A61E-FF3DF82DE0F9}" presName="sibTrans" presStyleCnt="0"/>
      <dgm:spPr/>
    </dgm:pt>
    <dgm:pt modelId="{5B5E8E71-F665-48C3-864A-E935AB8827B9}" type="pres">
      <dgm:prSet presAssocID="{CA661A4A-F4FF-4F7F-A06A-489E166D9994}" presName="compNode" presStyleCnt="0"/>
      <dgm:spPr/>
    </dgm:pt>
    <dgm:pt modelId="{9E43AF6B-EF0B-406A-9D28-4D99C4E500E5}" type="pres">
      <dgm:prSet presAssocID="{CA661A4A-F4FF-4F7F-A06A-489E166D9994}" presName="iconBgRect" presStyleLbl="bgShp" presStyleIdx="1" presStyleCnt="4"/>
      <dgm:spPr/>
    </dgm:pt>
    <dgm:pt modelId="{D7422354-0E17-4FC3-A81B-9005484E33C2}" type="pres">
      <dgm:prSet presAssocID="{CA661A4A-F4FF-4F7F-A06A-489E166D999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361D3C61-7363-484B-BB77-75226E0E0931}" type="pres">
      <dgm:prSet presAssocID="{CA661A4A-F4FF-4F7F-A06A-489E166D9994}" presName="spaceRect" presStyleCnt="0"/>
      <dgm:spPr/>
    </dgm:pt>
    <dgm:pt modelId="{D377352D-B09C-4CE8-9FC1-49F7C07A93A3}" type="pres">
      <dgm:prSet presAssocID="{CA661A4A-F4FF-4F7F-A06A-489E166D9994}" presName="textRect" presStyleLbl="revTx" presStyleIdx="1" presStyleCnt="4">
        <dgm:presLayoutVars>
          <dgm:chMax val="1"/>
          <dgm:chPref val="1"/>
        </dgm:presLayoutVars>
      </dgm:prSet>
      <dgm:spPr/>
    </dgm:pt>
    <dgm:pt modelId="{88CCC566-5AA8-4AB6-A957-A9DF4EADF14E}" type="pres">
      <dgm:prSet presAssocID="{F58435E5-0CF7-49A3-A8CF-1A87E726AA25}" presName="sibTrans" presStyleCnt="0"/>
      <dgm:spPr/>
    </dgm:pt>
    <dgm:pt modelId="{EA5D0940-40DE-4F6C-9A19-2C163B740075}" type="pres">
      <dgm:prSet presAssocID="{7ABE462C-D810-4C46-B7D1-729D30BF3833}" presName="compNode" presStyleCnt="0"/>
      <dgm:spPr/>
    </dgm:pt>
    <dgm:pt modelId="{12EC1C36-C0BC-4CD0-89B6-1270F62D7141}" type="pres">
      <dgm:prSet presAssocID="{7ABE462C-D810-4C46-B7D1-729D30BF3833}" presName="iconBgRect" presStyleLbl="bgShp" presStyleIdx="2" presStyleCnt="4"/>
      <dgm:spPr/>
    </dgm:pt>
    <dgm:pt modelId="{3E3D0435-F3F9-4331-8CCD-0F03783ABD48}" type="pres">
      <dgm:prSet presAssocID="{7ABE462C-D810-4C46-B7D1-729D30BF383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AFE7625D-9D0F-47E0-A0EA-C668EAA101AC}" type="pres">
      <dgm:prSet presAssocID="{7ABE462C-D810-4C46-B7D1-729D30BF3833}" presName="spaceRect" presStyleCnt="0"/>
      <dgm:spPr/>
    </dgm:pt>
    <dgm:pt modelId="{ED87A732-9F37-4AD4-BD32-623B6FB31415}" type="pres">
      <dgm:prSet presAssocID="{7ABE462C-D810-4C46-B7D1-729D30BF3833}" presName="textRect" presStyleLbl="revTx" presStyleIdx="2" presStyleCnt="4">
        <dgm:presLayoutVars>
          <dgm:chMax val="1"/>
          <dgm:chPref val="1"/>
        </dgm:presLayoutVars>
      </dgm:prSet>
      <dgm:spPr/>
    </dgm:pt>
    <dgm:pt modelId="{C2A08CFB-4E01-49D1-A44C-43379877D36C}" type="pres">
      <dgm:prSet presAssocID="{16219CDB-462B-418A-AA36-131186C89B02}" presName="sibTrans" presStyleCnt="0"/>
      <dgm:spPr/>
    </dgm:pt>
    <dgm:pt modelId="{987A43CC-90D3-41D6-AF30-5128B150D046}" type="pres">
      <dgm:prSet presAssocID="{F583B3DB-96FF-4ADA-9F66-213553B5EA35}" presName="compNode" presStyleCnt="0"/>
      <dgm:spPr/>
    </dgm:pt>
    <dgm:pt modelId="{22B04D03-EBE5-40F4-B215-E033BB8CC89E}" type="pres">
      <dgm:prSet presAssocID="{F583B3DB-96FF-4ADA-9F66-213553B5EA35}" presName="iconBgRect" presStyleLbl="bgShp" presStyleIdx="3" presStyleCnt="4"/>
      <dgm:spPr/>
    </dgm:pt>
    <dgm:pt modelId="{308EEB5E-2FA9-43C3-A6D6-C7EBA118A126}" type="pres">
      <dgm:prSet presAssocID="{F583B3DB-96FF-4ADA-9F66-213553B5EA3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E3C383C7-2F83-4086-81C0-E96DA38FAF94}" type="pres">
      <dgm:prSet presAssocID="{F583B3DB-96FF-4ADA-9F66-213553B5EA35}" presName="spaceRect" presStyleCnt="0"/>
      <dgm:spPr/>
    </dgm:pt>
    <dgm:pt modelId="{4CED7B34-C5A1-4911-A46C-77CBE9173354}" type="pres">
      <dgm:prSet presAssocID="{F583B3DB-96FF-4ADA-9F66-213553B5EA3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8A4F603-9EC1-4226-B844-696C162ECE0B}" srcId="{31D63073-DCC7-430A-9AC3-04E4CEC6FE01}" destId="{AB9BC191-A418-47D0-A715-C28A111AC2AE}" srcOrd="0" destOrd="0" parTransId="{1BB076FA-E45E-4900-BF97-11750211CFCF}" sibTransId="{9C4C2F08-33A8-4096-A61E-FF3DF82DE0F9}"/>
    <dgm:cxn modelId="{FDDF7D32-27A0-49E3-8A59-699A31FB0730}" type="presOf" srcId="{F583B3DB-96FF-4ADA-9F66-213553B5EA35}" destId="{4CED7B34-C5A1-4911-A46C-77CBE9173354}" srcOrd="0" destOrd="0" presId="urn:microsoft.com/office/officeart/2018/5/layout/IconCircleLabelList"/>
    <dgm:cxn modelId="{7CE48363-A188-4622-B3FB-81E18465A42F}" srcId="{31D63073-DCC7-430A-9AC3-04E4CEC6FE01}" destId="{7ABE462C-D810-4C46-B7D1-729D30BF3833}" srcOrd="2" destOrd="0" parTransId="{FB617109-B72F-472A-9142-DBDE25669733}" sibTransId="{16219CDB-462B-418A-AA36-131186C89B02}"/>
    <dgm:cxn modelId="{E275A89E-9508-4470-941D-2FC8E73A084D}" type="presOf" srcId="{AB9BC191-A418-47D0-A715-C28A111AC2AE}" destId="{436668CA-0182-4FB5-B283-D417BD08A4C7}" srcOrd="0" destOrd="0" presId="urn:microsoft.com/office/officeart/2018/5/layout/IconCircleLabelList"/>
    <dgm:cxn modelId="{600FB9C1-9584-4C4C-8A7E-FBD289B4F236}" type="presOf" srcId="{31D63073-DCC7-430A-9AC3-04E4CEC6FE01}" destId="{95985DCA-B077-4B18-B876-B26CA183DCCF}" srcOrd="0" destOrd="0" presId="urn:microsoft.com/office/officeart/2018/5/layout/IconCircleLabelList"/>
    <dgm:cxn modelId="{6E140ACA-370D-410D-A2DE-6BDEBFE42153}" srcId="{31D63073-DCC7-430A-9AC3-04E4CEC6FE01}" destId="{CA661A4A-F4FF-4F7F-A06A-489E166D9994}" srcOrd="1" destOrd="0" parTransId="{689ACA5D-36CB-4C7B-86AD-D37AB2129962}" sibTransId="{F58435E5-0CF7-49A3-A8CF-1A87E726AA25}"/>
    <dgm:cxn modelId="{FE61FCE1-A212-463B-9A6E-F314D8494987}" srcId="{31D63073-DCC7-430A-9AC3-04E4CEC6FE01}" destId="{F583B3DB-96FF-4ADA-9F66-213553B5EA35}" srcOrd="3" destOrd="0" parTransId="{292B3D88-F39D-47D8-BE92-BECDCDBCF0DF}" sibTransId="{CACD4823-477F-46A3-ABA5-654D66C7F3C0}"/>
    <dgm:cxn modelId="{3FFC76E3-8B2E-41CB-B6D3-1E05E9AB6838}" type="presOf" srcId="{7ABE462C-D810-4C46-B7D1-729D30BF3833}" destId="{ED87A732-9F37-4AD4-BD32-623B6FB31415}" srcOrd="0" destOrd="0" presId="urn:microsoft.com/office/officeart/2018/5/layout/IconCircleLabelList"/>
    <dgm:cxn modelId="{586DD6EF-1CC1-46EF-8ADA-1AC690BD0503}" type="presOf" srcId="{CA661A4A-F4FF-4F7F-A06A-489E166D9994}" destId="{D377352D-B09C-4CE8-9FC1-49F7C07A93A3}" srcOrd="0" destOrd="0" presId="urn:microsoft.com/office/officeart/2018/5/layout/IconCircleLabelList"/>
    <dgm:cxn modelId="{4C3441E8-CAF0-4E7A-B771-07F2457C8A68}" type="presParOf" srcId="{95985DCA-B077-4B18-B876-B26CA183DCCF}" destId="{281DDE2E-D7FC-49D3-BF83-A52CE1F91BF0}" srcOrd="0" destOrd="0" presId="urn:microsoft.com/office/officeart/2018/5/layout/IconCircleLabelList"/>
    <dgm:cxn modelId="{929DBB8C-3544-475A-A65A-8D8110B8282F}" type="presParOf" srcId="{281DDE2E-D7FC-49D3-BF83-A52CE1F91BF0}" destId="{A11339B9-F606-431C-B87C-D6278F82E5ED}" srcOrd="0" destOrd="0" presId="urn:microsoft.com/office/officeart/2018/5/layout/IconCircleLabelList"/>
    <dgm:cxn modelId="{7649E5D8-E03A-496C-AF70-1D8B663C94D3}" type="presParOf" srcId="{281DDE2E-D7FC-49D3-BF83-A52CE1F91BF0}" destId="{5035FD21-E28A-4E6A-A0BC-C5E9E98646D8}" srcOrd="1" destOrd="0" presId="urn:microsoft.com/office/officeart/2018/5/layout/IconCircleLabelList"/>
    <dgm:cxn modelId="{5BBAC995-CB1B-4973-99B8-A66A4D596313}" type="presParOf" srcId="{281DDE2E-D7FC-49D3-BF83-A52CE1F91BF0}" destId="{43F0EBBC-0ADF-4FAD-895B-3EABEEEF83C2}" srcOrd="2" destOrd="0" presId="urn:microsoft.com/office/officeart/2018/5/layout/IconCircleLabelList"/>
    <dgm:cxn modelId="{A12D8FD4-9933-4D82-B5B7-CAD1FF5014ED}" type="presParOf" srcId="{281DDE2E-D7FC-49D3-BF83-A52CE1F91BF0}" destId="{436668CA-0182-4FB5-B283-D417BD08A4C7}" srcOrd="3" destOrd="0" presId="urn:microsoft.com/office/officeart/2018/5/layout/IconCircleLabelList"/>
    <dgm:cxn modelId="{644D2AEF-E54F-4AC6-9501-20E889F6F647}" type="presParOf" srcId="{95985DCA-B077-4B18-B876-B26CA183DCCF}" destId="{4498997B-BFED-4E6F-B4B3-FD0174B4A54D}" srcOrd="1" destOrd="0" presId="urn:microsoft.com/office/officeart/2018/5/layout/IconCircleLabelList"/>
    <dgm:cxn modelId="{3132F6E0-E39B-4E39-B3F8-A924B5831404}" type="presParOf" srcId="{95985DCA-B077-4B18-B876-B26CA183DCCF}" destId="{5B5E8E71-F665-48C3-864A-E935AB8827B9}" srcOrd="2" destOrd="0" presId="urn:microsoft.com/office/officeart/2018/5/layout/IconCircleLabelList"/>
    <dgm:cxn modelId="{CD407B88-018C-4EDA-B324-481DD143AC1F}" type="presParOf" srcId="{5B5E8E71-F665-48C3-864A-E935AB8827B9}" destId="{9E43AF6B-EF0B-406A-9D28-4D99C4E500E5}" srcOrd="0" destOrd="0" presId="urn:microsoft.com/office/officeart/2018/5/layout/IconCircleLabelList"/>
    <dgm:cxn modelId="{83E39997-3A1C-44EC-AE91-7D261425153B}" type="presParOf" srcId="{5B5E8E71-F665-48C3-864A-E935AB8827B9}" destId="{D7422354-0E17-4FC3-A81B-9005484E33C2}" srcOrd="1" destOrd="0" presId="urn:microsoft.com/office/officeart/2018/5/layout/IconCircleLabelList"/>
    <dgm:cxn modelId="{2F3AD41F-9135-4F7B-95FE-91EB4933350C}" type="presParOf" srcId="{5B5E8E71-F665-48C3-864A-E935AB8827B9}" destId="{361D3C61-7363-484B-BB77-75226E0E0931}" srcOrd="2" destOrd="0" presId="urn:microsoft.com/office/officeart/2018/5/layout/IconCircleLabelList"/>
    <dgm:cxn modelId="{AB0EC70B-2F2D-4CA2-A60B-EE3EF2018147}" type="presParOf" srcId="{5B5E8E71-F665-48C3-864A-E935AB8827B9}" destId="{D377352D-B09C-4CE8-9FC1-49F7C07A93A3}" srcOrd="3" destOrd="0" presId="urn:microsoft.com/office/officeart/2018/5/layout/IconCircleLabelList"/>
    <dgm:cxn modelId="{C42AAAAF-9463-476B-9EA6-8C5322C8D047}" type="presParOf" srcId="{95985DCA-B077-4B18-B876-B26CA183DCCF}" destId="{88CCC566-5AA8-4AB6-A957-A9DF4EADF14E}" srcOrd="3" destOrd="0" presId="urn:microsoft.com/office/officeart/2018/5/layout/IconCircleLabelList"/>
    <dgm:cxn modelId="{CE8565CF-CC6B-4903-B2B8-78726AFAD568}" type="presParOf" srcId="{95985DCA-B077-4B18-B876-B26CA183DCCF}" destId="{EA5D0940-40DE-4F6C-9A19-2C163B740075}" srcOrd="4" destOrd="0" presId="urn:microsoft.com/office/officeart/2018/5/layout/IconCircleLabelList"/>
    <dgm:cxn modelId="{2C1A01B8-A0F7-4099-B192-933282D0150E}" type="presParOf" srcId="{EA5D0940-40DE-4F6C-9A19-2C163B740075}" destId="{12EC1C36-C0BC-4CD0-89B6-1270F62D7141}" srcOrd="0" destOrd="0" presId="urn:microsoft.com/office/officeart/2018/5/layout/IconCircleLabelList"/>
    <dgm:cxn modelId="{94B02929-B646-4E82-A3DC-C8F3EF8757DF}" type="presParOf" srcId="{EA5D0940-40DE-4F6C-9A19-2C163B740075}" destId="{3E3D0435-F3F9-4331-8CCD-0F03783ABD48}" srcOrd="1" destOrd="0" presId="urn:microsoft.com/office/officeart/2018/5/layout/IconCircleLabelList"/>
    <dgm:cxn modelId="{AEFB3D5C-B0B5-4131-84C7-42932D022ACA}" type="presParOf" srcId="{EA5D0940-40DE-4F6C-9A19-2C163B740075}" destId="{AFE7625D-9D0F-47E0-A0EA-C668EAA101AC}" srcOrd="2" destOrd="0" presId="urn:microsoft.com/office/officeart/2018/5/layout/IconCircleLabelList"/>
    <dgm:cxn modelId="{38D5685F-8FE7-407C-B2D2-8A9410149DED}" type="presParOf" srcId="{EA5D0940-40DE-4F6C-9A19-2C163B740075}" destId="{ED87A732-9F37-4AD4-BD32-623B6FB31415}" srcOrd="3" destOrd="0" presId="urn:microsoft.com/office/officeart/2018/5/layout/IconCircleLabelList"/>
    <dgm:cxn modelId="{75B95A67-1117-4192-8621-A7BCBFC359A9}" type="presParOf" srcId="{95985DCA-B077-4B18-B876-B26CA183DCCF}" destId="{C2A08CFB-4E01-49D1-A44C-43379877D36C}" srcOrd="5" destOrd="0" presId="urn:microsoft.com/office/officeart/2018/5/layout/IconCircleLabelList"/>
    <dgm:cxn modelId="{C9C2C0B6-B713-4510-8FD7-ED8772315F61}" type="presParOf" srcId="{95985DCA-B077-4B18-B876-B26CA183DCCF}" destId="{987A43CC-90D3-41D6-AF30-5128B150D046}" srcOrd="6" destOrd="0" presId="urn:microsoft.com/office/officeart/2018/5/layout/IconCircleLabelList"/>
    <dgm:cxn modelId="{F36A48EB-2F92-48E8-A326-84ED0D54E69A}" type="presParOf" srcId="{987A43CC-90D3-41D6-AF30-5128B150D046}" destId="{22B04D03-EBE5-40F4-B215-E033BB8CC89E}" srcOrd="0" destOrd="0" presId="urn:microsoft.com/office/officeart/2018/5/layout/IconCircleLabelList"/>
    <dgm:cxn modelId="{095EAB0B-BD4A-4479-B083-E817F57D39AF}" type="presParOf" srcId="{987A43CC-90D3-41D6-AF30-5128B150D046}" destId="{308EEB5E-2FA9-43C3-A6D6-C7EBA118A126}" srcOrd="1" destOrd="0" presId="urn:microsoft.com/office/officeart/2018/5/layout/IconCircleLabelList"/>
    <dgm:cxn modelId="{9CC1A716-74C1-460B-84BF-AEABA34F201C}" type="presParOf" srcId="{987A43CC-90D3-41D6-AF30-5128B150D046}" destId="{E3C383C7-2F83-4086-81C0-E96DA38FAF94}" srcOrd="2" destOrd="0" presId="urn:microsoft.com/office/officeart/2018/5/layout/IconCircleLabelList"/>
    <dgm:cxn modelId="{4A5E7CAA-D84B-4420-9737-841E943C5F85}" type="presParOf" srcId="{987A43CC-90D3-41D6-AF30-5128B150D046}" destId="{4CED7B34-C5A1-4911-A46C-77CBE917335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ACFF4F6-7F05-4045-A10B-0D1597BA44C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8094AE5-3C70-4F49-A44E-41562A4BA9E9}">
      <dgm:prSet/>
      <dgm:spPr/>
      <dgm:t>
        <a:bodyPr/>
        <a:lstStyle/>
        <a:p>
          <a:r>
            <a:rPr lang="en-US"/>
            <a:t>Customers per Employee and Average Customers per Employee</a:t>
          </a:r>
        </a:p>
      </dgm:t>
    </dgm:pt>
    <dgm:pt modelId="{EE7DF6A8-F6E5-48E9-922F-F9BDF24B96C0}" type="parTrans" cxnId="{38258880-C3B2-4EC5-8134-D24B862A622A}">
      <dgm:prSet/>
      <dgm:spPr/>
      <dgm:t>
        <a:bodyPr/>
        <a:lstStyle/>
        <a:p>
          <a:endParaRPr lang="en-US"/>
        </a:p>
      </dgm:t>
    </dgm:pt>
    <dgm:pt modelId="{2813A502-6980-4D32-8770-FFE7DC016304}" type="sibTrans" cxnId="{38258880-C3B2-4EC5-8134-D24B862A622A}">
      <dgm:prSet/>
      <dgm:spPr/>
      <dgm:t>
        <a:bodyPr/>
        <a:lstStyle/>
        <a:p>
          <a:endParaRPr lang="en-US"/>
        </a:p>
      </dgm:t>
    </dgm:pt>
    <dgm:pt modelId="{A267E8B2-9912-4361-B633-3CEACCFFE1EA}">
      <dgm:prSet/>
      <dgm:spPr/>
      <dgm:t>
        <a:bodyPr/>
        <a:lstStyle/>
        <a:p>
          <a:r>
            <a:rPr lang="en-US"/>
            <a:t>Salesperson-wise revenue analysis with ranking</a:t>
          </a:r>
        </a:p>
      </dgm:t>
    </dgm:pt>
    <dgm:pt modelId="{A616871E-CB3A-47C8-A305-253F8B1B6622}" type="parTrans" cxnId="{DAF8CC15-67F0-4FE0-9B0C-A646C61763AB}">
      <dgm:prSet/>
      <dgm:spPr/>
      <dgm:t>
        <a:bodyPr/>
        <a:lstStyle/>
        <a:p>
          <a:endParaRPr lang="en-US"/>
        </a:p>
      </dgm:t>
    </dgm:pt>
    <dgm:pt modelId="{0E9E7EC3-7723-4126-8342-6B51BB192DEA}" type="sibTrans" cxnId="{DAF8CC15-67F0-4FE0-9B0C-A646C61763AB}">
      <dgm:prSet/>
      <dgm:spPr/>
      <dgm:t>
        <a:bodyPr/>
        <a:lstStyle/>
        <a:p>
          <a:endParaRPr lang="en-US"/>
        </a:p>
      </dgm:t>
    </dgm:pt>
    <dgm:pt modelId="{D45E0362-D7B0-4C94-99BB-4AE968C0C5EC}">
      <dgm:prSet/>
      <dgm:spPr/>
      <dgm:t>
        <a:bodyPr/>
        <a:lstStyle/>
        <a:p>
          <a:r>
            <a:rPr lang="en-US"/>
            <a:t>Track-wise revenue with category classification (Platinum, Gold, etc.)</a:t>
          </a:r>
        </a:p>
      </dgm:t>
    </dgm:pt>
    <dgm:pt modelId="{A9CF1DD7-6BDF-416D-A85A-A7D8482E1A93}" type="parTrans" cxnId="{A5A55D30-57B0-4422-8C6A-AA0113DDDAC8}">
      <dgm:prSet/>
      <dgm:spPr/>
      <dgm:t>
        <a:bodyPr/>
        <a:lstStyle/>
        <a:p>
          <a:endParaRPr lang="en-US"/>
        </a:p>
      </dgm:t>
    </dgm:pt>
    <dgm:pt modelId="{A7C83763-B3DF-447D-BCEE-334520753322}" type="sibTrans" cxnId="{A5A55D30-57B0-4422-8C6A-AA0113DDDAC8}">
      <dgm:prSet/>
      <dgm:spPr/>
      <dgm:t>
        <a:bodyPr/>
        <a:lstStyle/>
        <a:p>
          <a:endParaRPr lang="en-US"/>
        </a:p>
      </dgm:t>
    </dgm:pt>
    <dgm:pt modelId="{AEED9281-53B2-48EA-8F17-8352E5D42E08}">
      <dgm:prSet/>
      <dgm:spPr/>
      <dgm:t>
        <a:bodyPr/>
        <a:lstStyle/>
        <a:p>
          <a:r>
            <a:rPr lang="en-US"/>
            <a:t>Monthly Revenue aggregation and reporting</a:t>
          </a:r>
        </a:p>
      </dgm:t>
    </dgm:pt>
    <dgm:pt modelId="{CD6D9BAA-27DE-4D75-BF04-26ACA86F845C}" type="parTrans" cxnId="{96D279D7-55FC-4899-AD8B-EAF4F9CFF38A}">
      <dgm:prSet/>
      <dgm:spPr/>
      <dgm:t>
        <a:bodyPr/>
        <a:lstStyle/>
        <a:p>
          <a:endParaRPr lang="en-US"/>
        </a:p>
      </dgm:t>
    </dgm:pt>
    <dgm:pt modelId="{2A5861A3-498C-4B7F-BBD5-95C37B42BEC4}" type="sibTrans" cxnId="{96D279D7-55FC-4899-AD8B-EAF4F9CFF38A}">
      <dgm:prSet/>
      <dgm:spPr/>
      <dgm:t>
        <a:bodyPr/>
        <a:lstStyle/>
        <a:p>
          <a:endParaRPr lang="en-US"/>
        </a:p>
      </dgm:t>
    </dgm:pt>
    <dgm:pt modelId="{8765F7FD-BA5E-4762-AE9E-A14966F19532}">
      <dgm:prSet/>
      <dgm:spPr/>
      <dgm:t>
        <a:bodyPr/>
        <a:lstStyle/>
        <a:p>
          <a:r>
            <a:rPr lang="en-US"/>
            <a:t>Procedures for searching Playlists and Artists</a:t>
          </a:r>
        </a:p>
      </dgm:t>
    </dgm:pt>
    <dgm:pt modelId="{91290BB6-F853-44E3-B92E-AB6F1CE89B86}" type="parTrans" cxnId="{B9F9E348-980B-48C9-B820-F42ECDD51DA1}">
      <dgm:prSet/>
      <dgm:spPr/>
      <dgm:t>
        <a:bodyPr/>
        <a:lstStyle/>
        <a:p>
          <a:endParaRPr lang="en-US"/>
        </a:p>
      </dgm:t>
    </dgm:pt>
    <dgm:pt modelId="{86256BF1-5E51-4C5D-B8D3-D2F0A8B1DBA5}" type="sibTrans" cxnId="{B9F9E348-980B-48C9-B820-F42ECDD51DA1}">
      <dgm:prSet/>
      <dgm:spPr/>
      <dgm:t>
        <a:bodyPr/>
        <a:lstStyle/>
        <a:p>
          <a:endParaRPr lang="en-US"/>
        </a:p>
      </dgm:t>
    </dgm:pt>
    <dgm:pt modelId="{61069247-C4DA-4FF3-B5D0-0C91CE29DE78}">
      <dgm:prSet/>
      <dgm:spPr/>
      <dgm:t>
        <a:bodyPr/>
        <a:lstStyle/>
        <a:p>
          <a:r>
            <a:rPr lang="en-US"/>
            <a:t>Views created for seamless Power BI integration</a:t>
          </a:r>
        </a:p>
      </dgm:t>
    </dgm:pt>
    <dgm:pt modelId="{B7109710-2A38-4BA6-9B55-6F77FEC43B7A}" type="parTrans" cxnId="{7F455221-88B1-431C-B0BE-2ABD810A0FCD}">
      <dgm:prSet/>
      <dgm:spPr/>
      <dgm:t>
        <a:bodyPr/>
        <a:lstStyle/>
        <a:p>
          <a:endParaRPr lang="en-US"/>
        </a:p>
      </dgm:t>
    </dgm:pt>
    <dgm:pt modelId="{6E544155-0385-4A39-9FDC-3876C6664331}" type="sibTrans" cxnId="{7F455221-88B1-431C-B0BE-2ABD810A0FCD}">
      <dgm:prSet/>
      <dgm:spPr/>
      <dgm:t>
        <a:bodyPr/>
        <a:lstStyle/>
        <a:p>
          <a:endParaRPr lang="en-US"/>
        </a:p>
      </dgm:t>
    </dgm:pt>
    <dgm:pt modelId="{CD5C533E-ACC8-4E02-BB70-8CCDABEFA9E3}" type="pres">
      <dgm:prSet presAssocID="{CACFF4F6-7F05-4045-A10B-0D1597BA44C2}" presName="root" presStyleCnt="0">
        <dgm:presLayoutVars>
          <dgm:dir/>
          <dgm:resizeHandles val="exact"/>
        </dgm:presLayoutVars>
      </dgm:prSet>
      <dgm:spPr/>
    </dgm:pt>
    <dgm:pt modelId="{B810F8C7-D218-4C7E-A7C7-ACDC2D2D8DF4}" type="pres">
      <dgm:prSet presAssocID="{48094AE5-3C70-4F49-A44E-41562A4BA9E9}" presName="compNode" presStyleCnt="0"/>
      <dgm:spPr/>
    </dgm:pt>
    <dgm:pt modelId="{1EC16037-0218-45BB-89AC-58A38670A7FA}" type="pres">
      <dgm:prSet presAssocID="{48094AE5-3C70-4F49-A44E-41562A4BA9E9}" presName="bgRect" presStyleLbl="bgShp" presStyleIdx="0" presStyleCnt="6"/>
      <dgm:spPr/>
    </dgm:pt>
    <dgm:pt modelId="{BCCB6213-9BE0-460A-8733-3179737DB3AA}" type="pres">
      <dgm:prSet presAssocID="{48094AE5-3C70-4F49-A44E-41562A4BA9E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50B455CB-C3D2-4EF9-B669-E9CFCBDB07B0}" type="pres">
      <dgm:prSet presAssocID="{48094AE5-3C70-4F49-A44E-41562A4BA9E9}" presName="spaceRect" presStyleCnt="0"/>
      <dgm:spPr/>
    </dgm:pt>
    <dgm:pt modelId="{589DADEB-6DC1-426F-84BD-3DA6961B4F7D}" type="pres">
      <dgm:prSet presAssocID="{48094AE5-3C70-4F49-A44E-41562A4BA9E9}" presName="parTx" presStyleLbl="revTx" presStyleIdx="0" presStyleCnt="6">
        <dgm:presLayoutVars>
          <dgm:chMax val="0"/>
          <dgm:chPref val="0"/>
        </dgm:presLayoutVars>
      </dgm:prSet>
      <dgm:spPr/>
    </dgm:pt>
    <dgm:pt modelId="{3639D800-8353-4EE7-87F3-4FE236D0A8DD}" type="pres">
      <dgm:prSet presAssocID="{2813A502-6980-4D32-8770-FFE7DC016304}" presName="sibTrans" presStyleCnt="0"/>
      <dgm:spPr/>
    </dgm:pt>
    <dgm:pt modelId="{82836140-DDD1-4BF6-AB99-2A443C0AB7A8}" type="pres">
      <dgm:prSet presAssocID="{A267E8B2-9912-4361-B633-3CEACCFFE1EA}" presName="compNode" presStyleCnt="0"/>
      <dgm:spPr/>
    </dgm:pt>
    <dgm:pt modelId="{3A8C4220-F5FB-4B21-A0C1-9A37EEBC22B4}" type="pres">
      <dgm:prSet presAssocID="{A267E8B2-9912-4361-B633-3CEACCFFE1EA}" presName="bgRect" presStyleLbl="bgShp" presStyleIdx="1" presStyleCnt="6"/>
      <dgm:spPr/>
    </dgm:pt>
    <dgm:pt modelId="{33E5D13F-3C4B-49CB-8FB1-A1C91B882034}" type="pres">
      <dgm:prSet presAssocID="{A267E8B2-9912-4361-B633-3CEACCFFE1EA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76C2B0B0-0951-4141-97E1-D4C3B679FDF3}" type="pres">
      <dgm:prSet presAssocID="{A267E8B2-9912-4361-B633-3CEACCFFE1EA}" presName="spaceRect" presStyleCnt="0"/>
      <dgm:spPr/>
    </dgm:pt>
    <dgm:pt modelId="{CBCC0A16-116D-41EF-8FC2-B4699C625272}" type="pres">
      <dgm:prSet presAssocID="{A267E8B2-9912-4361-B633-3CEACCFFE1EA}" presName="parTx" presStyleLbl="revTx" presStyleIdx="1" presStyleCnt="6">
        <dgm:presLayoutVars>
          <dgm:chMax val="0"/>
          <dgm:chPref val="0"/>
        </dgm:presLayoutVars>
      </dgm:prSet>
      <dgm:spPr/>
    </dgm:pt>
    <dgm:pt modelId="{71251120-7DE3-4575-A6BC-E7CCBA499E42}" type="pres">
      <dgm:prSet presAssocID="{0E9E7EC3-7723-4126-8342-6B51BB192DEA}" presName="sibTrans" presStyleCnt="0"/>
      <dgm:spPr/>
    </dgm:pt>
    <dgm:pt modelId="{4ACBEE05-34A4-4014-A8E5-0D3A501738C7}" type="pres">
      <dgm:prSet presAssocID="{D45E0362-D7B0-4C94-99BB-4AE968C0C5EC}" presName="compNode" presStyleCnt="0"/>
      <dgm:spPr/>
    </dgm:pt>
    <dgm:pt modelId="{97E9A7DC-E7A9-4D9C-9B72-836E4F544FFE}" type="pres">
      <dgm:prSet presAssocID="{D45E0362-D7B0-4C94-99BB-4AE968C0C5EC}" presName="bgRect" presStyleLbl="bgShp" presStyleIdx="2" presStyleCnt="6"/>
      <dgm:spPr/>
    </dgm:pt>
    <dgm:pt modelId="{8D6589C4-9568-47E9-B5B5-407BFB21927A}" type="pres">
      <dgm:prSet presAssocID="{D45E0362-D7B0-4C94-99BB-4AE968C0C5EC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old bars"/>
        </a:ext>
      </dgm:extLst>
    </dgm:pt>
    <dgm:pt modelId="{E54F36FE-8FA9-446F-9F68-739A8207155C}" type="pres">
      <dgm:prSet presAssocID="{D45E0362-D7B0-4C94-99BB-4AE968C0C5EC}" presName="spaceRect" presStyleCnt="0"/>
      <dgm:spPr/>
    </dgm:pt>
    <dgm:pt modelId="{02D26711-2134-47C1-AFB0-3645B380BD05}" type="pres">
      <dgm:prSet presAssocID="{D45E0362-D7B0-4C94-99BB-4AE968C0C5EC}" presName="parTx" presStyleLbl="revTx" presStyleIdx="2" presStyleCnt="6">
        <dgm:presLayoutVars>
          <dgm:chMax val="0"/>
          <dgm:chPref val="0"/>
        </dgm:presLayoutVars>
      </dgm:prSet>
      <dgm:spPr/>
    </dgm:pt>
    <dgm:pt modelId="{F1674597-4F8A-4520-B98F-F9DCBDD7CA45}" type="pres">
      <dgm:prSet presAssocID="{A7C83763-B3DF-447D-BCEE-334520753322}" presName="sibTrans" presStyleCnt="0"/>
      <dgm:spPr/>
    </dgm:pt>
    <dgm:pt modelId="{65C7C3FC-5C38-44A6-A795-74CAD098ABC2}" type="pres">
      <dgm:prSet presAssocID="{AEED9281-53B2-48EA-8F17-8352E5D42E08}" presName="compNode" presStyleCnt="0"/>
      <dgm:spPr/>
    </dgm:pt>
    <dgm:pt modelId="{48B688CE-9146-4309-AD49-19133E6EEF2C}" type="pres">
      <dgm:prSet presAssocID="{AEED9281-53B2-48EA-8F17-8352E5D42E08}" presName="bgRect" presStyleLbl="bgShp" presStyleIdx="3" presStyleCnt="6"/>
      <dgm:spPr/>
    </dgm:pt>
    <dgm:pt modelId="{96EB393A-0FF9-4B64-9084-07F71C1F9277}" type="pres">
      <dgm:prSet presAssocID="{AEED9281-53B2-48EA-8F17-8352E5D42E0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F966218-8EFD-4DCD-AC51-78475408B7B0}" type="pres">
      <dgm:prSet presAssocID="{AEED9281-53B2-48EA-8F17-8352E5D42E08}" presName="spaceRect" presStyleCnt="0"/>
      <dgm:spPr/>
    </dgm:pt>
    <dgm:pt modelId="{261888D2-CF34-4AF8-812A-47F6638DCB13}" type="pres">
      <dgm:prSet presAssocID="{AEED9281-53B2-48EA-8F17-8352E5D42E08}" presName="parTx" presStyleLbl="revTx" presStyleIdx="3" presStyleCnt="6">
        <dgm:presLayoutVars>
          <dgm:chMax val="0"/>
          <dgm:chPref val="0"/>
        </dgm:presLayoutVars>
      </dgm:prSet>
      <dgm:spPr/>
    </dgm:pt>
    <dgm:pt modelId="{9E80CDF2-BCD9-450C-B7BE-27003C458579}" type="pres">
      <dgm:prSet presAssocID="{2A5861A3-498C-4B7F-BBD5-95C37B42BEC4}" presName="sibTrans" presStyleCnt="0"/>
      <dgm:spPr/>
    </dgm:pt>
    <dgm:pt modelId="{321DDA16-0AB7-42A5-8FEA-31A02FFD5845}" type="pres">
      <dgm:prSet presAssocID="{8765F7FD-BA5E-4762-AE9E-A14966F19532}" presName="compNode" presStyleCnt="0"/>
      <dgm:spPr/>
    </dgm:pt>
    <dgm:pt modelId="{444C1E6E-97D2-426C-920F-24411C532137}" type="pres">
      <dgm:prSet presAssocID="{8765F7FD-BA5E-4762-AE9E-A14966F19532}" presName="bgRect" presStyleLbl="bgShp" presStyleIdx="4" presStyleCnt="6"/>
      <dgm:spPr/>
    </dgm:pt>
    <dgm:pt modelId="{BB65C7A9-FF49-4411-A701-66E7B0B38F7F}" type="pres">
      <dgm:prSet presAssocID="{8765F7FD-BA5E-4762-AE9E-A14966F19532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E4C026B7-53F6-4119-8750-3153474FB018}" type="pres">
      <dgm:prSet presAssocID="{8765F7FD-BA5E-4762-AE9E-A14966F19532}" presName="spaceRect" presStyleCnt="0"/>
      <dgm:spPr/>
    </dgm:pt>
    <dgm:pt modelId="{1A06FAA0-2415-4D2E-9449-119E93320082}" type="pres">
      <dgm:prSet presAssocID="{8765F7FD-BA5E-4762-AE9E-A14966F19532}" presName="parTx" presStyleLbl="revTx" presStyleIdx="4" presStyleCnt="6">
        <dgm:presLayoutVars>
          <dgm:chMax val="0"/>
          <dgm:chPref val="0"/>
        </dgm:presLayoutVars>
      </dgm:prSet>
      <dgm:spPr/>
    </dgm:pt>
    <dgm:pt modelId="{376EF3B3-1F2B-459F-B953-54BB825D8786}" type="pres">
      <dgm:prSet presAssocID="{86256BF1-5E51-4C5D-B8D3-D2F0A8B1DBA5}" presName="sibTrans" presStyleCnt="0"/>
      <dgm:spPr/>
    </dgm:pt>
    <dgm:pt modelId="{54FE12FD-A1A4-4D9B-9C83-562D976CD586}" type="pres">
      <dgm:prSet presAssocID="{61069247-C4DA-4FF3-B5D0-0C91CE29DE78}" presName="compNode" presStyleCnt="0"/>
      <dgm:spPr/>
    </dgm:pt>
    <dgm:pt modelId="{58091BAA-4950-4E34-A139-6BA09AE3E865}" type="pres">
      <dgm:prSet presAssocID="{61069247-C4DA-4FF3-B5D0-0C91CE29DE78}" presName="bgRect" presStyleLbl="bgShp" presStyleIdx="5" presStyleCnt="6"/>
      <dgm:spPr/>
    </dgm:pt>
    <dgm:pt modelId="{2BA50036-AAB9-43FD-BD6D-4ECE94BA7335}" type="pres">
      <dgm:prSet presAssocID="{61069247-C4DA-4FF3-B5D0-0C91CE29DE7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8458162-0E0C-4208-BD25-B70CB819F5D0}" type="pres">
      <dgm:prSet presAssocID="{61069247-C4DA-4FF3-B5D0-0C91CE29DE78}" presName="spaceRect" presStyleCnt="0"/>
      <dgm:spPr/>
    </dgm:pt>
    <dgm:pt modelId="{54F9C7B4-4873-4612-B794-C581D13CF9AA}" type="pres">
      <dgm:prSet presAssocID="{61069247-C4DA-4FF3-B5D0-0C91CE29DE78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DAF8CC15-67F0-4FE0-9B0C-A646C61763AB}" srcId="{CACFF4F6-7F05-4045-A10B-0D1597BA44C2}" destId="{A267E8B2-9912-4361-B633-3CEACCFFE1EA}" srcOrd="1" destOrd="0" parTransId="{A616871E-CB3A-47C8-A305-253F8B1B6622}" sibTransId="{0E9E7EC3-7723-4126-8342-6B51BB192DEA}"/>
    <dgm:cxn modelId="{7F455221-88B1-431C-B0BE-2ABD810A0FCD}" srcId="{CACFF4F6-7F05-4045-A10B-0D1597BA44C2}" destId="{61069247-C4DA-4FF3-B5D0-0C91CE29DE78}" srcOrd="5" destOrd="0" parTransId="{B7109710-2A38-4BA6-9B55-6F77FEC43B7A}" sibTransId="{6E544155-0385-4A39-9FDC-3876C6664331}"/>
    <dgm:cxn modelId="{A5A55D30-57B0-4422-8C6A-AA0113DDDAC8}" srcId="{CACFF4F6-7F05-4045-A10B-0D1597BA44C2}" destId="{D45E0362-D7B0-4C94-99BB-4AE968C0C5EC}" srcOrd="2" destOrd="0" parTransId="{A9CF1DD7-6BDF-416D-A85A-A7D8482E1A93}" sibTransId="{A7C83763-B3DF-447D-BCEE-334520753322}"/>
    <dgm:cxn modelId="{A74B4760-37FD-4374-9671-D2D38B3AFE69}" type="presOf" srcId="{61069247-C4DA-4FF3-B5D0-0C91CE29DE78}" destId="{54F9C7B4-4873-4612-B794-C581D13CF9AA}" srcOrd="0" destOrd="0" presId="urn:microsoft.com/office/officeart/2018/2/layout/IconVerticalSolidList"/>
    <dgm:cxn modelId="{B9F9E348-980B-48C9-B820-F42ECDD51DA1}" srcId="{CACFF4F6-7F05-4045-A10B-0D1597BA44C2}" destId="{8765F7FD-BA5E-4762-AE9E-A14966F19532}" srcOrd="4" destOrd="0" parTransId="{91290BB6-F853-44E3-B92E-AB6F1CE89B86}" sibTransId="{86256BF1-5E51-4C5D-B8D3-D2F0A8B1DBA5}"/>
    <dgm:cxn modelId="{5973524E-5CC1-4A55-BF47-C4E75C27A349}" type="presOf" srcId="{A267E8B2-9912-4361-B633-3CEACCFFE1EA}" destId="{CBCC0A16-116D-41EF-8FC2-B4699C625272}" srcOrd="0" destOrd="0" presId="urn:microsoft.com/office/officeart/2018/2/layout/IconVerticalSolidList"/>
    <dgm:cxn modelId="{303A5677-5212-4706-AD02-B51D56C84ED1}" type="presOf" srcId="{48094AE5-3C70-4F49-A44E-41562A4BA9E9}" destId="{589DADEB-6DC1-426F-84BD-3DA6961B4F7D}" srcOrd="0" destOrd="0" presId="urn:microsoft.com/office/officeart/2018/2/layout/IconVerticalSolidList"/>
    <dgm:cxn modelId="{33C5737C-2DAD-49D2-831E-2DC4918484BE}" type="presOf" srcId="{AEED9281-53B2-48EA-8F17-8352E5D42E08}" destId="{261888D2-CF34-4AF8-812A-47F6638DCB13}" srcOrd="0" destOrd="0" presId="urn:microsoft.com/office/officeart/2018/2/layout/IconVerticalSolidList"/>
    <dgm:cxn modelId="{38258880-C3B2-4EC5-8134-D24B862A622A}" srcId="{CACFF4F6-7F05-4045-A10B-0D1597BA44C2}" destId="{48094AE5-3C70-4F49-A44E-41562A4BA9E9}" srcOrd="0" destOrd="0" parTransId="{EE7DF6A8-F6E5-48E9-922F-F9BDF24B96C0}" sibTransId="{2813A502-6980-4D32-8770-FFE7DC016304}"/>
    <dgm:cxn modelId="{FE31F780-2314-48CA-A215-03A114151C3B}" type="presOf" srcId="{8765F7FD-BA5E-4762-AE9E-A14966F19532}" destId="{1A06FAA0-2415-4D2E-9449-119E93320082}" srcOrd="0" destOrd="0" presId="urn:microsoft.com/office/officeart/2018/2/layout/IconVerticalSolidList"/>
    <dgm:cxn modelId="{72B8AF8D-6AD8-4154-B9B3-9F80E26179B9}" type="presOf" srcId="{CACFF4F6-7F05-4045-A10B-0D1597BA44C2}" destId="{CD5C533E-ACC8-4E02-BB70-8CCDABEFA9E3}" srcOrd="0" destOrd="0" presId="urn:microsoft.com/office/officeart/2018/2/layout/IconVerticalSolidList"/>
    <dgm:cxn modelId="{6C25F7A8-7A67-496E-A756-921572FC1408}" type="presOf" srcId="{D45E0362-D7B0-4C94-99BB-4AE968C0C5EC}" destId="{02D26711-2134-47C1-AFB0-3645B380BD05}" srcOrd="0" destOrd="0" presId="urn:microsoft.com/office/officeart/2018/2/layout/IconVerticalSolidList"/>
    <dgm:cxn modelId="{96D279D7-55FC-4899-AD8B-EAF4F9CFF38A}" srcId="{CACFF4F6-7F05-4045-A10B-0D1597BA44C2}" destId="{AEED9281-53B2-48EA-8F17-8352E5D42E08}" srcOrd="3" destOrd="0" parTransId="{CD6D9BAA-27DE-4D75-BF04-26ACA86F845C}" sibTransId="{2A5861A3-498C-4B7F-BBD5-95C37B42BEC4}"/>
    <dgm:cxn modelId="{21D3673B-C501-4FD4-8FD0-5DF0BF88F723}" type="presParOf" srcId="{CD5C533E-ACC8-4E02-BB70-8CCDABEFA9E3}" destId="{B810F8C7-D218-4C7E-A7C7-ACDC2D2D8DF4}" srcOrd="0" destOrd="0" presId="urn:microsoft.com/office/officeart/2018/2/layout/IconVerticalSolidList"/>
    <dgm:cxn modelId="{8BFADEF0-BC47-45FE-9ABC-94F3EBFF483E}" type="presParOf" srcId="{B810F8C7-D218-4C7E-A7C7-ACDC2D2D8DF4}" destId="{1EC16037-0218-45BB-89AC-58A38670A7FA}" srcOrd="0" destOrd="0" presId="urn:microsoft.com/office/officeart/2018/2/layout/IconVerticalSolidList"/>
    <dgm:cxn modelId="{B29901D7-E4D3-4FF9-A186-848D6FDD70E3}" type="presParOf" srcId="{B810F8C7-D218-4C7E-A7C7-ACDC2D2D8DF4}" destId="{BCCB6213-9BE0-460A-8733-3179737DB3AA}" srcOrd="1" destOrd="0" presId="urn:microsoft.com/office/officeart/2018/2/layout/IconVerticalSolidList"/>
    <dgm:cxn modelId="{21B33869-285C-4ABE-B3DA-A294F9B6A73C}" type="presParOf" srcId="{B810F8C7-D218-4C7E-A7C7-ACDC2D2D8DF4}" destId="{50B455CB-C3D2-4EF9-B669-E9CFCBDB07B0}" srcOrd="2" destOrd="0" presId="urn:microsoft.com/office/officeart/2018/2/layout/IconVerticalSolidList"/>
    <dgm:cxn modelId="{4650F3B1-97F2-4EC5-997F-0A6B7347E459}" type="presParOf" srcId="{B810F8C7-D218-4C7E-A7C7-ACDC2D2D8DF4}" destId="{589DADEB-6DC1-426F-84BD-3DA6961B4F7D}" srcOrd="3" destOrd="0" presId="urn:microsoft.com/office/officeart/2018/2/layout/IconVerticalSolidList"/>
    <dgm:cxn modelId="{A4BC0190-D66D-4995-AA70-81F96EFAE063}" type="presParOf" srcId="{CD5C533E-ACC8-4E02-BB70-8CCDABEFA9E3}" destId="{3639D800-8353-4EE7-87F3-4FE236D0A8DD}" srcOrd="1" destOrd="0" presId="urn:microsoft.com/office/officeart/2018/2/layout/IconVerticalSolidList"/>
    <dgm:cxn modelId="{D819D55F-55E3-40E7-911A-34EECE3662E6}" type="presParOf" srcId="{CD5C533E-ACC8-4E02-BB70-8CCDABEFA9E3}" destId="{82836140-DDD1-4BF6-AB99-2A443C0AB7A8}" srcOrd="2" destOrd="0" presId="urn:microsoft.com/office/officeart/2018/2/layout/IconVerticalSolidList"/>
    <dgm:cxn modelId="{1C5E04AA-C47D-4BED-8269-AA1AB66E945A}" type="presParOf" srcId="{82836140-DDD1-4BF6-AB99-2A443C0AB7A8}" destId="{3A8C4220-F5FB-4B21-A0C1-9A37EEBC22B4}" srcOrd="0" destOrd="0" presId="urn:microsoft.com/office/officeart/2018/2/layout/IconVerticalSolidList"/>
    <dgm:cxn modelId="{BA052145-05BD-4055-A265-D49EB28D3300}" type="presParOf" srcId="{82836140-DDD1-4BF6-AB99-2A443C0AB7A8}" destId="{33E5D13F-3C4B-49CB-8FB1-A1C91B882034}" srcOrd="1" destOrd="0" presId="urn:microsoft.com/office/officeart/2018/2/layout/IconVerticalSolidList"/>
    <dgm:cxn modelId="{433D21AC-93AE-45ED-A3FE-5CEE3A1C5B21}" type="presParOf" srcId="{82836140-DDD1-4BF6-AB99-2A443C0AB7A8}" destId="{76C2B0B0-0951-4141-97E1-D4C3B679FDF3}" srcOrd="2" destOrd="0" presId="urn:microsoft.com/office/officeart/2018/2/layout/IconVerticalSolidList"/>
    <dgm:cxn modelId="{1D8702B7-9FCC-49E1-A25B-1A2181A05FEA}" type="presParOf" srcId="{82836140-DDD1-4BF6-AB99-2A443C0AB7A8}" destId="{CBCC0A16-116D-41EF-8FC2-B4699C625272}" srcOrd="3" destOrd="0" presId="urn:microsoft.com/office/officeart/2018/2/layout/IconVerticalSolidList"/>
    <dgm:cxn modelId="{9E147395-C060-43CC-B9E7-83EA0A9F7ED8}" type="presParOf" srcId="{CD5C533E-ACC8-4E02-BB70-8CCDABEFA9E3}" destId="{71251120-7DE3-4575-A6BC-E7CCBA499E42}" srcOrd="3" destOrd="0" presId="urn:microsoft.com/office/officeart/2018/2/layout/IconVerticalSolidList"/>
    <dgm:cxn modelId="{D0029961-DEE8-4C85-B160-5446BD29B830}" type="presParOf" srcId="{CD5C533E-ACC8-4E02-BB70-8CCDABEFA9E3}" destId="{4ACBEE05-34A4-4014-A8E5-0D3A501738C7}" srcOrd="4" destOrd="0" presId="urn:microsoft.com/office/officeart/2018/2/layout/IconVerticalSolidList"/>
    <dgm:cxn modelId="{EEE2D072-4904-4C3F-A653-2D4683FCDA87}" type="presParOf" srcId="{4ACBEE05-34A4-4014-A8E5-0D3A501738C7}" destId="{97E9A7DC-E7A9-4D9C-9B72-836E4F544FFE}" srcOrd="0" destOrd="0" presId="urn:microsoft.com/office/officeart/2018/2/layout/IconVerticalSolidList"/>
    <dgm:cxn modelId="{AE7E4D42-9925-4835-9D87-812220A26404}" type="presParOf" srcId="{4ACBEE05-34A4-4014-A8E5-0D3A501738C7}" destId="{8D6589C4-9568-47E9-B5B5-407BFB21927A}" srcOrd="1" destOrd="0" presId="urn:microsoft.com/office/officeart/2018/2/layout/IconVerticalSolidList"/>
    <dgm:cxn modelId="{9B11285D-10CF-463B-9CEC-47306CD7C177}" type="presParOf" srcId="{4ACBEE05-34A4-4014-A8E5-0D3A501738C7}" destId="{E54F36FE-8FA9-446F-9F68-739A8207155C}" srcOrd="2" destOrd="0" presId="urn:microsoft.com/office/officeart/2018/2/layout/IconVerticalSolidList"/>
    <dgm:cxn modelId="{6186DD43-178B-4480-9135-66D374ECCB8C}" type="presParOf" srcId="{4ACBEE05-34A4-4014-A8E5-0D3A501738C7}" destId="{02D26711-2134-47C1-AFB0-3645B380BD05}" srcOrd="3" destOrd="0" presId="urn:microsoft.com/office/officeart/2018/2/layout/IconVerticalSolidList"/>
    <dgm:cxn modelId="{31DC1AD5-D8B9-4EE4-B52C-9E62E5512B43}" type="presParOf" srcId="{CD5C533E-ACC8-4E02-BB70-8CCDABEFA9E3}" destId="{F1674597-4F8A-4520-B98F-F9DCBDD7CA45}" srcOrd="5" destOrd="0" presId="urn:microsoft.com/office/officeart/2018/2/layout/IconVerticalSolidList"/>
    <dgm:cxn modelId="{AAB20CC5-BCF3-4C10-AB1A-D10AED6CD7E8}" type="presParOf" srcId="{CD5C533E-ACC8-4E02-BB70-8CCDABEFA9E3}" destId="{65C7C3FC-5C38-44A6-A795-74CAD098ABC2}" srcOrd="6" destOrd="0" presId="urn:microsoft.com/office/officeart/2018/2/layout/IconVerticalSolidList"/>
    <dgm:cxn modelId="{79A3BAA1-C1EA-4262-A420-39854B7B33EF}" type="presParOf" srcId="{65C7C3FC-5C38-44A6-A795-74CAD098ABC2}" destId="{48B688CE-9146-4309-AD49-19133E6EEF2C}" srcOrd="0" destOrd="0" presId="urn:microsoft.com/office/officeart/2018/2/layout/IconVerticalSolidList"/>
    <dgm:cxn modelId="{E5F9039B-D466-4B40-8B7D-E610B5EBFECE}" type="presParOf" srcId="{65C7C3FC-5C38-44A6-A795-74CAD098ABC2}" destId="{96EB393A-0FF9-4B64-9084-07F71C1F9277}" srcOrd="1" destOrd="0" presId="urn:microsoft.com/office/officeart/2018/2/layout/IconVerticalSolidList"/>
    <dgm:cxn modelId="{E5803E1D-64D7-4759-8476-7BA8068AC1A9}" type="presParOf" srcId="{65C7C3FC-5C38-44A6-A795-74CAD098ABC2}" destId="{DF966218-8EFD-4DCD-AC51-78475408B7B0}" srcOrd="2" destOrd="0" presId="urn:microsoft.com/office/officeart/2018/2/layout/IconVerticalSolidList"/>
    <dgm:cxn modelId="{3FDD7D8A-E325-4C91-AC15-E12EFA6558D7}" type="presParOf" srcId="{65C7C3FC-5C38-44A6-A795-74CAD098ABC2}" destId="{261888D2-CF34-4AF8-812A-47F6638DCB13}" srcOrd="3" destOrd="0" presId="urn:microsoft.com/office/officeart/2018/2/layout/IconVerticalSolidList"/>
    <dgm:cxn modelId="{F60A2B81-BE50-4BEC-B351-088CF7D5F0F6}" type="presParOf" srcId="{CD5C533E-ACC8-4E02-BB70-8CCDABEFA9E3}" destId="{9E80CDF2-BCD9-450C-B7BE-27003C458579}" srcOrd="7" destOrd="0" presId="urn:microsoft.com/office/officeart/2018/2/layout/IconVerticalSolidList"/>
    <dgm:cxn modelId="{2DAC6804-F4B0-4428-B617-C6BF94487338}" type="presParOf" srcId="{CD5C533E-ACC8-4E02-BB70-8CCDABEFA9E3}" destId="{321DDA16-0AB7-42A5-8FEA-31A02FFD5845}" srcOrd="8" destOrd="0" presId="urn:microsoft.com/office/officeart/2018/2/layout/IconVerticalSolidList"/>
    <dgm:cxn modelId="{26860DC3-3AED-496C-B170-912ECBE0EA57}" type="presParOf" srcId="{321DDA16-0AB7-42A5-8FEA-31A02FFD5845}" destId="{444C1E6E-97D2-426C-920F-24411C532137}" srcOrd="0" destOrd="0" presId="urn:microsoft.com/office/officeart/2018/2/layout/IconVerticalSolidList"/>
    <dgm:cxn modelId="{8F213C38-C7F7-47FD-92E6-36F3B2B7B193}" type="presParOf" srcId="{321DDA16-0AB7-42A5-8FEA-31A02FFD5845}" destId="{BB65C7A9-FF49-4411-A701-66E7B0B38F7F}" srcOrd="1" destOrd="0" presId="urn:microsoft.com/office/officeart/2018/2/layout/IconVerticalSolidList"/>
    <dgm:cxn modelId="{2EA8BA38-D4E9-44CE-BE1E-130380E4D226}" type="presParOf" srcId="{321DDA16-0AB7-42A5-8FEA-31A02FFD5845}" destId="{E4C026B7-53F6-4119-8750-3153474FB018}" srcOrd="2" destOrd="0" presId="urn:microsoft.com/office/officeart/2018/2/layout/IconVerticalSolidList"/>
    <dgm:cxn modelId="{9D5555E3-FF4E-4653-AD3D-D60443DAFD75}" type="presParOf" srcId="{321DDA16-0AB7-42A5-8FEA-31A02FFD5845}" destId="{1A06FAA0-2415-4D2E-9449-119E93320082}" srcOrd="3" destOrd="0" presId="urn:microsoft.com/office/officeart/2018/2/layout/IconVerticalSolidList"/>
    <dgm:cxn modelId="{058C0BDE-A8B3-4A8A-A190-C82E0390D61D}" type="presParOf" srcId="{CD5C533E-ACC8-4E02-BB70-8CCDABEFA9E3}" destId="{376EF3B3-1F2B-459F-B953-54BB825D8786}" srcOrd="9" destOrd="0" presId="urn:microsoft.com/office/officeart/2018/2/layout/IconVerticalSolidList"/>
    <dgm:cxn modelId="{19712425-28E5-4D3E-BD92-8DFABC20B292}" type="presParOf" srcId="{CD5C533E-ACC8-4E02-BB70-8CCDABEFA9E3}" destId="{54FE12FD-A1A4-4D9B-9C83-562D976CD586}" srcOrd="10" destOrd="0" presId="urn:microsoft.com/office/officeart/2018/2/layout/IconVerticalSolidList"/>
    <dgm:cxn modelId="{4B19FAD0-9D15-4F0D-ACB7-2E95B8924E61}" type="presParOf" srcId="{54FE12FD-A1A4-4D9B-9C83-562D976CD586}" destId="{58091BAA-4950-4E34-A139-6BA09AE3E865}" srcOrd="0" destOrd="0" presId="urn:microsoft.com/office/officeart/2018/2/layout/IconVerticalSolidList"/>
    <dgm:cxn modelId="{7B05457F-4ABB-4251-A970-99C8AC2F322F}" type="presParOf" srcId="{54FE12FD-A1A4-4D9B-9C83-562D976CD586}" destId="{2BA50036-AAB9-43FD-BD6D-4ECE94BA7335}" srcOrd="1" destOrd="0" presId="urn:microsoft.com/office/officeart/2018/2/layout/IconVerticalSolidList"/>
    <dgm:cxn modelId="{EA3B49BA-E0EC-49DC-889D-7A71FEF345F0}" type="presParOf" srcId="{54FE12FD-A1A4-4D9B-9C83-562D976CD586}" destId="{D8458162-0E0C-4208-BD25-B70CB819F5D0}" srcOrd="2" destOrd="0" presId="urn:microsoft.com/office/officeart/2018/2/layout/IconVerticalSolidList"/>
    <dgm:cxn modelId="{792A80B6-06BF-4765-A604-3239B2DE192A}" type="presParOf" srcId="{54FE12FD-A1A4-4D9B-9C83-562D976CD586}" destId="{54F9C7B4-4873-4612-B794-C581D13CF9A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AE1F935-67FC-4CD7-A8E1-3EC537E01BB2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37FA9A8-00DE-4BB4-8764-DBE78E7E34AB}">
      <dgm:prSet/>
      <dgm:spPr/>
      <dgm:t>
        <a:bodyPr/>
        <a:lstStyle/>
        <a:p>
          <a:r>
            <a:rPr lang="en-US"/>
            <a:t>SELECT EmployeeId, COUNT(CustomerId) FROM Customer LEFT JOIN Employee ...</a:t>
          </a:r>
        </a:p>
      </dgm:t>
    </dgm:pt>
    <dgm:pt modelId="{08DC91B8-E689-487B-8A51-C3099B182735}" type="parTrans" cxnId="{7CD5AEC5-3FED-4E3A-B4E6-FADCBCF01191}">
      <dgm:prSet/>
      <dgm:spPr/>
      <dgm:t>
        <a:bodyPr/>
        <a:lstStyle/>
        <a:p>
          <a:endParaRPr lang="en-US"/>
        </a:p>
      </dgm:t>
    </dgm:pt>
    <dgm:pt modelId="{8C376C33-2E61-48A0-BF21-F5E21FC408F0}" type="sibTrans" cxnId="{7CD5AEC5-3FED-4E3A-B4E6-FADCBCF01191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9979F7AE-7B34-4CDE-9658-CCEDA6D54CA9}">
      <dgm:prSet/>
      <dgm:spPr/>
      <dgm:t>
        <a:bodyPr/>
        <a:lstStyle/>
        <a:p>
          <a:r>
            <a:rPr lang="en-US"/>
            <a:t>SELECT year(InvoiceDate), SUM(Total) AS Monthly_Revenue FROM Invoice ...</a:t>
          </a:r>
        </a:p>
      </dgm:t>
    </dgm:pt>
    <dgm:pt modelId="{79E86DD6-8596-44B3-980F-7F8C64226754}" type="parTrans" cxnId="{F2EEFDCF-D4CF-4524-83E2-47EA2885A057}">
      <dgm:prSet/>
      <dgm:spPr/>
      <dgm:t>
        <a:bodyPr/>
        <a:lstStyle/>
        <a:p>
          <a:endParaRPr lang="en-US"/>
        </a:p>
      </dgm:t>
    </dgm:pt>
    <dgm:pt modelId="{E232A3E3-67D9-44D2-8596-75E1082FA5A0}" type="sibTrans" cxnId="{F2EEFDCF-D4CF-4524-83E2-47EA2885A057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BA958D94-8FDF-4067-AB90-F82F6E47A13F}">
      <dgm:prSet/>
      <dgm:spPr/>
      <dgm:t>
        <a:bodyPr/>
        <a:lstStyle/>
        <a:p>
          <a:r>
            <a:rPr lang="en-US"/>
            <a:t>CREATE VIEW Top_5_Sales_Representative_yearly AS ...</a:t>
          </a:r>
        </a:p>
      </dgm:t>
    </dgm:pt>
    <dgm:pt modelId="{5434332C-601F-4219-A3BB-B44195326854}" type="parTrans" cxnId="{EC31F91F-E866-4C1C-B3AE-25A588A38623}">
      <dgm:prSet/>
      <dgm:spPr/>
      <dgm:t>
        <a:bodyPr/>
        <a:lstStyle/>
        <a:p>
          <a:endParaRPr lang="en-US"/>
        </a:p>
      </dgm:t>
    </dgm:pt>
    <dgm:pt modelId="{631217FD-B5AF-4FB3-A2D1-B3379168F575}" type="sibTrans" cxnId="{EC31F91F-E866-4C1C-B3AE-25A588A38623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03F21BAE-6036-4ECA-977E-03EF16CF739F}">
      <dgm:prSet/>
      <dgm:spPr/>
      <dgm:t>
        <a:bodyPr/>
        <a:lstStyle/>
        <a:p>
          <a:r>
            <a:rPr lang="en-US"/>
            <a:t>CALL Find_Artist('Jonath');</a:t>
          </a:r>
        </a:p>
      </dgm:t>
    </dgm:pt>
    <dgm:pt modelId="{9D079B6B-EAFF-4655-B895-97409CB7FDFA}" type="parTrans" cxnId="{DD19C1E8-ED7F-4895-95A7-8E28CF3053A7}">
      <dgm:prSet/>
      <dgm:spPr/>
      <dgm:t>
        <a:bodyPr/>
        <a:lstStyle/>
        <a:p>
          <a:endParaRPr lang="en-US"/>
        </a:p>
      </dgm:t>
    </dgm:pt>
    <dgm:pt modelId="{6851C728-C073-448C-826B-747DDDC48E06}" type="sibTrans" cxnId="{DD19C1E8-ED7F-4895-95A7-8E28CF3053A7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584FB910-8E96-45E4-95FA-6DE861C55D79}" type="pres">
      <dgm:prSet presAssocID="{CAE1F935-67FC-4CD7-A8E1-3EC537E01BB2}" presName="linearFlow" presStyleCnt="0">
        <dgm:presLayoutVars>
          <dgm:dir/>
          <dgm:animLvl val="lvl"/>
          <dgm:resizeHandles val="exact"/>
        </dgm:presLayoutVars>
      </dgm:prSet>
      <dgm:spPr/>
    </dgm:pt>
    <dgm:pt modelId="{88D09BC5-53E8-4172-9B22-998C66D08FFB}" type="pres">
      <dgm:prSet presAssocID="{137FA9A8-00DE-4BB4-8764-DBE78E7E34AB}" presName="compositeNode" presStyleCnt="0"/>
      <dgm:spPr/>
    </dgm:pt>
    <dgm:pt modelId="{77EE19A1-F1FD-4B28-A73B-69FB0E335451}" type="pres">
      <dgm:prSet presAssocID="{137FA9A8-00DE-4BB4-8764-DBE78E7E34AB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96328312-9E2D-442D-B112-2F83048494DF}" type="pres">
      <dgm:prSet presAssocID="{137FA9A8-00DE-4BB4-8764-DBE78E7E34AB}" presName="parSh" presStyleCnt="0"/>
      <dgm:spPr/>
    </dgm:pt>
    <dgm:pt modelId="{E305D5CB-06A7-455A-B798-9679FC1252CD}" type="pres">
      <dgm:prSet presAssocID="{137FA9A8-00DE-4BB4-8764-DBE78E7E34AB}" presName="lineNode" presStyleLbl="alignAccFollowNode1" presStyleIdx="0" presStyleCnt="12"/>
      <dgm:spPr/>
    </dgm:pt>
    <dgm:pt modelId="{0653074C-10F9-473D-A974-6D7012D6E8F2}" type="pres">
      <dgm:prSet presAssocID="{137FA9A8-00DE-4BB4-8764-DBE78E7E34AB}" presName="lineArrowNode" presStyleLbl="alignAccFollowNode1" presStyleIdx="1" presStyleCnt="12"/>
      <dgm:spPr/>
    </dgm:pt>
    <dgm:pt modelId="{94AB82AC-D508-4D1C-A67A-CE87274A90E4}" type="pres">
      <dgm:prSet presAssocID="{8C376C33-2E61-48A0-BF21-F5E21FC408F0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B8D7361A-4E3A-4025-85FA-7F66EA9BF2A8}" type="pres">
      <dgm:prSet presAssocID="{8C376C33-2E61-48A0-BF21-F5E21FC408F0}" presName="spacerBetweenCircleAndCallout" presStyleCnt="0">
        <dgm:presLayoutVars/>
      </dgm:prSet>
      <dgm:spPr/>
    </dgm:pt>
    <dgm:pt modelId="{317DF171-B0F9-40AB-ABD2-CBF5AC42A0C1}" type="pres">
      <dgm:prSet presAssocID="{137FA9A8-00DE-4BB4-8764-DBE78E7E34AB}" presName="nodeText" presStyleLbl="alignAccFollowNode1" presStyleIdx="2" presStyleCnt="12">
        <dgm:presLayoutVars>
          <dgm:bulletEnabled val="1"/>
        </dgm:presLayoutVars>
      </dgm:prSet>
      <dgm:spPr/>
    </dgm:pt>
    <dgm:pt modelId="{26C35020-8B25-4C3F-9C77-97EB4A42EC1D}" type="pres">
      <dgm:prSet presAssocID="{8C376C33-2E61-48A0-BF21-F5E21FC408F0}" presName="sibTransComposite" presStyleCnt="0"/>
      <dgm:spPr/>
    </dgm:pt>
    <dgm:pt modelId="{CEC77C53-7E13-477A-AF68-A7E542B8302C}" type="pres">
      <dgm:prSet presAssocID="{9979F7AE-7B34-4CDE-9658-CCEDA6D54CA9}" presName="compositeNode" presStyleCnt="0"/>
      <dgm:spPr/>
    </dgm:pt>
    <dgm:pt modelId="{0B5AEC10-F473-4707-A1A0-BCFCB0F0BCEF}" type="pres">
      <dgm:prSet presAssocID="{9979F7AE-7B34-4CDE-9658-CCEDA6D54CA9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FF0725A5-E660-4077-B43D-6327A1290F6F}" type="pres">
      <dgm:prSet presAssocID="{9979F7AE-7B34-4CDE-9658-CCEDA6D54CA9}" presName="parSh" presStyleCnt="0"/>
      <dgm:spPr/>
    </dgm:pt>
    <dgm:pt modelId="{BAD71CB1-85ED-4598-9F92-16B6318C604A}" type="pres">
      <dgm:prSet presAssocID="{9979F7AE-7B34-4CDE-9658-CCEDA6D54CA9}" presName="lineNode" presStyleLbl="alignAccFollowNode1" presStyleIdx="3" presStyleCnt="12"/>
      <dgm:spPr/>
    </dgm:pt>
    <dgm:pt modelId="{C7B2E391-179D-430D-8C3A-E0CC22931A15}" type="pres">
      <dgm:prSet presAssocID="{9979F7AE-7B34-4CDE-9658-CCEDA6D54CA9}" presName="lineArrowNode" presStyleLbl="alignAccFollowNode1" presStyleIdx="4" presStyleCnt="12"/>
      <dgm:spPr/>
    </dgm:pt>
    <dgm:pt modelId="{23ACB981-D032-498C-84DB-6BF48D6BF9B3}" type="pres">
      <dgm:prSet presAssocID="{E232A3E3-67D9-44D2-8596-75E1082FA5A0}" presName="sibTransNodeCircle" presStyleLbl="alignNode1" presStyleIdx="1" presStyleCnt="4">
        <dgm:presLayoutVars>
          <dgm:chMax val="0"/>
          <dgm:bulletEnabled/>
        </dgm:presLayoutVars>
      </dgm:prSet>
      <dgm:spPr/>
    </dgm:pt>
    <dgm:pt modelId="{01B52C04-C936-4979-B2A5-C50276292D6A}" type="pres">
      <dgm:prSet presAssocID="{E232A3E3-67D9-44D2-8596-75E1082FA5A0}" presName="spacerBetweenCircleAndCallout" presStyleCnt="0">
        <dgm:presLayoutVars/>
      </dgm:prSet>
      <dgm:spPr/>
    </dgm:pt>
    <dgm:pt modelId="{EA6ABE34-B5D3-4DB3-80DF-09029E9FCD41}" type="pres">
      <dgm:prSet presAssocID="{9979F7AE-7B34-4CDE-9658-CCEDA6D54CA9}" presName="nodeText" presStyleLbl="alignAccFollowNode1" presStyleIdx="5" presStyleCnt="12">
        <dgm:presLayoutVars>
          <dgm:bulletEnabled val="1"/>
        </dgm:presLayoutVars>
      </dgm:prSet>
      <dgm:spPr/>
    </dgm:pt>
    <dgm:pt modelId="{A85BA92D-260D-4A40-9CCB-68609A088F6A}" type="pres">
      <dgm:prSet presAssocID="{E232A3E3-67D9-44D2-8596-75E1082FA5A0}" presName="sibTransComposite" presStyleCnt="0"/>
      <dgm:spPr/>
    </dgm:pt>
    <dgm:pt modelId="{62418E2E-B5A8-4521-A9DB-E51C47B0008F}" type="pres">
      <dgm:prSet presAssocID="{BA958D94-8FDF-4067-AB90-F82F6E47A13F}" presName="compositeNode" presStyleCnt="0"/>
      <dgm:spPr/>
    </dgm:pt>
    <dgm:pt modelId="{D0E81F44-0DE9-4ED4-A535-66CA94B8BA72}" type="pres">
      <dgm:prSet presAssocID="{BA958D94-8FDF-4067-AB90-F82F6E47A13F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96DF99FB-12F6-42D3-B666-3746B622E23F}" type="pres">
      <dgm:prSet presAssocID="{BA958D94-8FDF-4067-AB90-F82F6E47A13F}" presName="parSh" presStyleCnt="0"/>
      <dgm:spPr/>
    </dgm:pt>
    <dgm:pt modelId="{4229E063-FA98-4ACC-8EE5-810491143CF0}" type="pres">
      <dgm:prSet presAssocID="{BA958D94-8FDF-4067-AB90-F82F6E47A13F}" presName="lineNode" presStyleLbl="alignAccFollowNode1" presStyleIdx="6" presStyleCnt="12"/>
      <dgm:spPr/>
    </dgm:pt>
    <dgm:pt modelId="{C0741563-5A8E-46F2-A809-6E8B75EE8105}" type="pres">
      <dgm:prSet presAssocID="{BA958D94-8FDF-4067-AB90-F82F6E47A13F}" presName="lineArrowNode" presStyleLbl="alignAccFollowNode1" presStyleIdx="7" presStyleCnt="12"/>
      <dgm:spPr/>
    </dgm:pt>
    <dgm:pt modelId="{EE78D400-7235-4F84-87DC-3686B8258D33}" type="pres">
      <dgm:prSet presAssocID="{631217FD-B5AF-4FB3-A2D1-B3379168F575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B0B35D83-3DA0-4048-9927-5A75ABD21C04}" type="pres">
      <dgm:prSet presAssocID="{631217FD-B5AF-4FB3-A2D1-B3379168F575}" presName="spacerBetweenCircleAndCallout" presStyleCnt="0">
        <dgm:presLayoutVars/>
      </dgm:prSet>
      <dgm:spPr/>
    </dgm:pt>
    <dgm:pt modelId="{AB55C7E1-989D-4A5D-9E70-D8F11DE8225E}" type="pres">
      <dgm:prSet presAssocID="{BA958D94-8FDF-4067-AB90-F82F6E47A13F}" presName="nodeText" presStyleLbl="alignAccFollowNode1" presStyleIdx="8" presStyleCnt="12">
        <dgm:presLayoutVars>
          <dgm:bulletEnabled val="1"/>
        </dgm:presLayoutVars>
      </dgm:prSet>
      <dgm:spPr/>
    </dgm:pt>
    <dgm:pt modelId="{08EA61C6-CFE8-4759-B4D6-24A1E5DF5B89}" type="pres">
      <dgm:prSet presAssocID="{631217FD-B5AF-4FB3-A2D1-B3379168F575}" presName="sibTransComposite" presStyleCnt="0"/>
      <dgm:spPr/>
    </dgm:pt>
    <dgm:pt modelId="{642D183F-BFD7-4F73-A37A-ACB72231039C}" type="pres">
      <dgm:prSet presAssocID="{03F21BAE-6036-4ECA-977E-03EF16CF739F}" presName="compositeNode" presStyleCnt="0"/>
      <dgm:spPr/>
    </dgm:pt>
    <dgm:pt modelId="{00EE0347-DEC4-45FA-8CCF-DBE99E583324}" type="pres">
      <dgm:prSet presAssocID="{03F21BAE-6036-4ECA-977E-03EF16CF739F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74F596CB-1230-4B08-9158-8A1055F99D2B}" type="pres">
      <dgm:prSet presAssocID="{03F21BAE-6036-4ECA-977E-03EF16CF739F}" presName="parSh" presStyleCnt="0"/>
      <dgm:spPr/>
    </dgm:pt>
    <dgm:pt modelId="{91D8D687-425E-4846-B71C-192F2F558C80}" type="pres">
      <dgm:prSet presAssocID="{03F21BAE-6036-4ECA-977E-03EF16CF739F}" presName="lineNode" presStyleLbl="alignAccFollowNode1" presStyleIdx="9" presStyleCnt="12"/>
      <dgm:spPr/>
    </dgm:pt>
    <dgm:pt modelId="{7E18A5E5-0F8A-4929-A470-FD4A27E417EB}" type="pres">
      <dgm:prSet presAssocID="{03F21BAE-6036-4ECA-977E-03EF16CF739F}" presName="lineArrowNode" presStyleLbl="alignAccFollowNode1" presStyleIdx="10" presStyleCnt="12"/>
      <dgm:spPr/>
    </dgm:pt>
    <dgm:pt modelId="{059E4562-AB97-4B91-B4A8-A5370BF2E3F2}" type="pres">
      <dgm:prSet presAssocID="{6851C728-C073-448C-826B-747DDDC48E06}" presName="sibTransNodeCircle" presStyleLbl="alignNode1" presStyleIdx="3" presStyleCnt="4">
        <dgm:presLayoutVars>
          <dgm:chMax val="0"/>
          <dgm:bulletEnabled/>
        </dgm:presLayoutVars>
      </dgm:prSet>
      <dgm:spPr/>
    </dgm:pt>
    <dgm:pt modelId="{59C0EDC1-A16A-42D5-A3E1-80C3DBAFB340}" type="pres">
      <dgm:prSet presAssocID="{6851C728-C073-448C-826B-747DDDC48E06}" presName="spacerBetweenCircleAndCallout" presStyleCnt="0">
        <dgm:presLayoutVars/>
      </dgm:prSet>
      <dgm:spPr/>
    </dgm:pt>
    <dgm:pt modelId="{2FCCBDCF-9CF6-4366-B02A-936849BC0869}" type="pres">
      <dgm:prSet presAssocID="{03F21BAE-6036-4ECA-977E-03EF16CF739F}" presName="nodeText" presStyleLbl="alignAccFollowNode1" presStyleIdx="11" presStyleCnt="12">
        <dgm:presLayoutVars>
          <dgm:bulletEnabled val="1"/>
        </dgm:presLayoutVars>
      </dgm:prSet>
      <dgm:spPr/>
    </dgm:pt>
  </dgm:ptLst>
  <dgm:cxnLst>
    <dgm:cxn modelId="{1D062412-0ADD-4ABB-A471-F15096B2F387}" type="presOf" srcId="{9979F7AE-7B34-4CDE-9658-CCEDA6D54CA9}" destId="{EA6ABE34-B5D3-4DB3-80DF-09029E9FCD41}" srcOrd="0" destOrd="0" presId="urn:microsoft.com/office/officeart/2016/7/layout/LinearArrowProcessNumbered"/>
    <dgm:cxn modelId="{EC31F91F-E866-4C1C-B3AE-25A588A38623}" srcId="{CAE1F935-67FC-4CD7-A8E1-3EC537E01BB2}" destId="{BA958D94-8FDF-4067-AB90-F82F6E47A13F}" srcOrd="2" destOrd="0" parTransId="{5434332C-601F-4219-A3BB-B44195326854}" sibTransId="{631217FD-B5AF-4FB3-A2D1-B3379168F575}"/>
    <dgm:cxn modelId="{88EB9C21-5065-4D64-BA81-D1D8BB8A1E77}" type="presOf" srcId="{137FA9A8-00DE-4BB4-8764-DBE78E7E34AB}" destId="{317DF171-B0F9-40AB-ABD2-CBF5AC42A0C1}" srcOrd="0" destOrd="0" presId="urn:microsoft.com/office/officeart/2016/7/layout/LinearArrowProcessNumbered"/>
    <dgm:cxn modelId="{719F7439-772D-40F4-B3B0-C58A0AEAE4A6}" type="presOf" srcId="{631217FD-B5AF-4FB3-A2D1-B3379168F575}" destId="{EE78D400-7235-4F84-87DC-3686B8258D33}" srcOrd="0" destOrd="0" presId="urn:microsoft.com/office/officeart/2016/7/layout/LinearArrowProcessNumbered"/>
    <dgm:cxn modelId="{50D5EA3B-D700-489D-8BC1-F26ABDD88CC8}" type="presOf" srcId="{03F21BAE-6036-4ECA-977E-03EF16CF739F}" destId="{2FCCBDCF-9CF6-4366-B02A-936849BC0869}" srcOrd="0" destOrd="0" presId="urn:microsoft.com/office/officeart/2016/7/layout/LinearArrowProcessNumbered"/>
    <dgm:cxn modelId="{ED59B579-62A8-4248-93F4-0396CABBD309}" type="presOf" srcId="{E232A3E3-67D9-44D2-8596-75E1082FA5A0}" destId="{23ACB981-D032-498C-84DB-6BF48D6BF9B3}" srcOrd="0" destOrd="0" presId="urn:microsoft.com/office/officeart/2016/7/layout/LinearArrowProcessNumbered"/>
    <dgm:cxn modelId="{3F71BE85-4B40-4592-8B5A-58B30115B274}" type="presOf" srcId="{8C376C33-2E61-48A0-BF21-F5E21FC408F0}" destId="{94AB82AC-D508-4D1C-A67A-CE87274A90E4}" srcOrd="0" destOrd="0" presId="urn:microsoft.com/office/officeart/2016/7/layout/LinearArrowProcessNumbered"/>
    <dgm:cxn modelId="{37B766AF-92CA-483C-8948-BEAC312E2FEB}" type="presOf" srcId="{BA958D94-8FDF-4067-AB90-F82F6E47A13F}" destId="{AB55C7E1-989D-4A5D-9E70-D8F11DE8225E}" srcOrd="0" destOrd="0" presId="urn:microsoft.com/office/officeart/2016/7/layout/LinearArrowProcessNumbered"/>
    <dgm:cxn modelId="{7CD5AEC5-3FED-4E3A-B4E6-FADCBCF01191}" srcId="{CAE1F935-67FC-4CD7-A8E1-3EC537E01BB2}" destId="{137FA9A8-00DE-4BB4-8764-DBE78E7E34AB}" srcOrd="0" destOrd="0" parTransId="{08DC91B8-E689-487B-8A51-C3099B182735}" sibTransId="{8C376C33-2E61-48A0-BF21-F5E21FC408F0}"/>
    <dgm:cxn modelId="{F2EEFDCF-D4CF-4524-83E2-47EA2885A057}" srcId="{CAE1F935-67FC-4CD7-A8E1-3EC537E01BB2}" destId="{9979F7AE-7B34-4CDE-9658-CCEDA6D54CA9}" srcOrd="1" destOrd="0" parTransId="{79E86DD6-8596-44B3-980F-7F8C64226754}" sibTransId="{E232A3E3-67D9-44D2-8596-75E1082FA5A0}"/>
    <dgm:cxn modelId="{02491CDF-7B96-4A5A-8C5C-8D8BE4D770FB}" type="presOf" srcId="{6851C728-C073-448C-826B-747DDDC48E06}" destId="{059E4562-AB97-4B91-B4A8-A5370BF2E3F2}" srcOrd="0" destOrd="0" presId="urn:microsoft.com/office/officeart/2016/7/layout/LinearArrowProcessNumbered"/>
    <dgm:cxn modelId="{DD19C1E8-ED7F-4895-95A7-8E28CF3053A7}" srcId="{CAE1F935-67FC-4CD7-A8E1-3EC537E01BB2}" destId="{03F21BAE-6036-4ECA-977E-03EF16CF739F}" srcOrd="3" destOrd="0" parTransId="{9D079B6B-EAFF-4655-B895-97409CB7FDFA}" sibTransId="{6851C728-C073-448C-826B-747DDDC48E06}"/>
    <dgm:cxn modelId="{C69C84F9-5B1B-41C5-AD23-B11694CB6B20}" type="presOf" srcId="{CAE1F935-67FC-4CD7-A8E1-3EC537E01BB2}" destId="{584FB910-8E96-45E4-95FA-6DE861C55D79}" srcOrd="0" destOrd="0" presId="urn:microsoft.com/office/officeart/2016/7/layout/LinearArrowProcessNumbered"/>
    <dgm:cxn modelId="{C9C8273C-8423-4EDB-9BC7-B50FE574F6A1}" type="presParOf" srcId="{584FB910-8E96-45E4-95FA-6DE861C55D79}" destId="{88D09BC5-53E8-4172-9B22-998C66D08FFB}" srcOrd="0" destOrd="0" presId="urn:microsoft.com/office/officeart/2016/7/layout/LinearArrowProcessNumbered"/>
    <dgm:cxn modelId="{A1B0D78E-3993-4D9E-B7CE-CDBE64DE33FF}" type="presParOf" srcId="{88D09BC5-53E8-4172-9B22-998C66D08FFB}" destId="{77EE19A1-F1FD-4B28-A73B-69FB0E335451}" srcOrd="0" destOrd="0" presId="urn:microsoft.com/office/officeart/2016/7/layout/LinearArrowProcessNumbered"/>
    <dgm:cxn modelId="{36F8D7F8-2D39-47E2-9F94-76FDFC2F392D}" type="presParOf" srcId="{88D09BC5-53E8-4172-9B22-998C66D08FFB}" destId="{96328312-9E2D-442D-B112-2F83048494DF}" srcOrd="1" destOrd="0" presId="urn:microsoft.com/office/officeart/2016/7/layout/LinearArrowProcessNumbered"/>
    <dgm:cxn modelId="{1B074EE7-8D15-4949-AC42-635A8A7FC504}" type="presParOf" srcId="{96328312-9E2D-442D-B112-2F83048494DF}" destId="{E305D5CB-06A7-455A-B798-9679FC1252CD}" srcOrd="0" destOrd="0" presId="urn:microsoft.com/office/officeart/2016/7/layout/LinearArrowProcessNumbered"/>
    <dgm:cxn modelId="{665106F3-43CC-4458-9DD7-6D1CD3B97DD7}" type="presParOf" srcId="{96328312-9E2D-442D-B112-2F83048494DF}" destId="{0653074C-10F9-473D-A974-6D7012D6E8F2}" srcOrd="1" destOrd="0" presId="urn:microsoft.com/office/officeart/2016/7/layout/LinearArrowProcessNumbered"/>
    <dgm:cxn modelId="{9E5D6462-3D05-423B-AD94-8D784A53AAB6}" type="presParOf" srcId="{96328312-9E2D-442D-B112-2F83048494DF}" destId="{94AB82AC-D508-4D1C-A67A-CE87274A90E4}" srcOrd="2" destOrd="0" presId="urn:microsoft.com/office/officeart/2016/7/layout/LinearArrowProcessNumbered"/>
    <dgm:cxn modelId="{21842A9B-D3E1-4E81-856D-B9A7FE7065B2}" type="presParOf" srcId="{96328312-9E2D-442D-B112-2F83048494DF}" destId="{B8D7361A-4E3A-4025-85FA-7F66EA9BF2A8}" srcOrd="3" destOrd="0" presId="urn:microsoft.com/office/officeart/2016/7/layout/LinearArrowProcessNumbered"/>
    <dgm:cxn modelId="{2DAD3CA0-ABED-4F7E-8AD1-8033358B52B8}" type="presParOf" srcId="{88D09BC5-53E8-4172-9B22-998C66D08FFB}" destId="{317DF171-B0F9-40AB-ABD2-CBF5AC42A0C1}" srcOrd="2" destOrd="0" presId="urn:microsoft.com/office/officeart/2016/7/layout/LinearArrowProcessNumbered"/>
    <dgm:cxn modelId="{1D210111-F325-4932-AE7A-FE83C4811D1B}" type="presParOf" srcId="{584FB910-8E96-45E4-95FA-6DE861C55D79}" destId="{26C35020-8B25-4C3F-9C77-97EB4A42EC1D}" srcOrd="1" destOrd="0" presId="urn:microsoft.com/office/officeart/2016/7/layout/LinearArrowProcessNumbered"/>
    <dgm:cxn modelId="{80FE2F47-0654-440F-93C2-9B86C4822F0C}" type="presParOf" srcId="{584FB910-8E96-45E4-95FA-6DE861C55D79}" destId="{CEC77C53-7E13-477A-AF68-A7E542B8302C}" srcOrd="2" destOrd="0" presId="urn:microsoft.com/office/officeart/2016/7/layout/LinearArrowProcessNumbered"/>
    <dgm:cxn modelId="{73155F33-C7A0-42CC-ABC9-E437F7EB23DC}" type="presParOf" srcId="{CEC77C53-7E13-477A-AF68-A7E542B8302C}" destId="{0B5AEC10-F473-4707-A1A0-BCFCB0F0BCEF}" srcOrd="0" destOrd="0" presId="urn:microsoft.com/office/officeart/2016/7/layout/LinearArrowProcessNumbered"/>
    <dgm:cxn modelId="{A2962438-A4EF-4194-9AAB-51D3F2763A1D}" type="presParOf" srcId="{CEC77C53-7E13-477A-AF68-A7E542B8302C}" destId="{FF0725A5-E660-4077-B43D-6327A1290F6F}" srcOrd="1" destOrd="0" presId="urn:microsoft.com/office/officeart/2016/7/layout/LinearArrowProcessNumbered"/>
    <dgm:cxn modelId="{010A376A-6532-46A6-A4B3-C5621C562CD2}" type="presParOf" srcId="{FF0725A5-E660-4077-B43D-6327A1290F6F}" destId="{BAD71CB1-85ED-4598-9F92-16B6318C604A}" srcOrd="0" destOrd="0" presId="urn:microsoft.com/office/officeart/2016/7/layout/LinearArrowProcessNumbered"/>
    <dgm:cxn modelId="{7B9B949C-DCB2-4E4B-ABC1-93ACF0684445}" type="presParOf" srcId="{FF0725A5-E660-4077-B43D-6327A1290F6F}" destId="{C7B2E391-179D-430D-8C3A-E0CC22931A15}" srcOrd="1" destOrd="0" presId="urn:microsoft.com/office/officeart/2016/7/layout/LinearArrowProcessNumbered"/>
    <dgm:cxn modelId="{3D92CC1C-382B-4571-89C5-93CD3DDD2120}" type="presParOf" srcId="{FF0725A5-E660-4077-B43D-6327A1290F6F}" destId="{23ACB981-D032-498C-84DB-6BF48D6BF9B3}" srcOrd="2" destOrd="0" presId="urn:microsoft.com/office/officeart/2016/7/layout/LinearArrowProcessNumbered"/>
    <dgm:cxn modelId="{48ED3B35-B8AB-4904-B496-204D440A9E0A}" type="presParOf" srcId="{FF0725A5-E660-4077-B43D-6327A1290F6F}" destId="{01B52C04-C936-4979-B2A5-C50276292D6A}" srcOrd="3" destOrd="0" presId="urn:microsoft.com/office/officeart/2016/7/layout/LinearArrowProcessNumbered"/>
    <dgm:cxn modelId="{5012DF06-345E-4DA2-BC6B-203048A824E0}" type="presParOf" srcId="{CEC77C53-7E13-477A-AF68-A7E542B8302C}" destId="{EA6ABE34-B5D3-4DB3-80DF-09029E9FCD41}" srcOrd="2" destOrd="0" presId="urn:microsoft.com/office/officeart/2016/7/layout/LinearArrowProcessNumbered"/>
    <dgm:cxn modelId="{2D5D42AF-2BC9-4932-A8A2-C1A33D22BD36}" type="presParOf" srcId="{584FB910-8E96-45E4-95FA-6DE861C55D79}" destId="{A85BA92D-260D-4A40-9CCB-68609A088F6A}" srcOrd="3" destOrd="0" presId="urn:microsoft.com/office/officeart/2016/7/layout/LinearArrowProcessNumbered"/>
    <dgm:cxn modelId="{327D0ABF-9A84-4BB0-A4DA-0E8646F34E85}" type="presParOf" srcId="{584FB910-8E96-45E4-95FA-6DE861C55D79}" destId="{62418E2E-B5A8-4521-A9DB-E51C47B0008F}" srcOrd="4" destOrd="0" presId="urn:microsoft.com/office/officeart/2016/7/layout/LinearArrowProcessNumbered"/>
    <dgm:cxn modelId="{CAEA6B8A-7DE7-4C3D-BE6E-5A7D68C4A8AB}" type="presParOf" srcId="{62418E2E-B5A8-4521-A9DB-E51C47B0008F}" destId="{D0E81F44-0DE9-4ED4-A535-66CA94B8BA72}" srcOrd="0" destOrd="0" presId="urn:microsoft.com/office/officeart/2016/7/layout/LinearArrowProcessNumbered"/>
    <dgm:cxn modelId="{5AA31911-2FFC-4220-A9C7-47A3DEC8DEFC}" type="presParOf" srcId="{62418E2E-B5A8-4521-A9DB-E51C47B0008F}" destId="{96DF99FB-12F6-42D3-B666-3746B622E23F}" srcOrd="1" destOrd="0" presId="urn:microsoft.com/office/officeart/2016/7/layout/LinearArrowProcessNumbered"/>
    <dgm:cxn modelId="{944E2090-D383-492D-B3C5-7CE9DC2A3F79}" type="presParOf" srcId="{96DF99FB-12F6-42D3-B666-3746B622E23F}" destId="{4229E063-FA98-4ACC-8EE5-810491143CF0}" srcOrd="0" destOrd="0" presId="urn:microsoft.com/office/officeart/2016/7/layout/LinearArrowProcessNumbered"/>
    <dgm:cxn modelId="{365D45EA-969A-4378-B73E-7AE284EF18D2}" type="presParOf" srcId="{96DF99FB-12F6-42D3-B666-3746B622E23F}" destId="{C0741563-5A8E-46F2-A809-6E8B75EE8105}" srcOrd="1" destOrd="0" presId="urn:microsoft.com/office/officeart/2016/7/layout/LinearArrowProcessNumbered"/>
    <dgm:cxn modelId="{7EFE4A8F-4FC1-4363-8B3B-C8DCF7A794D5}" type="presParOf" srcId="{96DF99FB-12F6-42D3-B666-3746B622E23F}" destId="{EE78D400-7235-4F84-87DC-3686B8258D33}" srcOrd="2" destOrd="0" presId="urn:microsoft.com/office/officeart/2016/7/layout/LinearArrowProcessNumbered"/>
    <dgm:cxn modelId="{60204C59-F769-4DF3-8F6C-2D131B807CDA}" type="presParOf" srcId="{96DF99FB-12F6-42D3-B666-3746B622E23F}" destId="{B0B35D83-3DA0-4048-9927-5A75ABD21C04}" srcOrd="3" destOrd="0" presId="urn:microsoft.com/office/officeart/2016/7/layout/LinearArrowProcessNumbered"/>
    <dgm:cxn modelId="{7FA39749-9A7B-45B8-8956-AC2E198C4AA1}" type="presParOf" srcId="{62418E2E-B5A8-4521-A9DB-E51C47B0008F}" destId="{AB55C7E1-989D-4A5D-9E70-D8F11DE8225E}" srcOrd="2" destOrd="0" presId="urn:microsoft.com/office/officeart/2016/7/layout/LinearArrowProcessNumbered"/>
    <dgm:cxn modelId="{EC904A45-CBE9-4F94-8F51-B49D49BF8B08}" type="presParOf" srcId="{584FB910-8E96-45E4-95FA-6DE861C55D79}" destId="{08EA61C6-CFE8-4759-B4D6-24A1E5DF5B89}" srcOrd="5" destOrd="0" presId="urn:microsoft.com/office/officeart/2016/7/layout/LinearArrowProcessNumbered"/>
    <dgm:cxn modelId="{A36DA1E8-3DE2-421A-B765-9A873DF563F3}" type="presParOf" srcId="{584FB910-8E96-45E4-95FA-6DE861C55D79}" destId="{642D183F-BFD7-4F73-A37A-ACB72231039C}" srcOrd="6" destOrd="0" presId="urn:microsoft.com/office/officeart/2016/7/layout/LinearArrowProcessNumbered"/>
    <dgm:cxn modelId="{652A4BF5-1D24-4AF4-815A-367CEA908FEA}" type="presParOf" srcId="{642D183F-BFD7-4F73-A37A-ACB72231039C}" destId="{00EE0347-DEC4-45FA-8CCF-DBE99E583324}" srcOrd="0" destOrd="0" presId="urn:microsoft.com/office/officeart/2016/7/layout/LinearArrowProcessNumbered"/>
    <dgm:cxn modelId="{B287F166-8AF6-49A4-ACF9-7D7C4FCEA09D}" type="presParOf" srcId="{642D183F-BFD7-4F73-A37A-ACB72231039C}" destId="{74F596CB-1230-4B08-9158-8A1055F99D2B}" srcOrd="1" destOrd="0" presId="urn:microsoft.com/office/officeart/2016/7/layout/LinearArrowProcessNumbered"/>
    <dgm:cxn modelId="{BEB50A98-96E9-4DF8-B297-1DBDB954D882}" type="presParOf" srcId="{74F596CB-1230-4B08-9158-8A1055F99D2B}" destId="{91D8D687-425E-4846-B71C-192F2F558C80}" srcOrd="0" destOrd="0" presId="urn:microsoft.com/office/officeart/2016/7/layout/LinearArrowProcessNumbered"/>
    <dgm:cxn modelId="{94FCE93F-39BE-46DE-A145-8D4222D39465}" type="presParOf" srcId="{74F596CB-1230-4B08-9158-8A1055F99D2B}" destId="{7E18A5E5-0F8A-4929-A470-FD4A27E417EB}" srcOrd="1" destOrd="0" presId="urn:microsoft.com/office/officeart/2016/7/layout/LinearArrowProcessNumbered"/>
    <dgm:cxn modelId="{FA1AC16A-7FE4-43FA-BB0F-1EB29981B14D}" type="presParOf" srcId="{74F596CB-1230-4B08-9158-8A1055F99D2B}" destId="{059E4562-AB97-4B91-B4A8-A5370BF2E3F2}" srcOrd="2" destOrd="0" presId="urn:microsoft.com/office/officeart/2016/7/layout/LinearArrowProcessNumbered"/>
    <dgm:cxn modelId="{2D93D3D1-3538-4DDA-BDD5-FE99EEE63ACB}" type="presParOf" srcId="{74F596CB-1230-4B08-9158-8A1055F99D2B}" destId="{59C0EDC1-A16A-42D5-A3E1-80C3DBAFB340}" srcOrd="3" destOrd="0" presId="urn:microsoft.com/office/officeart/2016/7/layout/LinearArrowProcessNumbered"/>
    <dgm:cxn modelId="{A82343F8-E186-4480-9FAE-B614C377096B}" type="presParOf" srcId="{642D183F-BFD7-4F73-A37A-ACB72231039C}" destId="{2FCCBDCF-9CF6-4366-B02A-936849BC0869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6D70903-E382-4D2F-862D-4A5C211D58DB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02BB32A-F8DC-4433-A98B-73D568739D1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Views imported from MySQL database into Power BI</a:t>
          </a:r>
        </a:p>
      </dgm:t>
    </dgm:pt>
    <dgm:pt modelId="{73645B90-88F7-4E66-B3A8-37242D00EAB1}" type="parTrans" cxnId="{050C87E7-5B1B-4E30-93F6-3D09EA826961}">
      <dgm:prSet/>
      <dgm:spPr/>
      <dgm:t>
        <a:bodyPr/>
        <a:lstStyle/>
        <a:p>
          <a:endParaRPr lang="en-US"/>
        </a:p>
      </dgm:t>
    </dgm:pt>
    <dgm:pt modelId="{A1065AE4-99AB-458B-A0D7-D47EADFC773B}" type="sibTrans" cxnId="{050C87E7-5B1B-4E30-93F6-3D09EA82696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116550D-51D6-4F9D-AC6C-B8A68C0070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Dashboards created for:</a:t>
          </a:r>
        </a:p>
      </dgm:t>
    </dgm:pt>
    <dgm:pt modelId="{7595383D-0A80-47F2-8EC0-294E97EF8E91}" type="parTrans" cxnId="{8EF85401-254E-4325-8973-151784756440}">
      <dgm:prSet/>
      <dgm:spPr/>
      <dgm:t>
        <a:bodyPr/>
        <a:lstStyle/>
        <a:p>
          <a:endParaRPr lang="en-US"/>
        </a:p>
      </dgm:t>
    </dgm:pt>
    <dgm:pt modelId="{CE0C8324-F795-4177-80CA-E148913EC7BB}" type="sibTrans" cxnId="{8EF85401-254E-4325-8973-15178475644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39CAF1D-892E-425D-8DBB-3CD858DD023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Salesperson performance</a:t>
          </a:r>
        </a:p>
      </dgm:t>
    </dgm:pt>
    <dgm:pt modelId="{193D9D5B-735F-412A-8A18-B246716481FA}" type="parTrans" cxnId="{B0729C81-B582-4980-9F77-F6FA4CA3467B}">
      <dgm:prSet/>
      <dgm:spPr/>
      <dgm:t>
        <a:bodyPr/>
        <a:lstStyle/>
        <a:p>
          <a:endParaRPr lang="en-US"/>
        </a:p>
      </dgm:t>
    </dgm:pt>
    <dgm:pt modelId="{96CB193F-A907-450A-B2A1-D62F0DAA8F41}" type="sibTrans" cxnId="{B0729C81-B582-4980-9F77-F6FA4CA3467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3BB06D7-842C-4AE7-AC25-5642CF7517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Track-wise revenue categories</a:t>
          </a:r>
        </a:p>
      </dgm:t>
    </dgm:pt>
    <dgm:pt modelId="{2AD126E5-F784-47BF-99AB-A7898E736DA0}" type="parTrans" cxnId="{4C9B68F3-DA3F-4396-BCD2-0B8D3CA0CE07}">
      <dgm:prSet/>
      <dgm:spPr/>
      <dgm:t>
        <a:bodyPr/>
        <a:lstStyle/>
        <a:p>
          <a:endParaRPr lang="en-US"/>
        </a:p>
      </dgm:t>
    </dgm:pt>
    <dgm:pt modelId="{4B36B6D7-C0A0-4331-9CF7-11FB47833789}" type="sibTrans" cxnId="{4C9B68F3-DA3F-4396-BCD2-0B8D3CA0CE0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B898E6D-8AA9-4EB7-8F6E-538F1BEEAF6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Monthly trends and genre insights</a:t>
          </a:r>
        </a:p>
      </dgm:t>
    </dgm:pt>
    <dgm:pt modelId="{57FDCD1C-D052-442E-AB9F-877D052EC30E}" type="parTrans" cxnId="{16403DFF-7DED-4F6F-86EB-564D64B0B93C}">
      <dgm:prSet/>
      <dgm:spPr/>
      <dgm:t>
        <a:bodyPr/>
        <a:lstStyle/>
        <a:p>
          <a:endParaRPr lang="en-US"/>
        </a:p>
      </dgm:t>
    </dgm:pt>
    <dgm:pt modelId="{6C376FAA-9CAB-44B5-BE62-DB749C7CC2D8}" type="sibTrans" cxnId="{16403DFF-7DED-4F6F-86EB-564D64B0B93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211B02C-99CE-47CB-B64D-60CED60ABC0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Real-time filtering and cross-drill capabilities</a:t>
          </a:r>
        </a:p>
      </dgm:t>
    </dgm:pt>
    <dgm:pt modelId="{F66C2EA0-ACCB-42EB-AC2E-14DA935A10A3}" type="parTrans" cxnId="{419D19B7-D125-49EF-AD20-93FD39E38F32}">
      <dgm:prSet/>
      <dgm:spPr/>
      <dgm:t>
        <a:bodyPr/>
        <a:lstStyle/>
        <a:p>
          <a:endParaRPr lang="en-US"/>
        </a:p>
      </dgm:t>
    </dgm:pt>
    <dgm:pt modelId="{67FD3381-3CFD-45EF-8907-E04A4E7B1198}" type="sibTrans" cxnId="{419D19B7-D125-49EF-AD20-93FD39E38F32}">
      <dgm:prSet/>
      <dgm:spPr/>
      <dgm:t>
        <a:bodyPr/>
        <a:lstStyle/>
        <a:p>
          <a:endParaRPr lang="en-US"/>
        </a:p>
      </dgm:t>
    </dgm:pt>
    <dgm:pt modelId="{E77E0378-1218-4B18-89FF-73E20A1AD9C3}" type="pres">
      <dgm:prSet presAssocID="{56D70903-E382-4D2F-862D-4A5C211D58DB}" presName="root" presStyleCnt="0">
        <dgm:presLayoutVars>
          <dgm:dir/>
          <dgm:resizeHandles val="exact"/>
        </dgm:presLayoutVars>
      </dgm:prSet>
      <dgm:spPr/>
    </dgm:pt>
    <dgm:pt modelId="{BC0DAE40-F6E8-482D-A4BC-69A15AE83E99}" type="pres">
      <dgm:prSet presAssocID="{56D70903-E382-4D2F-862D-4A5C211D58DB}" presName="container" presStyleCnt="0">
        <dgm:presLayoutVars>
          <dgm:dir/>
          <dgm:resizeHandles val="exact"/>
        </dgm:presLayoutVars>
      </dgm:prSet>
      <dgm:spPr/>
    </dgm:pt>
    <dgm:pt modelId="{87C84693-44B5-4A84-A409-043DC02644C9}" type="pres">
      <dgm:prSet presAssocID="{C02BB32A-F8DC-4433-A98B-73D568739D17}" presName="compNode" presStyleCnt="0"/>
      <dgm:spPr/>
    </dgm:pt>
    <dgm:pt modelId="{81AA91C0-8149-4624-8127-5520742724C5}" type="pres">
      <dgm:prSet presAssocID="{C02BB32A-F8DC-4433-A98B-73D568739D17}" presName="iconBgRect" presStyleLbl="bgShp" presStyleIdx="0" presStyleCnt="6"/>
      <dgm:spPr/>
    </dgm:pt>
    <dgm:pt modelId="{019DFC33-69F0-464E-9178-A8B23BC0B9F3}" type="pres">
      <dgm:prSet presAssocID="{C02BB32A-F8DC-4433-A98B-73D568739D17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A06B2DA-61AC-4660-B51E-EDB3B21E3641}" type="pres">
      <dgm:prSet presAssocID="{C02BB32A-F8DC-4433-A98B-73D568739D17}" presName="spaceRect" presStyleCnt="0"/>
      <dgm:spPr/>
    </dgm:pt>
    <dgm:pt modelId="{0E4A06D0-7000-47FC-A35C-EB9CD00E2535}" type="pres">
      <dgm:prSet presAssocID="{C02BB32A-F8DC-4433-A98B-73D568739D17}" presName="textRect" presStyleLbl="revTx" presStyleIdx="0" presStyleCnt="6">
        <dgm:presLayoutVars>
          <dgm:chMax val="1"/>
          <dgm:chPref val="1"/>
        </dgm:presLayoutVars>
      </dgm:prSet>
      <dgm:spPr/>
    </dgm:pt>
    <dgm:pt modelId="{09D3CA6F-8D74-48F9-A1E4-4F5105364542}" type="pres">
      <dgm:prSet presAssocID="{A1065AE4-99AB-458B-A0D7-D47EADFC773B}" presName="sibTrans" presStyleLbl="sibTrans2D1" presStyleIdx="0" presStyleCnt="0"/>
      <dgm:spPr/>
    </dgm:pt>
    <dgm:pt modelId="{29452646-B8CE-4FC0-BFB7-A6AD62A5EEBF}" type="pres">
      <dgm:prSet presAssocID="{A116550D-51D6-4F9D-AC6C-B8A68C007076}" presName="compNode" presStyleCnt="0"/>
      <dgm:spPr/>
    </dgm:pt>
    <dgm:pt modelId="{807C5348-D01B-4455-8703-F4759F97F2FF}" type="pres">
      <dgm:prSet presAssocID="{A116550D-51D6-4F9D-AC6C-B8A68C007076}" presName="iconBgRect" presStyleLbl="bgShp" presStyleIdx="1" presStyleCnt="6"/>
      <dgm:spPr/>
    </dgm:pt>
    <dgm:pt modelId="{21561DAF-3FEC-417A-AF70-ED5D5D193D91}" type="pres">
      <dgm:prSet presAssocID="{A116550D-51D6-4F9D-AC6C-B8A68C00707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7C3F6002-3385-42E0-B775-A841E0E928EB}" type="pres">
      <dgm:prSet presAssocID="{A116550D-51D6-4F9D-AC6C-B8A68C007076}" presName="spaceRect" presStyleCnt="0"/>
      <dgm:spPr/>
    </dgm:pt>
    <dgm:pt modelId="{9EE02EC3-A89F-43A8-BD81-070672702010}" type="pres">
      <dgm:prSet presAssocID="{A116550D-51D6-4F9D-AC6C-B8A68C007076}" presName="textRect" presStyleLbl="revTx" presStyleIdx="1" presStyleCnt="6">
        <dgm:presLayoutVars>
          <dgm:chMax val="1"/>
          <dgm:chPref val="1"/>
        </dgm:presLayoutVars>
      </dgm:prSet>
      <dgm:spPr/>
    </dgm:pt>
    <dgm:pt modelId="{E301C9E7-0B2A-400E-A9AC-FC4838A402A2}" type="pres">
      <dgm:prSet presAssocID="{CE0C8324-F795-4177-80CA-E148913EC7BB}" presName="sibTrans" presStyleLbl="sibTrans2D1" presStyleIdx="0" presStyleCnt="0"/>
      <dgm:spPr/>
    </dgm:pt>
    <dgm:pt modelId="{BA4B26AC-2D8D-4EDE-A806-408E7ABC8A5C}" type="pres">
      <dgm:prSet presAssocID="{239CAF1D-892E-425D-8DBB-3CD858DD023B}" presName="compNode" presStyleCnt="0"/>
      <dgm:spPr/>
    </dgm:pt>
    <dgm:pt modelId="{26B530D7-085E-4BB0-B1C2-270EE261ABB8}" type="pres">
      <dgm:prSet presAssocID="{239CAF1D-892E-425D-8DBB-3CD858DD023B}" presName="iconBgRect" presStyleLbl="bgShp" presStyleIdx="2" presStyleCnt="6"/>
      <dgm:spPr/>
    </dgm:pt>
    <dgm:pt modelId="{9D1E1D41-E08D-4A36-860A-1F40C792E5D9}" type="pres">
      <dgm:prSet presAssocID="{239CAF1D-892E-425D-8DBB-3CD858DD023B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aduation Cap"/>
        </a:ext>
      </dgm:extLst>
    </dgm:pt>
    <dgm:pt modelId="{7D7188FD-A172-4DF7-A58B-2B0D26FC95B4}" type="pres">
      <dgm:prSet presAssocID="{239CAF1D-892E-425D-8DBB-3CD858DD023B}" presName="spaceRect" presStyleCnt="0"/>
      <dgm:spPr/>
    </dgm:pt>
    <dgm:pt modelId="{608E4A58-A0CD-4648-AC06-F3E23D7D4C3D}" type="pres">
      <dgm:prSet presAssocID="{239CAF1D-892E-425D-8DBB-3CD858DD023B}" presName="textRect" presStyleLbl="revTx" presStyleIdx="2" presStyleCnt="6">
        <dgm:presLayoutVars>
          <dgm:chMax val="1"/>
          <dgm:chPref val="1"/>
        </dgm:presLayoutVars>
      </dgm:prSet>
      <dgm:spPr/>
    </dgm:pt>
    <dgm:pt modelId="{D37EBE35-5133-49C2-AB25-80A3B9A23686}" type="pres">
      <dgm:prSet presAssocID="{96CB193F-A907-450A-B2A1-D62F0DAA8F41}" presName="sibTrans" presStyleLbl="sibTrans2D1" presStyleIdx="0" presStyleCnt="0"/>
      <dgm:spPr/>
    </dgm:pt>
    <dgm:pt modelId="{03B5C635-F57E-460C-9D03-2222B09028E9}" type="pres">
      <dgm:prSet presAssocID="{93BB06D7-842C-4AE7-AC25-5642CF751799}" presName="compNode" presStyleCnt="0"/>
      <dgm:spPr/>
    </dgm:pt>
    <dgm:pt modelId="{A1926614-DCCC-4426-8EA8-EE4EDFEA848A}" type="pres">
      <dgm:prSet presAssocID="{93BB06D7-842C-4AE7-AC25-5642CF751799}" presName="iconBgRect" presStyleLbl="bgShp" presStyleIdx="3" presStyleCnt="6"/>
      <dgm:spPr/>
    </dgm:pt>
    <dgm:pt modelId="{C4E0CD79-1F91-413D-BD80-DA8FDDDE6712}" type="pres">
      <dgm:prSet presAssocID="{93BB06D7-842C-4AE7-AC25-5642CF75179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AD71AF92-2997-49A0-982B-AC5AD7813DF4}" type="pres">
      <dgm:prSet presAssocID="{93BB06D7-842C-4AE7-AC25-5642CF751799}" presName="spaceRect" presStyleCnt="0"/>
      <dgm:spPr/>
    </dgm:pt>
    <dgm:pt modelId="{754E4A93-2F88-42BA-B808-29988D963C1D}" type="pres">
      <dgm:prSet presAssocID="{93BB06D7-842C-4AE7-AC25-5642CF751799}" presName="textRect" presStyleLbl="revTx" presStyleIdx="3" presStyleCnt="6">
        <dgm:presLayoutVars>
          <dgm:chMax val="1"/>
          <dgm:chPref val="1"/>
        </dgm:presLayoutVars>
      </dgm:prSet>
      <dgm:spPr/>
    </dgm:pt>
    <dgm:pt modelId="{A15B4FFD-7E47-4404-9812-727C4177B570}" type="pres">
      <dgm:prSet presAssocID="{4B36B6D7-C0A0-4331-9CF7-11FB47833789}" presName="sibTrans" presStyleLbl="sibTrans2D1" presStyleIdx="0" presStyleCnt="0"/>
      <dgm:spPr/>
    </dgm:pt>
    <dgm:pt modelId="{73755301-DB66-4788-9004-A4A5DB489C21}" type="pres">
      <dgm:prSet presAssocID="{EB898E6D-8AA9-4EB7-8F6E-538F1BEEAF62}" presName="compNode" presStyleCnt="0"/>
      <dgm:spPr/>
    </dgm:pt>
    <dgm:pt modelId="{A768BB95-8AAF-4C3B-84D3-50C40877B3CF}" type="pres">
      <dgm:prSet presAssocID="{EB898E6D-8AA9-4EB7-8F6E-538F1BEEAF62}" presName="iconBgRect" presStyleLbl="bgShp" presStyleIdx="4" presStyleCnt="6"/>
      <dgm:spPr/>
    </dgm:pt>
    <dgm:pt modelId="{22DBEEF1-5EA2-4584-888C-D9E5554735DC}" type="pres">
      <dgm:prSet presAssocID="{EB898E6D-8AA9-4EB7-8F6E-538F1BEEAF62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A97236BA-110A-4405-AED4-B68231E29AC9}" type="pres">
      <dgm:prSet presAssocID="{EB898E6D-8AA9-4EB7-8F6E-538F1BEEAF62}" presName="spaceRect" presStyleCnt="0"/>
      <dgm:spPr/>
    </dgm:pt>
    <dgm:pt modelId="{F4219521-A3F6-4EE9-86E6-F4D3C0C05362}" type="pres">
      <dgm:prSet presAssocID="{EB898E6D-8AA9-4EB7-8F6E-538F1BEEAF62}" presName="textRect" presStyleLbl="revTx" presStyleIdx="4" presStyleCnt="6">
        <dgm:presLayoutVars>
          <dgm:chMax val="1"/>
          <dgm:chPref val="1"/>
        </dgm:presLayoutVars>
      </dgm:prSet>
      <dgm:spPr/>
    </dgm:pt>
    <dgm:pt modelId="{14FF3B28-E319-4F9F-9C9C-B37335EE361C}" type="pres">
      <dgm:prSet presAssocID="{6C376FAA-9CAB-44B5-BE62-DB749C7CC2D8}" presName="sibTrans" presStyleLbl="sibTrans2D1" presStyleIdx="0" presStyleCnt="0"/>
      <dgm:spPr/>
    </dgm:pt>
    <dgm:pt modelId="{61728468-67D4-4030-A622-F968CEF4F631}" type="pres">
      <dgm:prSet presAssocID="{2211B02C-99CE-47CB-B64D-60CED60ABC0D}" presName="compNode" presStyleCnt="0"/>
      <dgm:spPr/>
    </dgm:pt>
    <dgm:pt modelId="{94DF5BB4-064E-4604-97BD-388555E5C644}" type="pres">
      <dgm:prSet presAssocID="{2211B02C-99CE-47CB-B64D-60CED60ABC0D}" presName="iconBgRect" presStyleLbl="bgShp" presStyleIdx="5" presStyleCnt="6"/>
      <dgm:spPr/>
    </dgm:pt>
    <dgm:pt modelId="{CED42B99-1B67-4546-BFEE-5CB280D45A88}" type="pres">
      <dgm:prSet presAssocID="{2211B02C-99CE-47CB-B64D-60CED60ABC0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C97AB3A5-E8E1-46E7-9227-6A5BA7117182}" type="pres">
      <dgm:prSet presAssocID="{2211B02C-99CE-47CB-B64D-60CED60ABC0D}" presName="spaceRect" presStyleCnt="0"/>
      <dgm:spPr/>
    </dgm:pt>
    <dgm:pt modelId="{F0B2DA83-9A7F-4C51-A12D-CDCC320500A9}" type="pres">
      <dgm:prSet presAssocID="{2211B02C-99CE-47CB-B64D-60CED60ABC0D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8EF85401-254E-4325-8973-151784756440}" srcId="{56D70903-E382-4D2F-862D-4A5C211D58DB}" destId="{A116550D-51D6-4F9D-AC6C-B8A68C007076}" srcOrd="1" destOrd="0" parTransId="{7595383D-0A80-47F2-8EC0-294E97EF8E91}" sibTransId="{CE0C8324-F795-4177-80CA-E148913EC7BB}"/>
    <dgm:cxn modelId="{E6FC2104-1BC4-43A3-825F-4084389C01A0}" type="presOf" srcId="{2211B02C-99CE-47CB-B64D-60CED60ABC0D}" destId="{F0B2DA83-9A7F-4C51-A12D-CDCC320500A9}" srcOrd="0" destOrd="0" presId="urn:microsoft.com/office/officeart/2018/2/layout/IconCircleList"/>
    <dgm:cxn modelId="{701D2320-1715-4132-AE9D-6893807FB105}" type="presOf" srcId="{4B36B6D7-C0A0-4331-9CF7-11FB47833789}" destId="{A15B4FFD-7E47-4404-9812-727C4177B570}" srcOrd="0" destOrd="0" presId="urn:microsoft.com/office/officeart/2018/2/layout/IconCircleList"/>
    <dgm:cxn modelId="{ADE9D32B-7A61-40C6-B687-8E506D8777F9}" type="presOf" srcId="{CE0C8324-F795-4177-80CA-E148913EC7BB}" destId="{E301C9E7-0B2A-400E-A9AC-FC4838A402A2}" srcOrd="0" destOrd="0" presId="urn:microsoft.com/office/officeart/2018/2/layout/IconCircleList"/>
    <dgm:cxn modelId="{FBDE635F-CB03-4291-A12C-4E5E1F28E49F}" type="presOf" srcId="{6C376FAA-9CAB-44B5-BE62-DB749C7CC2D8}" destId="{14FF3B28-E319-4F9F-9C9C-B37335EE361C}" srcOrd="0" destOrd="0" presId="urn:microsoft.com/office/officeart/2018/2/layout/IconCircleList"/>
    <dgm:cxn modelId="{6BD2FF61-FE03-4605-8D26-B2D393CC305F}" type="presOf" srcId="{A1065AE4-99AB-458B-A0D7-D47EADFC773B}" destId="{09D3CA6F-8D74-48F9-A1E4-4F5105364542}" srcOrd="0" destOrd="0" presId="urn:microsoft.com/office/officeart/2018/2/layout/IconCircleList"/>
    <dgm:cxn modelId="{3E587064-03CB-4B65-9121-AECD0CE50BD5}" type="presOf" srcId="{A116550D-51D6-4F9D-AC6C-B8A68C007076}" destId="{9EE02EC3-A89F-43A8-BD81-070672702010}" srcOrd="0" destOrd="0" presId="urn:microsoft.com/office/officeart/2018/2/layout/IconCircleList"/>
    <dgm:cxn modelId="{4072EF46-5773-4F03-AED9-737E041FACB7}" type="presOf" srcId="{93BB06D7-842C-4AE7-AC25-5642CF751799}" destId="{754E4A93-2F88-42BA-B808-29988D963C1D}" srcOrd="0" destOrd="0" presId="urn:microsoft.com/office/officeart/2018/2/layout/IconCircleList"/>
    <dgm:cxn modelId="{659ADF6F-9CB8-4AF0-A1EC-6AC4820D87A5}" type="presOf" srcId="{96CB193F-A907-450A-B2A1-D62F0DAA8F41}" destId="{D37EBE35-5133-49C2-AB25-80A3B9A23686}" srcOrd="0" destOrd="0" presId="urn:microsoft.com/office/officeart/2018/2/layout/IconCircleList"/>
    <dgm:cxn modelId="{B0729C81-B582-4980-9F77-F6FA4CA3467B}" srcId="{56D70903-E382-4D2F-862D-4A5C211D58DB}" destId="{239CAF1D-892E-425D-8DBB-3CD858DD023B}" srcOrd="2" destOrd="0" parTransId="{193D9D5B-735F-412A-8A18-B246716481FA}" sibTransId="{96CB193F-A907-450A-B2A1-D62F0DAA8F41}"/>
    <dgm:cxn modelId="{419D19B7-D125-49EF-AD20-93FD39E38F32}" srcId="{56D70903-E382-4D2F-862D-4A5C211D58DB}" destId="{2211B02C-99CE-47CB-B64D-60CED60ABC0D}" srcOrd="5" destOrd="0" parTransId="{F66C2EA0-ACCB-42EB-AC2E-14DA935A10A3}" sibTransId="{67FD3381-3CFD-45EF-8907-E04A4E7B1198}"/>
    <dgm:cxn modelId="{3E56C1B8-484F-4974-AF34-51350E06192F}" type="presOf" srcId="{56D70903-E382-4D2F-862D-4A5C211D58DB}" destId="{E77E0378-1218-4B18-89FF-73E20A1AD9C3}" srcOrd="0" destOrd="0" presId="urn:microsoft.com/office/officeart/2018/2/layout/IconCircleList"/>
    <dgm:cxn modelId="{60693DE7-767F-44A7-A265-EA498E8412ED}" type="presOf" srcId="{C02BB32A-F8DC-4433-A98B-73D568739D17}" destId="{0E4A06D0-7000-47FC-A35C-EB9CD00E2535}" srcOrd="0" destOrd="0" presId="urn:microsoft.com/office/officeart/2018/2/layout/IconCircleList"/>
    <dgm:cxn modelId="{050C87E7-5B1B-4E30-93F6-3D09EA826961}" srcId="{56D70903-E382-4D2F-862D-4A5C211D58DB}" destId="{C02BB32A-F8DC-4433-A98B-73D568739D17}" srcOrd="0" destOrd="0" parTransId="{73645B90-88F7-4E66-B3A8-37242D00EAB1}" sibTransId="{A1065AE4-99AB-458B-A0D7-D47EADFC773B}"/>
    <dgm:cxn modelId="{4C9B68F3-DA3F-4396-BCD2-0B8D3CA0CE07}" srcId="{56D70903-E382-4D2F-862D-4A5C211D58DB}" destId="{93BB06D7-842C-4AE7-AC25-5642CF751799}" srcOrd="3" destOrd="0" parTransId="{2AD126E5-F784-47BF-99AB-A7898E736DA0}" sibTransId="{4B36B6D7-C0A0-4331-9CF7-11FB47833789}"/>
    <dgm:cxn modelId="{179EA4F6-F9CE-4A2C-B855-9A3035030306}" type="presOf" srcId="{EB898E6D-8AA9-4EB7-8F6E-538F1BEEAF62}" destId="{F4219521-A3F6-4EE9-86E6-F4D3C0C05362}" srcOrd="0" destOrd="0" presId="urn:microsoft.com/office/officeart/2018/2/layout/IconCircleList"/>
    <dgm:cxn modelId="{FD6391FD-5E5B-47D7-AC82-CEBD78AB750D}" type="presOf" srcId="{239CAF1D-892E-425D-8DBB-3CD858DD023B}" destId="{608E4A58-A0CD-4648-AC06-F3E23D7D4C3D}" srcOrd="0" destOrd="0" presId="urn:microsoft.com/office/officeart/2018/2/layout/IconCircleList"/>
    <dgm:cxn modelId="{16403DFF-7DED-4F6F-86EB-564D64B0B93C}" srcId="{56D70903-E382-4D2F-862D-4A5C211D58DB}" destId="{EB898E6D-8AA9-4EB7-8F6E-538F1BEEAF62}" srcOrd="4" destOrd="0" parTransId="{57FDCD1C-D052-442E-AB9F-877D052EC30E}" sibTransId="{6C376FAA-9CAB-44B5-BE62-DB749C7CC2D8}"/>
    <dgm:cxn modelId="{63DFFB48-B3E5-4492-A634-A7E07F98623B}" type="presParOf" srcId="{E77E0378-1218-4B18-89FF-73E20A1AD9C3}" destId="{BC0DAE40-F6E8-482D-A4BC-69A15AE83E99}" srcOrd="0" destOrd="0" presId="urn:microsoft.com/office/officeart/2018/2/layout/IconCircleList"/>
    <dgm:cxn modelId="{97FD2599-9DF6-4831-9134-1AFB457D832E}" type="presParOf" srcId="{BC0DAE40-F6E8-482D-A4BC-69A15AE83E99}" destId="{87C84693-44B5-4A84-A409-043DC02644C9}" srcOrd="0" destOrd="0" presId="urn:microsoft.com/office/officeart/2018/2/layout/IconCircleList"/>
    <dgm:cxn modelId="{4FF2519E-6E03-4C47-BD40-E5B416A08A30}" type="presParOf" srcId="{87C84693-44B5-4A84-A409-043DC02644C9}" destId="{81AA91C0-8149-4624-8127-5520742724C5}" srcOrd="0" destOrd="0" presId="urn:microsoft.com/office/officeart/2018/2/layout/IconCircleList"/>
    <dgm:cxn modelId="{00886DF8-1D34-4F39-8867-F120BF0C2840}" type="presParOf" srcId="{87C84693-44B5-4A84-A409-043DC02644C9}" destId="{019DFC33-69F0-464E-9178-A8B23BC0B9F3}" srcOrd="1" destOrd="0" presId="urn:microsoft.com/office/officeart/2018/2/layout/IconCircleList"/>
    <dgm:cxn modelId="{43E1E95D-458D-4F93-9998-478148E98890}" type="presParOf" srcId="{87C84693-44B5-4A84-A409-043DC02644C9}" destId="{EA06B2DA-61AC-4660-B51E-EDB3B21E3641}" srcOrd="2" destOrd="0" presId="urn:microsoft.com/office/officeart/2018/2/layout/IconCircleList"/>
    <dgm:cxn modelId="{42D815EE-EF78-4FD4-B6DC-01E463542736}" type="presParOf" srcId="{87C84693-44B5-4A84-A409-043DC02644C9}" destId="{0E4A06D0-7000-47FC-A35C-EB9CD00E2535}" srcOrd="3" destOrd="0" presId="urn:microsoft.com/office/officeart/2018/2/layout/IconCircleList"/>
    <dgm:cxn modelId="{DF992508-0F88-4FE6-A573-17858D9EED1E}" type="presParOf" srcId="{BC0DAE40-F6E8-482D-A4BC-69A15AE83E99}" destId="{09D3CA6F-8D74-48F9-A1E4-4F5105364542}" srcOrd="1" destOrd="0" presId="urn:microsoft.com/office/officeart/2018/2/layout/IconCircleList"/>
    <dgm:cxn modelId="{5878656E-FD7B-496C-8393-8152B4BE2586}" type="presParOf" srcId="{BC0DAE40-F6E8-482D-A4BC-69A15AE83E99}" destId="{29452646-B8CE-4FC0-BFB7-A6AD62A5EEBF}" srcOrd="2" destOrd="0" presId="urn:microsoft.com/office/officeart/2018/2/layout/IconCircleList"/>
    <dgm:cxn modelId="{5DFEBCF7-9454-4353-B55D-80017979F99B}" type="presParOf" srcId="{29452646-B8CE-4FC0-BFB7-A6AD62A5EEBF}" destId="{807C5348-D01B-4455-8703-F4759F97F2FF}" srcOrd="0" destOrd="0" presId="urn:microsoft.com/office/officeart/2018/2/layout/IconCircleList"/>
    <dgm:cxn modelId="{C4A3CC3D-2BC3-46F5-AFFC-E90A8D2E5F25}" type="presParOf" srcId="{29452646-B8CE-4FC0-BFB7-A6AD62A5EEBF}" destId="{21561DAF-3FEC-417A-AF70-ED5D5D193D91}" srcOrd="1" destOrd="0" presId="urn:microsoft.com/office/officeart/2018/2/layout/IconCircleList"/>
    <dgm:cxn modelId="{FFA56441-0F03-4D61-A851-D4314C18E62A}" type="presParOf" srcId="{29452646-B8CE-4FC0-BFB7-A6AD62A5EEBF}" destId="{7C3F6002-3385-42E0-B775-A841E0E928EB}" srcOrd="2" destOrd="0" presId="urn:microsoft.com/office/officeart/2018/2/layout/IconCircleList"/>
    <dgm:cxn modelId="{34F0C8D7-0B66-4F09-BD30-99F3EA992F43}" type="presParOf" srcId="{29452646-B8CE-4FC0-BFB7-A6AD62A5EEBF}" destId="{9EE02EC3-A89F-43A8-BD81-070672702010}" srcOrd="3" destOrd="0" presId="urn:microsoft.com/office/officeart/2018/2/layout/IconCircleList"/>
    <dgm:cxn modelId="{0C50B367-3F2A-4120-844D-D78475C40ABD}" type="presParOf" srcId="{BC0DAE40-F6E8-482D-A4BC-69A15AE83E99}" destId="{E301C9E7-0B2A-400E-A9AC-FC4838A402A2}" srcOrd="3" destOrd="0" presId="urn:microsoft.com/office/officeart/2018/2/layout/IconCircleList"/>
    <dgm:cxn modelId="{4AD9BC23-8AFF-496F-BC4E-BD107A02D69E}" type="presParOf" srcId="{BC0DAE40-F6E8-482D-A4BC-69A15AE83E99}" destId="{BA4B26AC-2D8D-4EDE-A806-408E7ABC8A5C}" srcOrd="4" destOrd="0" presId="urn:microsoft.com/office/officeart/2018/2/layout/IconCircleList"/>
    <dgm:cxn modelId="{195420BB-9355-4677-81EF-A15528761009}" type="presParOf" srcId="{BA4B26AC-2D8D-4EDE-A806-408E7ABC8A5C}" destId="{26B530D7-085E-4BB0-B1C2-270EE261ABB8}" srcOrd="0" destOrd="0" presId="urn:microsoft.com/office/officeart/2018/2/layout/IconCircleList"/>
    <dgm:cxn modelId="{2B4B88AC-0F40-4C59-B338-4D8175A1197D}" type="presParOf" srcId="{BA4B26AC-2D8D-4EDE-A806-408E7ABC8A5C}" destId="{9D1E1D41-E08D-4A36-860A-1F40C792E5D9}" srcOrd="1" destOrd="0" presId="urn:microsoft.com/office/officeart/2018/2/layout/IconCircleList"/>
    <dgm:cxn modelId="{1D6F8A8E-878A-447C-B285-D8129BB811E0}" type="presParOf" srcId="{BA4B26AC-2D8D-4EDE-A806-408E7ABC8A5C}" destId="{7D7188FD-A172-4DF7-A58B-2B0D26FC95B4}" srcOrd="2" destOrd="0" presId="urn:microsoft.com/office/officeart/2018/2/layout/IconCircleList"/>
    <dgm:cxn modelId="{B043DE9D-6653-4E95-9BE4-5C48F3018671}" type="presParOf" srcId="{BA4B26AC-2D8D-4EDE-A806-408E7ABC8A5C}" destId="{608E4A58-A0CD-4648-AC06-F3E23D7D4C3D}" srcOrd="3" destOrd="0" presId="urn:microsoft.com/office/officeart/2018/2/layout/IconCircleList"/>
    <dgm:cxn modelId="{F93634E4-AB15-4D8B-A0D5-C21F3FBE3473}" type="presParOf" srcId="{BC0DAE40-F6E8-482D-A4BC-69A15AE83E99}" destId="{D37EBE35-5133-49C2-AB25-80A3B9A23686}" srcOrd="5" destOrd="0" presId="urn:microsoft.com/office/officeart/2018/2/layout/IconCircleList"/>
    <dgm:cxn modelId="{59BF5802-3088-4F27-AEAA-0EEE8649BEC1}" type="presParOf" srcId="{BC0DAE40-F6E8-482D-A4BC-69A15AE83E99}" destId="{03B5C635-F57E-460C-9D03-2222B09028E9}" srcOrd="6" destOrd="0" presId="urn:microsoft.com/office/officeart/2018/2/layout/IconCircleList"/>
    <dgm:cxn modelId="{C3C8EC7D-974A-46DB-AD41-3E48B6A6AD82}" type="presParOf" srcId="{03B5C635-F57E-460C-9D03-2222B09028E9}" destId="{A1926614-DCCC-4426-8EA8-EE4EDFEA848A}" srcOrd="0" destOrd="0" presId="urn:microsoft.com/office/officeart/2018/2/layout/IconCircleList"/>
    <dgm:cxn modelId="{CB544CC0-9CB6-4F93-BDD0-8CC8B62C4D7C}" type="presParOf" srcId="{03B5C635-F57E-460C-9D03-2222B09028E9}" destId="{C4E0CD79-1F91-413D-BD80-DA8FDDDE6712}" srcOrd="1" destOrd="0" presId="urn:microsoft.com/office/officeart/2018/2/layout/IconCircleList"/>
    <dgm:cxn modelId="{E188D637-7BE8-4F2E-BBC0-6A0DC87CC412}" type="presParOf" srcId="{03B5C635-F57E-460C-9D03-2222B09028E9}" destId="{AD71AF92-2997-49A0-982B-AC5AD7813DF4}" srcOrd="2" destOrd="0" presId="urn:microsoft.com/office/officeart/2018/2/layout/IconCircleList"/>
    <dgm:cxn modelId="{92944D51-A88C-4659-9743-89C7FEE04EC2}" type="presParOf" srcId="{03B5C635-F57E-460C-9D03-2222B09028E9}" destId="{754E4A93-2F88-42BA-B808-29988D963C1D}" srcOrd="3" destOrd="0" presId="urn:microsoft.com/office/officeart/2018/2/layout/IconCircleList"/>
    <dgm:cxn modelId="{D4F942DC-AB06-4D8C-8AE1-963E3BDEF4E6}" type="presParOf" srcId="{BC0DAE40-F6E8-482D-A4BC-69A15AE83E99}" destId="{A15B4FFD-7E47-4404-9812-727C4177B570}" srcOrd="7" destOrd="0" presId="urn:microsoft.com/office/officeart/2018/2/layout/IconCircleList"/>
    <dgm:cxn modelId="{74F19B51-B4DB-46C3-AD93-C377C746E81B}" type="presParOf" srcId="{BC0DAE40-F6E8-482D-A4BC-69A15AE83E99}" destId="{73755301-DB66-4788-9004-A4A5DB489C21}" srcOrd="8" destOrd="0" presId="urn:microsoft.com/office/officeart/2018/2/layout/IconCircleList"/>
    <dgm:cxn modelId="{663A1912-2BB5-4B9C-8698-AB7797B00E8B}" type="presParOf" srcId="{73755301-DB66-4788-9004-A4A5DB489C21}" destId="{A768BB95-8AAF-4C3B-84D3-50C40877B3CF}" srcOrd="0" destOrd="0" presId="urn:microsoft.com/office/officeart/2018/2/layout/IconCircleList"/>
    <dgm:cxn modelId="{0C902BC9-C798-4A38-ACE7-0023D3B0EA82}" type="presParOf" srcId="{73755301-DB66-4788-9004-A4A5DB489C21}" destId="{22DBEEF1-5EA2-4584-888C-D9E5554735DC}" srcOrd="1" destOrd="0" presId="urn:microsoft.com/office/officeart/2018/2/layout/IconCircleList"/>
    <dgm:cxn modelId="{EBA38688-797F-448F-8C3B-E69BC39E95E0}" type="presParOf" srcId="{73755301-DB66-4788-9004-A4A5DB489C21}" destId="{A97236BA-110A-4405-AED4-B68231E29AC9}" srcOrd="2" destOrd="0" presId="urn:microsoft.com/office/officeart/2018/2/layout/IconCircleList"/>
    <dgm:cxn modelId="{7A0498E2-CC4E-4846-9F82-4EC6AE6D8D27}" type="presParOf" srcId="{73755301-DB66-4788-9004-A4A5DB489C21}" destId="{F4219521-A3F6-4EE9-86E6-F4D3C0C05362}" srcOrd="3" destOrd="0" presId="urn:microsoft.com/office/officeart/2018/2/layout/IconCircleList"/>
    <dgm:cxn modelId="{16C392F2-F2C1-4138-979A-505B7AC219F2}" type="presParOf" srcId="{BC0DAE40-F6E8-482D-A4BC-69A15AE83E99}" destId="{14FF3B28-E319-4F9F-9C9C-B37335EE361C}" srcOrd="9" destOrd="0" presId="urn:microsoft.com/office/officeart/2018/2/layout/IconCircleList"/>
    <dgm:cxn modelId="{3324FF90-3470-4DE7-A732-07A17D451DB0}" type="presParOf" srcId="{BC0DAE40-F6E8-482D-A4BC-69A15AE83E99}" destId="{61728468-67D4-4030-A622-F968CEF4F631}" srcOrd="10" destOrd="0" presId="urn:microsoft.com/office/officeart/2018/2/layout/IconCircleList"/>
    <dgm:cxn modelId="{6229921A-2B57-4D41-9327-D4F3EFE0EF0D}" type="presParOf" srcId="{61728468-67D4-4030-A622-F968CEF4F631}" destId="{94DF5BB4-064E-4604-97BD-388555E5C644}" srcOrd="0" destOrd="0" presId="urn:microsoft.com/office/officeart/2018/2/layout/IconCircleList"/>
    <dgm:cxn modelId="{42537D86-6C14-452D-A900-0474ACDF08AB}" type="presParOf" srcId="{61728468-67D4-4030-A622-F968CEF4F631}" destId="{CED42B99-1B67-4546-BFEE-5CB280D45A88}" srcOrd="1" destOrd="0" presId="urn:microsoft.com/office/officeart/2018/2/layout/IconCircleList"/>
    <dgm:cxn modelId="{3B932A0B-CE82-4676-8964-62E7FBB64D6F}" type="presParOf" srcId="{61728468-67D4-4030-A622-F968CEF4F631}" destId="{C97AB3A5-E8E1-46E7-9227-6A5BA7117182}" srcOrd="2" destOrd="0" presId="urn:microsoft.com/office/officeart/2018/2/layout/IconCircleList"/>
    <dgm:cxn modelId="{FD77C214-78C7-4934-9D8B-84D8445DD6FA}" type="presParOf" srcId="{61728468-67D4-4030-A622-F968CEF4F631}" destId="{F0B2DA83-9A7F-4C51-A12D-CDCC320500A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035E46E-EA92-4D0C-8141-CD7F56898D14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8A9C267-039B-426F-8DF4-0B1967D00974}">
      <dgm:prSet/>
      <dgm:spPr/>
      <dgm:t>
        <a:bodyPr/>
        <a:lstStyle/>
        <a:p>
          <a:r>
            <a:rPr lang="en-US"/>
            <a:t>SQL used for data modeling, cleaning, aggregation and logic</a:t>
          </a:r>
        </a:p>
      </dgm:t>
    </dgm:pt>
    <dgm:pt modelId="{215C3FD3-B94E-44E8-9FB2-F4F67DB6355E}" type="parTrans" cxnId="{342F4BDC-239F-4EE6-9F82-5DACD2FF5A94}">
      <dgm:prSet/>
      <dgm:spPr/>
      <dgm:t>
        <a:bodyPr/>
        <a:lstStyle/>
        <a:p>
          <a:endParaRPr lang="en-US"/>
        </a:p>
      </dgm:t>
    </dgm:pt>
    <dgm:pt modelId="{52664642-DB3B-409A-BD2F-53C42A305C7A}" type="sibTrans" cxnId="{342F4BDC-239F-4EE6-9F82-5DACD2FF5A94}">
      <dgm:prSet/>
      <dgm:spPr/>
      <dgm:t>
        <a:bodyPr/>
        <a:lstStyle/>
        <a:p>
          <a:endParaRPr lang="en-US"/>
        </a:p>
      </dgm:t>
    </dgm:pt>
    <dgm:pt modelId="{6C2CC8C6-B9EF-4809-9B0D-F7A600F50664}">
      <dgm:prSet/>
      <dgm:spPr/>
      <dgm:t>
        <a:bodyPr/>
        <a:lstStyle/>
        <a:p>
          <a:r>
            <a:rPr lang="en-US"/>
            <a:t>Views simplified data retrieval for Power BI</a:t>
          </a:r>
        </a:p>
      </dgm:t>
    </dgm:pt>
    <dgm:pt modelId="{BCCC8682-E34E-4AE6-868C-AEFC10748054}" type="parTrans" cxnId="{C89B4715-8CF0-46EE-93AB-07A40ED938B4}">
      <dgm:prSet/>
      <dgm:spPr/>
      <dgm:t>
        <a:bodyPr/>
        <a:lstStyle/>
        <a:p>
          <a:endParaRPr lang="en-US"/>
        </a:p>
      </dgm:t>
    </dgm:pt>
    <dgm:pt modelId="{581B80CA-6648-4387-8ED6-75BBB524D73F}" type="sibTrans" cxnId="{C89B4715-8CF0-46EE-93AB-07A40ED938B4}">
      <dgm:prSet/>
      <dgm:spPr/>
      <dgm:t>
        <a:bodyPr/>
        <a:lstStyle/>
        <a:p>
          <a:endParaRPr lang="en-US"/>
        </a:p>
      </dgm:t>
    </dgm:pt>
    <dgm:pt modelId="{EA64A5E1-F395-4630-A61B-5385685E45F5}">
      <dgm:prSet/>
      <dgm:spPr/>
      <dgm:t>
        <a:bodyPr/>
        <a:lstStyle/>
        <a:p>
          <a:r>
            <a:rPr lang="en-US"/>
            <a:t>Power BI dashboards enabled stakeholder insights</a:t>
          </a:r>
        </a:p>
      </dgm:t>
    </dgm:pt>
    <dgm:pt modelId="{98C19B57-5EB8-416E-82B4-5CECEB58A79B}" type="parTrans" cxnId="{06097C54-94CF-4B91-8072-156B98F0013E}">
      <dgm:prSet/>
      <dgm:spPr/>
      <dgm:t>
        <a:bodyPr/>
        <a:lstStyle/>
        <a:p>
          <a:endParaRPr lang="en-US"/>
        </a:p>
      </dgm:t>
    </dgm:pt>
    <dgm:pt modelId="{00E52336-C343-4CF8-B41A-6294C762AD96}" type="sibTrans" cxnId="{06097C54-94CF-4B91-8072-156B98F0013E}">
      <dgm:prSet/>
      <dgm:spPr/>
      <dgm:t>
        <a:bodyPr/>
        <a:lstStyle/>
        <a:p>
          <a:endParaRPr lang="en-US"/>
        </a:p>
      </dgm:t>
    </dgm:pt>
    <dgm:pt modelId="{62C5F918-5950-43D2-A5D9-1A787AD9E264}">
      <dgm:prSet/>
      <dgm:spPr/>
      <dgm:t>
        <a:bodyPr/>
        <a:lstStyle/>
        <a:p>
          <a:r>
            <a:rPr lang="en-US"/>
            <a:t>Music Store data transformed into actionable visualizations</a:t>
          </a:r>
        </a:p>
      </dgm:t>
    </dgm:pt>
    <dgm:pt modelId="{634A2E86-6F19-46BF-B710-F94147FF80D4}" type="parTrans" cxnId="{3609F518-A6A5-4F48-AE36-062928ACB2FC}">
      <dgm:prSet/>
      <dgm:spPr/>
      <dgm:t>
        <a:bodyPr/>
        <a:lstStyle/>
        <a:p>
          <a:endParaRPr lang="en-US"/>
        </a:p>
      </dgm:t>
    </dgm:pt>
    <dgm:pt modelId="{456524C4-CA15-4EDE-BA18-19EFC1758B90}" type="sibTrans" cxnId="{3609F518-A6A5-4F48-AE36-062928ACB2FC}">
      <dgm:prSet/>
      <dgm:spPr/>
      <dgm:t>
        <a:bodyPr/>
        <a:lstStyle/>
        <a:p>
          <a:endParaRPr lang="en-US"/>
        </a:p>
      </dgm:t>
    </dgm:pt>
    <dgm:pt modelId="{60C1CB12-173C-45DB-8CC6-4B7F13326B7E}" type="pres">
      <dgm:prSet presAssocID="{4035E46E-EA92-4D0C-8141-CD7F56898D14}" presName="vert0" presStyleCnt="0">
        <dgm:presLayoutVars>
          <dgm:dir/>
          <dgm:animOne val="branch"/>
          <dgm:animLvl val="lvl"/>
        </dgm:presLayoutVars>
      </dgm:prSet>
      <dgm:spPr/>
    </dgm:pt>
    <dgm:pt modelId="{97639BBD-D4CA-4CD7-9FF0-5355E0515C20}" type="pres">
      <dgm:prSet presAssocID="{F8A9C267-039B-426F-8DF4-0B1967D00974}" presName="thickLine" presStyleLbl="alignNode1" presStyleIdx="0" presStyleCnt="4"/>
      <dgm:spPr/>
    </dgm:pt>
    <dgm:pt modelId="{C39CA8CA-06A9-4F6A-B812-114BDDBE5ED8}" type="pres">
      <dgm:prSet presAssocID="{F8A9C267-039B-426F-8DF4-0B1967D00974}" presName="horz1" presStyleCnt="0"/>
      <dgm:spPr/>
    </dgm:pt>
    <dgm:pt modelId="{A895F6E3-5689-4ED2-B030-D1D08FA5343A}" type="pres">
      <dgm:prSet presAssocID="{F8A9C267-039B-426F-8DF4-0B1967D00974}" presName="tx1" presStyleLbl="revTx" presStyleIdx="0" presStyleCnt="4"/>
      <dgm:spPr/>
    </dgm:pt>
    <dgm:pt modelId="{872EF513-27F5-45C8-93A9-3F75A4C4E16B}" type="pres">
      <dgm:prSet presAssocID="{F8A9C267-039B-426F-8DF4-0B1967D00974}" presName="vert1" presStyleCnt="0"/>
      <dgm:spPr/>
    </dgm:pt>
    <dgm:pt modelId="{9786A465-0C0B-49D3-9B0A-D9E969708177}" type="pres">
      <dgm:prSet presAssocID="{6C2CC8C6-B9EF-4809-9B0D-F7A600F50664}" presName="thickLine" presStyleLbl="alignNode1" presStyleIdx="1" presStyleCnt="4"/>
      <dgm:spPr/>
    </dgm:pt>
    <dgm:pt modelId="{698FC664-AB66-4CF1-8B3C-D49B7C6FE2FD}" type="pres">
      <dgm:prSet presAssocID="{6C2CC8C6-B9EF-4809-9B0D-F7A600F50664}" presName="horz1" presStyleCnt="0"/>
      <dgm:spPr/>
    </dgm:pt>
    <dgm:pt modelId="{6869F1CF-C241-449C-B87B-C1A50137C9C0}" type="pres">
      <dgm:prSet presAssocID="{6C2CC8C6-B9EF-4809-9B0D-F7A600F50664}" presName="tx1" presStyleLbl="revTx" presStyleIdx="1" presStyleCnt="4"/>
      <dgm:spPr/>
    </dgm:pt>
    <dgm:pt modelId="{9CC0020D-0AB9-4FC6-B7D4-9FC2EFBE3484}" type="pres">
      <dgm:prSet presAssocID="{6C2CC8C6-B9EF-4809-9B0D-F7A600F50664}" presName="vert1" presStyleCnt="0"/>
      <dgm:spPr/>
    </dgm:pt>
    <dgm:pt modelId="{27A2E39E-0AA4-4447-9F5D-E32D7B8A34A1}" type="pres">
      <dgm:prSet presAssocID="{EA64A5E1-F395-4630-A61B-5385685E45F5}" presName="thickLine" presStyleLbl="alignNode1" presStyleIdx="2" presStyleCnt="4"/>
      <dgm:spPr/>
    </dgm:pt>
    <dgm:pt modelId="{11C594B7-6334-4E1B-8E1F-C65699AD9CC8}" type="pres">
      <dgm:prSet presAssocID="{EA64A5E1-F395-4630-A61B-5385685E45F5}" presName="horz1" presStyleCnt="0"/>
      <dgm:spPr/>
    </dgm:pt>
    <dgm:pt modelId="{DDF87C09-09F7-4DC4-A371-88B2D94E6D3E}" type="pres">
      <dgm:prSet presAssocID="{EA64A5E1-F395-4630-A61B-5385685E45F5}" presName="tx1" presStyleLbl="revTx" presStyleIdx="2" presStyleCnt="4"/>
      <dgm:spPr/>
    </dgm:pt>
    <dgm:pt modelId="{19BABDA7-53C0-4EF9-B8CC-23069513B51D}" type="pres">
      <dgm:prSet presAssocID="{EA64A5E1-F395-4630-A61B-5385685E45F5}" presName="vert1" presStyleCnt="0"/>
      <dgm:spPr/>
    </dgm:pt>
    <dgm:pt modelId="{0A60031E-4998-4C5B-80D3-F2E23DDBE7C7}" type="pres">
      <dgm:prSet presAssocID="{62C5F918-5950-43D2-A5D9-1A787AD9E264}" presName="thickLine" presStyleLbl="alignNode1" presStyleIdx="3" presStyleCnt="4"/>
      <dgm:spPr/>
    </dgm:pt>
    <dgm:pt modelId="{2DDE63A7-E996-4D5B-B091-99B7597722A5}" type="pres">
      <dgm:prSet presAssocID="{62C5F918-5950-43D2-A5D9-1A787AD9E264}" presName="horz1" presStyleCnt="0"/>
      <dgm:spPr/>
    </dgm:pt>
    <dgm:pt modelId="{FBC7BD12-1AF5-43A4-BAD8-1C85706B72DC}" type="pres">
      <dgm:prSet presAssocID="{62C5F918-5950-43D2-A5D9-1A787AD9E264}" presName="tx1" presStyleLbl="revTx" presStyleIdx="3" presStyleCnt="4"/>
      <dgm:spPr/>
    </dgm:pt>
    <dgm:pt modelId="{AE54C2AB-15A4-4532-A36B-A5D846504663}" type="pres">
      <dgm:prSet presAssocID="{62C5F918-5950-43D2-A5D9-1A787AD9E264}" presName="vert1" presStyleCnt="0"/>
      <dgm:spPr/>
    </dgm:pt>
  </dgm:ptLst>
  <dgm:cxnLst>
    <dgm:cxn modelId="{C89B4715-8CF0-46EE-93AB-07A40ED938B4}" srcId="{4035E46E-EA92-4D0C-8141-CD7F56898D14}" destId="{6C2CC8C6-B9EF-4809-9B0D-F7A600F50664}" srcOrd="1" destOrd="0" parTransId="{BCCC8682-E34E-4AE6-868C-AEFC10748054}" sibTransId="{581B80CA-6648-4387-8ED6-75BBB524D73F}"/>
    <dgm:cxn modelId="{3609F518-A6A5-4F48-AE36-062928ACB2FC}" srcId="{4035E46E-EA92-4D0C-8141-CD7F56898D14}" destId="{62C5F918-5950-43D2-A5D9-1A787AD9E264}" srcOrd="3" destOrd="0" parTransId="{634A2E86-6F19-46BF-B710-F94147FF80D4}" sibTransId="{456524C4-CA15-4EDE-BA18-19EFC1758B90}"/>
    <dgm:cxn modelId="{9358B82B-E0D9-4473-8310-2AB342BE80AD}" type="presOf" srcId="{4035E46E-EA92-4D0C-8141-CD7F56898D14}" destId="{60C1CB12-173C-45DB-8CC6-4B7F13326B7E}" srcOrd="0" destOrd="0" presId="urn:microsoft.com/office/officeart/2008/layout/LinedList"/>
    <dgm:cxn modelId="{7D2FB73F-73E0-4329-8253-25D745089B70}" type="presOf" srcId="{F8A9C267-039B-426F-8DF4-0B1967D00974}" destId="{A895F6E3-5689-4ED2-B030-D1D08FA5343A}" srcOrd="0" destOrd="0" presId="urn:microsoft.com/office/officeart/2008/layout/LinedList"/>
    <dgm:cxn modelId="{D9532344-3279-4F0A-8848-1F663BF3A5AB}" type="presOf" srcId="{EA64A5E1-F395-4630-A61B-5385685E45F5}" destId="{DDF87C09-09F7-4DC4-A371-88B2D94E6D3E}" srcOrd="0" destOrd="0" presId="urn:microsoft.com/office/officeart/2008/layout/LinedList"/>
    <dgm:cxn modelId="{3ECB334C-5410-42CB-8593-42037760CB52}" type="presOf" srcId="{6C2CC8C6-B9EF-4809-9B0D-F7A600F50664}" destId="{6869F1CF-C241-449C-B87B-C1A50137C9C0}" srcOrd="0" destOrd="0" presId="urn:microsoft.com/office/officeart/2008/layout/LinedList"/>
    <dgm:cxn modelId="{06097C54-94CF-4B91-8072-156B98F0013E}" srcId="{4035E46E-EA92-4D0C-8141-CD7F56898D14}" destId="{EA64A5E1-F395-4630-A61B-5385685E45F5}" srcOrd="2" destOrd="0" parTransId="{98C19B57-5EB8-416E-82B4-5CECEB58A79B}" sibTransId="{00E52336-C343-4CF8-B41A-6294C762AD96}"/>
    <dgm:cxn modelId="{7F9D4D94-1F20-4AB4-9CC6-78F7163EF1C6}" type="presOf" srcId="{62C5F918-5950-43D2-A5D9-1A787AD9E264}" destId="{FBC7BD12-1AF5-43A4-BAD8-1C85706B72DC}" srcOrd="0" destOrd="0" presId="urn:microsoft.com/office/officeart/2008/layout/LinedList"/>
    <dgm:cxn modelId="{342F4BDC-239F-4EE6-9F82-5DACD2FF5A94}" srcId="{4035E46E-EA92-4D0C-8141-CD7F56898D14}" destId="{F8A9C267-039B-426F-8DF4-0B1967D00974}" srcOrd="0" destOrd="0" parTransId="{215C3FD3-B94E-44E8-9FB2-F4F67DB6355E}" sibTransId="{52664642-DB3B-409A-BD2F-53C42A305C7A}"/>
    <dgm:cxn modelId="{BAA5F996-7C1F-4970-B619-1A630C3ACB26}" type="presParOf" srcId="{60C1CB12-173C-45DB-8CC6-4B7F13326B7E}" destId="{97639BBD-D4CA-4CD7-9FF0-5355E0515C20}" srcOrd="0" destOrd="0" presId="urn:microsoft.com/office/officeart/2008/layout/LinedList"/>
    <dgm:cxn modelId="{66C61710-423E-4EDA-A454-F37483FEF7AF}" type="presParOf" srcId="{60C1CB12-173C-45DB-8CC6-4B7F13326B7E}" destId="{C39CA8CA-06A9-4F6A-B812-114BDDBE5ED8}" srcOrd="1" destOrd="0" presId="urn:microsoft.com/office/officeart/2008/layout/LinedList"/>
    <dgm:cxn modelId="{F8C5DBDB-10C9-433A-BFF8-76BB97FFE4A9}" type="presParOf" srcId="{C39CA8CA-06A9-4F6A-B812-114BDDBE5ED8}" destId="{A895F6E3-5689-4ED2-B030-D1D08FA5343A}" srcOrd="0" destOrd="0" presId="urn:microsoft.com/office/officeart/2008/layout/LinedList"/>
    <dgm:cxn modelId="{24F63F8D-3A89-4BC9-9413-B649796F65A1}" type="presParOf" srcId="{C39CA8CA-06A9-4F6A-B812-114BDDBE5ED8}" destId="{872EF513-27F5-45C8-93A9-3F75A4C4E16B}" srcOrd="1" destOrd="0" presId="urn:microsoft.com/office/officeart/2008/layout/LinedList"/>
    <dgm:cxn modelId="{C4074152-F9C5-4513-9E42-C135B9C4CAF3}" type="presParOf" srcId="{60C1CB12-173C-45DB-8CC6-4B7F13326B7E}" destId="{9786A465-0C0B-49D3-9B0A-D9E969708177}" srcOrd="2" destOrd="0" presId="urn:microsoft.com/office/officeart/2008/layout/LinedList"/>
    <dgm:cxn modelId="{AE0EC3B0-1687-4E80-B785-0235F2009931}" type="presParOf" srcId="{60C1CB12-173C-45DB-8CC6-4B7F13326B7E}" destId="{698FC664-AB66-4CF1-8B3C-D49B7C6FE2FD}" srcOrd="3" destOrd="0" presId="urn:microsoft.com/office/officeart/2008/layout/LinedList"/>
    <dgm:cxn modelId="{74DD0803-E82E-4B2D-A4A4-A6C5F9C8CDF2}" type="presParOf" srcId="{698FC664-AB66-4CF1-8B3C-D49B7C6FE2FD}" destId="{6869F1CF-C241-449C-B87B-C1A50137C9C0}" srcOrd="0" destOrd="0" presId="urn:microsoft.com/office/officeart/2008/layout/LinedList"/>
    <dgm:cxn modelId="{68BAC27F-B46E-4727-BBBE-3B3F7E362B15}" type="presParOf" srcId="{698FC664-AB66-4CF1-8B3C-D49B7C6FE2FD}" destId="{9CC0020D-0AB9-4FC6-B7D4-9FC2EFBE3484}" srcOrd="1" destOrd="0" presId="urn:microsoft.com/office/officeart/2008/layout/LinedList"/>
    <dgm:cxn modelId="{4FABE07E-1ED4-4610-BFA1-F40AEE0FD7BF}" type="presParOf" srcId="{60C1CB12-173C-45DB-8CC6-4B7F13326B7E}" destId="{27A2E39E-0AA4-4447-9F5D-E32D7B8A34A1}" srcOrd="4" destOrd="0" presId="urn:microsoft.com/office/officeart/2008/layout/LinedList"/>
    <dgm:cxn modelId="{F1F4CEF0-0ACB-49A0-9ECB-32DEC34A9004}" type="presParOf" srcId="{60C1CB12-173C-45DB-8CC6-4B7F13326B7E}" destId="{11C594B7-6334-4E1B-8E1F-C65699AD9CC8}" srcOrd="5" destOrd="0" presId="urn:microsoft.com/office/officeart/2008/layout/LinedList"/>
    <dgm:cxn modelId="{50B8FFEB-FD10-47AD-9D8B-C25129F6CAB6}" type="presParOf" srcId="{11C594B7-6334-4E1B-8E1F-C65699AD9CC8}" destId="{DDF87C09-09F7-4DC4-A371-88B2D94E6D3E}" srcOrd="0" destOrd="0" presId="urn:microsoft.com/office/officeart/2008/layout/LinedList"/>
    <dgm:cxn modelId="{B9E7A350-CD5C-4B8F-B6A7-A32C759A927C}" type="presParOf" srcId="{11C594B7-6334-4E1B-8E1F-C65699AD9CC8}" destId="{19BABDA7-53C0-4EF9-B8CC-23069513B51D}" srcOrd="1" destOrd="0" presId="urn:microsoft.com/office/officeart/2008/layout/LinedList"/>
    <dgm:cxn modelId="{6FCB90EC-3DFD-44F9-BF30-07AB3090A1CE}" type="presParOf" srcId="{60C1CB12-173C-45DB-8CC6-4B7F13326B7E}" destId="{0A60031E-4998-4C5B-80D3-F2E23DDBE7C7}" srcOrd="6" destOrd="0" presId="urn:microsoft.com/office/officeart/2008/layout/LinedList"/>
    <dgm:cxn modelId="{548E977A-5476-496C-906B-0846E550FB3A}" type="presParOf" srcId="{60C1CB12-173C-45DB-8CC6-4B7F13326B7E}" destId="{2DDE63A7-E996-4D5B-B091-99B7597722A5}" srcOrd="7" destOrd="0" presId="urn:microsoft.com/office/officeart/2008/layout/LinedList"/>
    <dgm:cxn modelId="{73E0284F-B0B0-446A-9BE6-260419A6A694}" type="presParOf" srcId="{2DDE63A7-E996-4D5B-B091-99B7597722A5}" destId="{FBC7BD12-1AF5-43A4-BAD8-1C85706B72DC}" srcOrd="0" destOrd="0" presId="urn:microsoft.com/office/officeart/2008/layout/LinedList"/>
    <dgm:cxn modelId="{657B763C-D33D-48CD-A9D3-05E941A9C612}" type="presParOf" srcId="{2DDE63A7-E996-4D5B-B091-99B7597722A5}" destId="{AE54C2AB-15A4-4532-A36B-A5D84650466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1339B9-F606-431C-B87C-D6278F82E5ED}">
      <dsp:nvSpPr>
        <dsp:cNvPr id="0" name=""/>
        <dsp:cNvSpPr/>
      </dsp:nvSpPr>
      <dsp:spPr>
        <a:xfrm>
          <a:off x="376435" y="1016402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35FD21-E28A-4E6A-A0BC-C5E9E98646D8}">
      <dsp:nvSpPr>
        <dsp:cNvPr id="0" name=""/>
        <dsp:cNvSpPr/>
      </dsp:nvSpPr>
      <dsp:spPr>
        <a:xfrm>
          <a:off x="61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6668CA-0182-4FB5-B283-D417BD08A4C7}">
      <dsp:nvSpPr>
        <dsp:cNvPr id="0" name=""/>
        <dsp:cNvSpPr/>
      </dsp:nvSpPr>
      <dsp:spPr>
        <a:xfrm>
          <a:off x="2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Music Store sales data managed using MySQL</a:t>
          </a:r>
        </a:p>
      </dsp:txBody>
      <dsp:txXfrm>
        <a:off x="25435" y="2456402"/>
        <a:ext cx="1800000" cy="720000"/>
      </dsp:txXfrm>
    </dsp:sp>
    <dsp:sp modelId="{9E43AF6B-EF0B-406A-9D28-4D99C4E500E5}">
      <dsp:nvSpPr>
        <dsp:cNvPr id="0" name=""/>
        <dsp:cNvSpPr/>
      </dsp:nvSpPr>
      <dsp:spPr>
        <a:xfrm>
          <a:off x="2491435" y="1016402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422354-0E17-4FC3-A81B-9005484E33C2}">
      <dsp:nvSpPr>
        <dsp:cNvPr id="0" name=""/>
        <dsp:cNvSpPr/>
      </dsp:nvSpPr>
      <dsp:spPr>
        <a:xfrm>
          <a:off x="272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77352D-B09C-4CE8-9FC1-49F7C07A93A3}">
      <dsp:nvSpPr>
        <dsp:cNvPr id="0" name=""/>
        <dsp:cNvSpPr/>
      </dsp:nvSpPr>
      <dsp:spPr>
        <a:xfrm>
          <a:off x="214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Key performance metrics derived using SQL queries and views</a:t>
          </a:r>
        </a:p>
      </dsp:txBody>
      <dsp:txXfrm>
        <a:off x="2140435" y="2456402"/>
        <a:ext cx="1800000" cy="720000"/>
      </dsp:txXfrm>
    </dsp:sp>
    <dsp:sp modelId="{12EC1C36-C0BC-4CD0-89B6-1270F62D7141}">
      <dsp:nvSpPr>
        <dsp:cNvPr id="0" name=""/>
        <dsp:cNvSpPr/>
      </dsp:nvSpPr>
      <dsp:spPr>
        <a:xfrm>
          <a:off x="4606435" y="1016402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3D0435-F3F9-4331-8CCD-0F03783ABD48}">
      <dsp:nvSpPr>
        <dsp:cNvPr id="0" name=""/>
        <dsp:cNvSpPr/>
      </dsp:nvSpPr>
      <dsp:spPr>
        <a:xfrm>
          <a:off x="484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87A732-9F37-4AD4-BD32-623B6FB31415}">
      <dsp:nvSpPr>
        <dsp:cNvPr id="0" name=""/>
        <dsp:cNvSpPr/>
      </dsp:nvSpPr>
      <dsp:spPr>
        <a:xfrm>
          <a:off x="425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Integrated with Power BI for dynamic dashboards and visualization</a:t>
          </a:r>
        </a:p>
      </dsp:txBody>
      <dsp:txXfrm>
        <a:off x="4255435" y="2456402"/>
        <a:ext cx="1800000" cy="720000"/>
      </dsp:txXfrm>
    </dsp:sp>
    <dsp:sp modelId="{22B04D03-EBE5-40F4-B215-E033BB8CC89E}">
      <dsp:nvSpPr>
        <dsp:cNvPr id="0" name=""/>
        <dsp:cNvSpPr/>
      </dsp:nvSpPr>
      <dsp:spPr>
        <a:xfrm>
          <a:off x="6721435" y="1016402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8EEB5E-2FA9-43C3-A6D6-C7EBA118A126}">
      <dsp:nvSpPr>
        <dsp:cNvPr id="0" name=""/>
        <dsp:cNvSpPr/>
      </dsp:nvSpPr>
      <dsp:spPr>
        <a:xfrm>
          <a:off x="695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ED7B34-C5A1-4911-A46C-77CBE9173354}">
      <dsp:nvSpPr>
        <dsp:cNvPr id="0" name=""/>
        <dsp:cNvSpPr/>
      </dsp:nvSpPr>
      <dsp:spPr>
        <a:xfrm>
          <a:off x="637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Focus on customer analysis, revenue tracking, genre/media insights</a:t>
          </a:r>
        </a:p>
      </dsp:txBody>
      <dsp:txXfrm>
        <a:off x="6370435" y="2456402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C16037-0218-45BB-89AC-58A38670A7FA}">
      <dsp:nvSpPr>
        <dsp:cNvPr id="0" name=""/>
        <dsp:cNvSpPr/>
      </dsp:nvSpPr>
      <dsp:spPr>
        <a:xfrm>
          <a:off x="0" y="1808"/>
          <a:ext cx="4683949" cy="770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CB6213-9BE0-460A-8733-3179737DB3AA}">
      <dsp:nvSpPr>
        <dsp:cNvPr id="0" name=""/>
        <dsp:cNvSpPr/>
      </dsp:nvSpPr>
      <dsp:spPr>
        <a:xfrm>
          <a:off x="233059" y="175158"/>
          <a:ext cx="423745" cy="4237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9DADEB-6DC1-426F-84BD-3DA6961B4F7D}">
      <dsp:nvSpPr>
        <dsp:cNvPr id="0" name=""/>
        <dsp:cNvSpPr/>
      </dsp:nvSpPr>
      <dsp:spPr>
        <a:xfrm>
          <a:off x="889864" y="1808"/>
          <a:ext cx="3794084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Customers per Employee and Average Customers per Employee</a:t>
          </a:r>
        </a:p>
      </dsp:txBody>
      <dsp:txXfrm>
        <a:off x="889864" y="1808"/>
        <a:ext cx="3794084" cy="770445"/>
      </dsp:txXfrm>
    </dsp:sp>
    <dsp:sp modelId="{3A8C4220-F5FB-4B21-A0C1-9A37EEBC22B4}">
      <dsp:nvSpPr>
        <dsp:cNvPr id="0" name=""/>
        <dsp:cNvSpPr/>
      </dsp:nvSpPr>
      <dsp:spPr>
        <a:xfrm>
          <a:off x="0" y="964865"/>
          <a:ext cx="4683949" cy="770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E5D13F-3C4B-49CB-8FB1-A1C91B882034}">
      <dsp:nvSpPr>
        <dsp:cNvPr id="0" name=""/>
        <dsp:cNvSpPr/>
      </dsp:nvSpPr>
      <dsp:spPr>
        <a:xfrm>
          <a:off x="233059" y="1138215"/>
          <a:ext cx="423745" cy="4237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CC0A16-116D-41EF-8FC2-B4699C625272}">
      <dsp:nvSpPr>
        <dsp:cNvPr id="0" name=""/>
        <dsp:cNvSpPr/>
      </dsp:nvSpPr>
      <dsp:spPr>
        <a:xfrm>
          <a:off x="889864" y="964865"/>
          <a:ext cx="3794084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Salesperson-wise revenue analysis with ranking</a:t>
          </a:r>
        </a:p>
      </dsp:txBody>
      <dsp:txXfrm>
        <a:off x="889864" y="964865"/>
        <a:ext cx="3794084" cy="770445"/>
      </dsp:txXfrm>
    </dsp:sp>
    <dsp:sp modelId="{97E9A7DC-E7A9-4D9C-9B72-836E4F544FFE}">
      <dsp:nvSpPr>
        <dsp:cNvPr id="0" name=""/>
        <dsp:cNvSpPr/>
      </dsp:nvSpPr>
      <dsp:spPr>
        <a:xfrm>
          <a:off x="0" y="1927922"/>
          <a:ext cx="4683949" cy="770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6589C4-9568-47E9-B5B5-407BFB21927A}">
      <dsp:nvSpPr>
        <dsp:cNvPr id="0" name=""/>
        <dsp:cNvSpPr/>
      </dsp:nvSpPr>
      <dsp:spPr>
        <a:xfrm>
          <a:off x="233059" y="2101272"/>
          <a:ext cx="423745" cy="4237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D26711-2134-47C1-AFB0-3645B380BD05}">
      <dsp:nvSpPr>
        <dsp:cNvPr id="0" name=""/>
        <dsp:cNvSpPr/>
      </dsp:nvSpPr>
      <dsp:spPr>
        <a:xfrm>
          <a:off x="889864" y="1927922"/>
          <a:ext cx="3794084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Track-wise revenue with category classification (Platinum, Gold, etc.)</a:t>
          </a:r>
        </a:p>
      </dsp:txBody>
      <dsp:txXfrm>
        <a:off x="889864" y="1927922"/>
        <a:ext cx="3794084" cy="770445"/>
      </dsp:txXfrm>
    </dsp:sp>
    <dsp:sp modelId="{48B688CE-9146-4309-AD49-19133E6EEF2C}">
      <dsp:nvSpPr>
        <dsp:cNvPr id="0" name=""/>
        <dsp:cNvSpPr/>
      </dsp:nvSpPr>
      <dsp:spPr>
        <a:xfrm>
          <a:off x="0" y="2890979"/>
          <a:ext cx="4683949" cy="770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EB393A-0FF9-4B64-9084-07F71C1F9277}">
      <dsp:nvSpPr>
        <dsp:cNvPr id="0" name=""/>
        <dsp:cNvSpPr/>
      </dsp:nvSpPr>
      <dsp:spPr>
        <a:xfrm>
          <a:off x="233059" y="3064329"/>
          <a:ext cx="423745" cy="4237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1888D2-CF34-4AF8-812A-47F6638DCB13}">
      <dsp:nvSpPr>
        <dsp:cNvPr id="0" name=""/>
        <dsp:cNvSpPr/>
      </dsp:nvSpPr>
      <dsp:spPr>
        <a:xfrm>
          <a:off x="889864" y="2890979"/>
          <a:ext cx="3794084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Monthly Revenue aggregation and reporting</a:t>
          </a:r>
        </a:p>
      </dsp:txBody>
      <dsp:txXfrm>
        <a:off x="889864" y="2890979"/>
        <a:ext cx="3794084" cy="770445"/>
      </dsp:txXfrm>
    </dsp:sp>
    <dsp:sp modelId="{444C1E6E-97D2-426C-920F-24411C532137}">
      <dsp:nvSpPr>
        <dsp:cNvPr id="0" name=""/>
        <dsp:cNvSpPr/>
      </dsp:nvSpPr>
      <dsp:spPr>
        <a:xfrm>
          <a:off x="0" y="3854036"/>
          <a:ext cx="4683949" cy="770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65C7A9-FF49-4411-A701-66E7B0B38F7F}">
      <dsp:nvSpPr>
        <dsp:cNvPr id="0" name=""/>
        <dsp:cNvSpPr/>
      </dsp:nvSpPr>
      <dsp:spPr>
        <a:xfrm>
          <a:off x="233059" y="4027386"/>
          <a:ext cx="423745" cy="42374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06FAA0-2415-4D2E-9449-119E93320082}">
      <dsp:nvSpPr>
        <dsp:cNvPr id="0" name=""/>
        <dsp:cNvSpPr/>
      </dsp:nvSpPr>
      <dsp:spPr>
        <a:xfrm>
          <a:off x="889864" y="3854036"/>
          <a:ext cx="3794084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Procedures for searching Playlists and Artists</a:t>
          </a:r>
        </a:p>
      </dsp:txBody>
      <dsp:txXfrm>
        <a:off x="889864" y="3854036"/>
        <a:ext cx="3794084" cy="770445"/>
      </dsp:txXfrm>
    </dsp:sp>
    <dsp:sp modelId="{58091BAA-4950-4E34-A139-6BA09AE3E865}">
      <dsp:nvSpPr>
        <dsp:cNvPr id="0" name=""/>
        <dsp:cNvSpPr/>
      </dsp:nvSpPr>
      <dsp:spPr>
        <a:xfrm>
          <a:off x="0" y="4817093"/>
          <a:ext cx="4683949" cy="770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A50036-AAB9-43FD-BD6D-4ECE94BA7335}">
      <dsp:nvSpPr>
        <dsp:cNvPr id="0" name=""/>
        <dsp:cNvSpPr/>
      </dsp:nvSpPr>
      <dsp:spPr>
        <a:xfrm>
          <a:off x="233059" y="4990443"/>
          <a:ext cx="423745" cy="42374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F9C7B4-4873-4612-B794-C581D13CF9AA}">
      <dsp:nvSpPr>
        <dsp:cNvPr id="0" name=""/>
        <dsp:cNvSpPr/>
      </dsp:nvSpPr>
      <dsp:spPr>
        <a:xfrm>
          <a:off x="889864" y="4817093"/>
          <a:ext cx="3794084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Views created for seamless Power BI integration</a:t>
          </a:r>
        </a:p>
      </dsp:txBody>
      <dsp:txXfrm>
        <a:off x="889864" y="4817093"/>
        <a:ext cx="3794084" cy="7704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05D5CB-06A7-455A-B798-9679FC1252CD}">
      <dsp:nvSpPr>
        <dsp:cNvPr id="0" name=""/>
        <dsp:cNvSpPr/>
      </dsp:nvSpPr>
      <dsp:spPr>
        <a:xfrm>
          <a:off x="951469" y="717143"/>
          <a:ext cx="758210" cy="7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53074C-10F9-473D-A974-6D7012D6E8F2}">
      <dsp:nvSpPr>
        <dsp:cNvPr id="0" name=""/>
        <dsp:cNvSpPr/>
      </dsp:nvSpPr>
      <dsp:spPr>
        <a:xfrm>
          <a:off x="1755172" y="653427"/>
          <a:ext cx="87194" cy="163801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976407"/>
            <a:satOff val="4387"/>
            <a:lumOff val="302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976407"/>
              <a:satOff val="4387"/>
              <a:lumOff val="3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4AB82AC-D508-4D1C-A67A-CE87274A90E4}">
      <dsp:nvSpPr>
        <dsp:cNvPr id="0" name=""/>
        <dsp:cNvSpPr/>
      </dsp:nvSpPr>
      <dsp:spPr>
        <a:xfrm>
          <a:off x="484055" y="344542"/>
          <a:ext cx="745275" cy="74527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21" tIns="28921" rIns="28921" bIns="28921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1</a:t>
          </a:r>
        </a:p>
      </dsp:txBody>
      <dsp:txXfrm>
        <a:off x="593198" y="453685"/>
        <a:ext cx="526989" cy="526989"/>
      </dsp:txXfrm>
    </dsp:sp>
    <dsp:sp modelId="{317DF171-B0F9-40AB-ABD2-CBF5AC42A0C1}">
      <dsp:nvSpPr>
        <dsp:cNvPr id="0" name=""/>
        <dsp:cNvSpPr/>
      </dsp:nvSpPr>
      <dsp:spPr>
        <a:xfrm>
          <a:off x="3705" y="1255284"/>
          <a:ext cx="1705974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1952815"/>
            <a:satOff val="8773"/>
            <a:lumOff val="603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1952815"/>
              <a:satOff val="8773"/>
              <a:lumOff val="6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569" tIns="165100" rIns="134569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SELECT EmployeeId, COUNT(CustomerId) FROM Customer LEFT JOIN Employee ...</a:t>
          </a:r>
        </a:p>
      </dsp:txBody>
      <dsp:txXfrm>
        <a:off x="3705" y="1596479"/>
        <a:ext cx="1705974" cy="1624405"/>
      </dsp:txXfrm>
    </dsp:sp>
    <dsp:sp modelId="{BAD71CB1-85ED-4598-9F92-16B6318C604A}">
      <dsp:nvSpPr>
        <dsp:cNvPr id="0" name=""/>
        <dsp:cNvSpPr/>
      </dsp:nvSpPr>
      <dsp:spPr>
        <a:xfrm>
          <a:off x="1899232" y="717444"/>
          <a:ext cx="1705974" cy="72"/>
        </a:xfrm>
        <a:prstGeom prst="rect">
          <a:avLst/>
        </a:prstGeom>
        <a:solidFill>
          <a:schemeClr val="accent5">
            <a:tint val="40000"/>
            <a:alpha val="90000"/>
            <a:hueOff val="-2929222"/>
            <a:satOff val="13160"/>
            <a:lumOff val="905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2929222"/>
              <a:satOff val="13160"/>
              <a:lumOff val="90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B2E391-179D-430D-8C3A-E0CC22931A15}">
      <dsp:nvSpPr>
        <dsp:cNvPr id="0" name=""/>
        <dsp:cNvSpPr/>
      </dsp:nvSpPr>
      <dsp:spPr>
        <a:xfrm>
          <a:off x="3650699" y="653676"/>
          <a:ext cx="87194" cy="164065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3905630"/>
            <a:satOff val="17547"/>
            <a:lumOff val="1206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3905630"/>
              <a:satOff val="17547"/>
              <a:lumOff val="12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ACB981-D032-498C-84DB-6BF48D6BF9B3}">
      <dsp:nvSpPr>
        <dsp:cNvPr id="0" name=""/>
        <dsp:cNvSpPr/>
      </dsp:nvSpPr>
      <dsp:spPr>
        <a:xfrm>
          <a:off x="2379582" y="344842"/>
          <a:ext cx="745275" cy="745275"/>
        </a:xfrm>
        <a:prstGeom prst="ellipse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21" tIns="28921" rIns="28921" bIns="28921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2</a:t>
          </a:r>
        </a:p>
      </dsp:txBody>
      <dsp:txXfrm>
        <a:off x="2488725" y="453985"/>
        <a:ext cx="526989" cy="526989"/>
      </dsp:txXfrm>
    </dsp:sp>
    <dsp:sp modelId="{EA6ABE34-B5D3-4DB3-80DF-09029E9FCD41}">
      <dsp:nvSpPr>
        <dsp:cNvPr id="0" name=""/>
        <dsp:cNvSpPr/>
      </dsp:nvSpPr>
      <dsp:spPr>
        <a:xfrm>
          <a:off x="1899232" y="1256017"/>
          <a:ext cx="1705974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4882037"/>
            <a:satOff val="21933"/>
            <a:lumOff val="1508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4882037"/>
              <a:satOff val="21933"/>
              <a:lumOff val="15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569" tIns="165100" rIns="134569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SELECT year(InvoiceDate), SUM(Total) AS Monthly_Revenue FROM Invoice ...</a:t>
          </a:r>
        </a:p>
      </dsp:txBody>
      <dsp:txXfrm>
        <a:off x="1899232" y="1597212"/>
        <a:ext cx="1705974" cy="1624405"/>
      </dsp:txXfrm>
    </dsp:sp>
    <dsp:sp modelId="{4229E063-FA98-4ACC-8EE5-810491143CF0}">
      <dsp:nvSpPr>
        <dsp:cNvPr id="0" name=""/>
        <dsp:cNvSpPr/>
      </dsp:nvSpPr>
      <dsp:spPr>
        <a:xfrm>
          <a:off x="3794760" y="717444"/>
          <a:ext cx="1705974" cy="72"/>
        </a:xfrm>
        <a:prstGeom prst="rect">
          <a:avLst/>
        </a:prstGeom>
        <a:solidFill>
          <a:schemeClr val="accent5">
            <a:tint val="40000"/>
            <a:alpha val="90000"/>
            <a:hueOff val="-5858445"/>
            <a:satOff val="26320"/>
            <a:lumOff val="1809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5858445"/>
              <a:satOff val="26320"/>
              <a:lumOff val="180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741563-5A8E-46F2-A809-6E8B75EE8105}">
      <dsp:nvSpPr>
        <dsp:cNvPr id="0" name=""/>
        <dsp:cNvSpPr/>
      </dsp:nvSpPr>
      <dsp:spPr>
        <a:xfrm>
          <a:off x="5546227" y="653676"/>
          <a:ext cx="87194" cy="164065"/>
        </a:xfrm>
        <a:prstGeom prst="chevron">
          <a:avLst>
            <a:gd name="adj" fmla="val 90000"/>
          </a:avLst>
        </a:prstGeom>
        <a:solidFill>
          <a:schemeClr val="accent5">
            <a:tint val="40000"/>
            <a:alpha val="90000"/>
            <a:hueOff val="-6834852"/>
            <a:satOff val="30706"/>
            <a:lumOff val="2111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6834852"/>
              <a:satOff val="30706"/>
              <a:lumOff val="21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78D400-7235-4F84-87DC-3686B8258D33}">
      <dsp:nvSpPr>
        <dsp:cNvPr id="0" name=""/>
        <dsp:cNvSpPr/>
      </dsp:nvSpPr>
      <dsp:spPr>
        <a:xfrm>
          <a:off x="4275109" y="344842"/>
          <a:ext cx="745275" cy="745275"/>
        </a:xfrm>
        <a:prstGeom prst="ellipse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21" tIns="28921" rIns="28921" bIns="28921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3</a:t>
          </a:r>
        </a:p>
      </dsp:txBody>
      <dsp:txXfrm>
        <a:off x="4384252" y="453985"/>
        <a:ext cx="526989" cy="526989"/>
      </dsp:txXfrm>
    </dsp:sp>
    <dsp:sp modelId="{AB55C7E1-989D-4A5D-9E70-D8F11DE8225E}">
      <dsp:nvSpPr>
        <dsp:cNvPr id="0" name=""/>
        <dsp:cNvSpPr/>
      </dsp:nvSpPr>
      <dsp:spPr>
        <a:xfrm>
          <a:off x="3794760" y="1256017"/>
          <a:ext cx="1705974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7811259"/>
            <a:satOff val="35093"/>
            <a:lumOff val="2412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7811259"/>
              <a:satOff val="35093"/>
              <a:lumOff val="24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569" tIns="165100" rIns="134569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CREATE VIEW Top_5_Sales_Representative_yearly AS ...</a:t>
          </a:r>
        </a:p>
      </dsp:txBody>
      <dsp:txXfrm>
        <a:off x="3794760" y="1597212"/>
        <a:ext cx="1705974" cy="1624405"/>
      </dsp:txXfrm>
    </dsp:sp>
    <dsp:sp modelId="{91D8D687-425E-4846-B71C-192F2F558C80}">
      <dsp:nvSpPr>
        <dsp:cNvPr id="0" name=""/>
        <dsp:cNvSpPr/>
      </dsp:nvSpPr>
      <dsp:spPr>
        <a:xfrm>
          <a:off x="5690287" y="717444"/>
          <a:ext cx="852987" cy="72"/>
        </a:xfrm>
        <a:prstGeom prst="rect">
          <a:avLst/>
        </a:prstGeom>
        <a:solidFill>
          <a:schemeClr val="accent5">
            <a:tint val="40000"/>
            <a:alpha val="90000"/>
            <a:hueOff val="-8787666"/>
            <a:satOff val="39480"/>
            <a:lumOff val="2714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8787666"/>
              <a:satOff val="39480"/>
              <a:lumOff val="27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9E4562-AB97-4B91-B4A8-A5370BF2E3F2}">
      <dsp:nvSpPr>
        <dsp:cNvPr id="0" name=""/>
        <dsp:cNvSpPr/>
      </dsp:nvSpPr>
      <dsp:spPr>
        <a:xfrm>
          <a:off x="6170636" y="344842"/>
          <a:ext cx="745275" cy="745275"/>
        </a:xfrm>
        <a:prstGeom prst="ellipse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921" tIns="28921" rIns="28921" bIns="28921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4</a:t>
          </a:r>
        </a:p>
      </dsp:txBody>
      <dsp:txXfrm>
        <a:off x="6279779" y="453985"/>
        <a:ext cx="526989" cy="526989"/>
      </dsp:txXfrm>
    </dsp:sp>
    <dsp:sp modelId="{2FCCBDCF-9CF6-4366-B02A-936849BC0869}">
      <dsp:nvSpPr>
        <dsp:cNvPr id="0" name=""/>
        <dsp:cNvSpPr/>
      </dsp:nvSpPr>
      <dsp:spPr>
        <a:xfrm>
          <a:off x="5690287" y="1256017"/>
          <a:ext cx="1705974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25400" cap="flat" cmpd="sng" algn="ctr">
          <a:solidFill>
            <a:schemeClr val="accent5">
              <a:tint val="40000"/>
              <a:alpha val="90000"/>
              <a:hueOff val="-10740482"/>
              <a:satOff val="48253"/>
              <a:lumOff val="33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569" tIns="165100" rIns="134569" bIns="1651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CALL Find_Artist('Jonath');</a:t>
          </a:r>
        </a:p>
      </dsp:txBody>
      <dsp:txXfrm>
        <a:off x="5690287" y="1597212"/>
        <a:ext cx="1705974" cy="162440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AA91C0-8149-4624-8127-5520742724C5}">
      <dsp:nvSpPr>
        <dsp:cNvPr id="0" name=""/>
        <dsp:cNvSpPr/>
      </dsp:nvSpPr>
      <dsp:spPr>
        <a:xfrm>
          <a:off x="426530" y="28723"/>
          <a:ext cx="976563" cy="97656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9DFC33-69F0-464E-9178-A8B23BC0B9F3}">
      <dsp:nvSpPr>
        <dsp:cNvPr id="0" name=""/>
        <dsp:cNvSpPr/>
      </dsp:nvSpPr>
      <dsp:spPr>
        <a:xfrm>
          <a:off x="631609" y="233801"/>
          <a:ext cx="566406" cy="5664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4A06D0-7000-47FC-A35C-EB9CD00E2535}">
      <dsp:nvSpPr>
        <dsp:cNvPr id="0" name=""/>
        <dsp:cNvSpPr/>
      </dsp:nvSpPr>
      <dsp:spPr>
        <a:xfrm>
          <a:off x="1612357" y="28723"/>
          <a:ext cx="2301898" cy="976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Views imported from MySQL database into Power BI</a:t>
          </a:r>
        </a:p>
      </dsp:txBody>
      <dsp:txXfrm>
        <a:off x="1612357" y="28723"/>
        <a:ext cx="2301898" cy="976563"/>
      </dsp:txXfrm>
    </dsp:sp>
    <dsp:sp modelId="{807C5348-D01B-4455-8703-F4759F97F2FF}">
      <dsp:nvSpPr>
        <dsp:cNvPr id="0" name=""/>
        <dsp:cNvSpPr/>
      </dsp:nvSpPr>
      <dsp:spPr>
        <a:xfrm>
          <a:off x="4315344" y="28723"/>
          <a:ext cx="976563" cy="97656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561DAF-3FEC-417A-AF70-ED5D5D193D91}">
      <dsp:nvSpPr>
        <dsp:cNvPr id="0" name=""/>
        <dsp:cNvSpPr/>
      </dsp:nvSpPr>
      <dsp:spPr>
        <a:xfrm>
          <a:off x="4520422" y="233801"/>
          <a:ext cx="566406" cy="5664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E02EC3-A89F-43A8-BD81-070672702010}">
      <dsp:nvSpPr>
        <dsp:cNvPr id="0" name=""/>
        <dsp:cNvSpPr/>
      </dsp:nvSpPr>
      <dsp:spPr>
        <a:xfrm>
          <a:off x="5501170" y="28723"/>
          <a:ext cx="2301898" cy="976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Dashboards created for:</a:t>
          </a:r>
        </a:p>
      </dsp:txBody>
      <dsp:txXfrm>
        <a:off x="5501170" y="28723"/>
        <a:ext cx="2301898" cy="976563"/>
      </dsp:txXfrm>
    </dsp:sp>
    <dsp:sp modelId="{26B530D7-085E-4BB0-B1C2-270EE261ABB8}">
      <dsp:nvSpPr>
        <dsp:cNvPr id="0" name=""/>
        <dsp:cNvSpPr/>
      </dsp:nvSpPr>
      <dsp:spPr>
        <a:xfrm>
          <a:off x="426530" y="1774700"/>
          <a:ext cx="976563" cy="97656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1E1D41-E08D-4A36-860A-1F40C792E5D9}">
      <dsp:nvSpPr>
        <dsp:cNvPr id="0" name=""/>
        <dsp:cNvSpPr/>
      </dsp:nvSpPr>
      <dsp:spPr>
        <a:xfrm>
          <a:off x="631609" y="1979778"/>
          <a:ext cx="566406" cy="5664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8E4A58-A0CD-4648-AC06-F3E23D7D4C3D}">
      <dsp:nvSpPr>
        <dsp:cNvPr id="0" name=""/>
        <dsp:cNvSpPr/>
      </dsp:nvSpPr>
      <dsp:spPr>
        <a:xfrm>
          <a:off x="1612357" y="1774700"/>
          <a:ext cx="2301898" cy="976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Salesperson performance</a:t>
          </a:r>
        </a:p>
      </dsp:txBody>
      <dsp:txXfrm>
        <a:off x="1612357" y="1774700"/>
        <a:ext cx="2301898" cy="976563"/>
      </dsp:txXfrm>
    </dsp:sp>
    <dsp:sp modelId="{A1926614-DCCC-4426-8EA8-EE4EDFEA848A}">
      <dsp:nvSpPr>
        <dsp:cNvPr id="0" name=""/>
        <dsp:cNvSpPr/>
      </dsp:nvSpPr>
      <dsp:spPr>
        <a:xfrm>
          <a:off x="4315344" y="1774700"/>
          <a:ext cx="976563" cy="97656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E0CD79-1F91-413D-BD80-DA8FDDDE6712}">
      <dsp:nvSpPr>
        <dsp:cNvPr id="0" name=""/>
        <dsp:cNvSpPr/>
      </dsp:nvSpPr>
      <dsp:spPr>
        <a:xfrm>
          <a:off x="4520422" y="1979778"/>
          <a:ext cx="566406" cy="56640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4E4A93-2F88-42BA-B808-29988D963C1D}">
      <dsp:nvSpPr>
        <dsp:cNvPr id="0" name=""/>
        <dsp:cNvSpPr/>
      </dsp:nvSpPr>
      <dsp:spPr>
        <a:xfrm>
          <a:off x="5501170" y="1774700"/>
          <a:ext cx="2301898" cy="976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Track-wise revenue categories</a:t>
          </a:r>
        </a:p>
      </dsp:txBody>
      <dsp:txXfrm>
        <a:off x="5501170" y="1774700"/>
        <a:ext cx="2301898" cy="976563"/>
      </dsp:txXfrm>
    </dsp:sp>
    <dsp:sp modelId="{A768BB95-8AAF-4C3B-84D3-50C40877B3CF}">
      <dsp:nvSpPr>
        <dsp:cNvPr id="0" name=""/>
        <dsp:cNvSpPr/>
      </dsp:nvSpPr>
      <dsp:spPr>
        <a:xfrm>
          <a:off x="426530" y="3520676"/>
          <a:ext cx="976563" cy="97656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DBEEF1-5EA2-4584-888C-D9E5554735DC}">
      <dsp:nvSpPr>
        <dsp:cNvPr id="0" name=""/>
        <dsp:cNvSpPr/>
      </dsp:nvSpPr>
      <dsp:spPr>
        <a:xfrm>
          <a:off x="631609" y="3725754"/>
          <a:ext cx="566406" cy="56640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219521-A3F6-4EE9-86E6-F4D3C0C05362}">
      <dsp:nvSpPr>
        <dsp:cNvPr id="0" name=""/>
        <dsp:cNvSpPr/>
      </dsp:nvSpPr>
      <dsp:spPr>
        <a:xfrm>
          <a:off x="1612357" y="3520676"/>
          <a:ext cx="2301898" cy="976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Monthly trends and genre insights</a:t>
          </a:r>
        </a:p>
      </dsp:txBody>
      <dsp:txXfrm>
        <a:off x="1612357" y="3520676"/>
        <a:ext cx="2301898" cy="976563"/>
      </dsp:txXfrm>
    </dsp:sp>
    <dsp:sp modelId="{94DF5BB4-064E-4604-97BD-388555E5C644}">
      <dsp:nvSpPr>
        <dsp:cNvPr id="0" name=""/>
        <dsp:cNvSpPr/>
      </dsp:nvSpPr>
      <dsp:spPr>
        <a:xfrm>
          <a:off x="4315344" y="3520676"/>
          <a:ext cx="976563" cy="97656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D42B99-1B67-4546-BFEE-5CB280D45A88}">
      <dsp:nvSpPr>
        <dsp:cNvPr id="0" name=""/>
        <dsp:cNvSpPr/>
      </dsp:nvSpPr>
      <dsp:spPr>
        <a:xfrm>
          <a:off x="4520422" y="3725754"/>
          <a:ext cx="566406" cy="56640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B2DA83-9A7F-4C51-A12D-CDCC320500A9}">
      <dsp:nvSpPr>
        <dsp:cNvPr id="0" name=""/>
        <dsp:cNvSpPr/>
      </dsp:nvSpPr>
      <dsp:spPr>
        <a:xfrm>
          <a:off x="5501170" y="3520676"/>
          <a:ext cx="2301898" cy="976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Real-time filtering and cross-drill capabilities</a:t>
          </a:r>
        </a:p>
      </dsp:txBody>
      <dsp:txXfrm>
        <a:off x="5501170" y="3520676"/>
        <a:ext cx="2301898" cy="97656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639BBD-D4CA-4CD7-9FF0-5355E0515C20}">
      <dsp:nvSpPr>
        <dsp:cNvPr id="0" name=""/>
        <dsp:cNvSpPr/>
      </dsp:nvSpPr>
      <dsp:spPr>
        <a:xfrm>
          <a:off x="0" y="0"/>
          <a:ext cx="459105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95F6E3-5689-4ED2-B030-D1D08FA5343A}">
      <dsp:nvSpPr>
        <dsp:cNvPr id="0" name=""/>
        <dsp:cNvSpPr/>
      </dsp:nvSpPr>
      <dsp:spPr>
        <a:xfrm>
          <a:off x="0" y="0"/>
          <a:ext cx="4591050" cy="1296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SQL used for data modeling, cleaning, aggregation and logic</a:t>
          </a:r>
        </a:p>
      </dsp:txBody>
      <dsp:txXfrm>
        <a:off x="0" y="0"/>
        <a:ext cx="4591050" cy="1296141"/>
      </dsp:txXfrm>
    </dsp:sp>
    <dsp:sp modelId="{9786A465-0C0B-49D3-9B0A-D9E969708177}">
      <dsp:nvSpPr>
        <dsp:cNvPr id="0" name=""/>
        <dsp:cNvSpPr/>
      </dsp:nvSpPr>
      <dsp:spPr>
        <a:xfrm>
          <a:off x="0" y="1296141"/>
          <a:ext cx="4591050" cy="0"/>
        </a:xfrm>
        <a:prstGeom prst="line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69F1CF-C241-449C-B87B-C1A50137C9C0}">
      <dsp:nvSpPr>
        <dsp:cNvPr id="0" name=""/>
        <dsp:cNvSpPr/>
      </dsp:nvSpPr>
      <dsp:spPr>
        <a:xfrm>
          <a:off x="0" y="1296141"/>
          <a:ext cx="4591050" cy="1296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Views simplified data retrieval for Power BI</a:t>
          </a:r>
        </a:p>
      </dsp:txBody>
      <dsp:txXfrm>
        <a:off x="0" y="1296141"/>
        <a:ext cx="4591050" cy="1296141"/>
      </dsp:txXfrm>
    </dsp:sp>
    <dsp:sp modelId="{27A2E39E-0AA4-4447-9F5D-E32D7B8A34A1}">
      <dsp:nvSpPr>
        <dsp:cNvPr id="0" name=""/>
        <dsp:cNvSpPr/>
      </dsp:nvSpPr>
      <dsp:spPr>
        <a:xfrm>
          <a:off x="0" y="2592282"/>
          <a:ext cx="4591050" cy="0"/>
        </a:xfrm>
        <a:prstGeom prst="line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F87C09-09F7-4DC4-A371-88B2D94E6D3E}">
      <dsp:nvSpPr>
        <dsp:cNvPr id="0" name=""/>
        <dsp:cNvSpPr/>
      </dsp:nvSpPr>
      <dsp:spPr>
        <a:xfrm>
          <a:off x="0" y="2592282"/>
          <a:ext cx="4591050" cy="1296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Power BI dashboards enabled stakeholder insights</a:t>
          </a:r>
        </a:p>
      </dsp:txBody>
      <dsp:txXfrm>
        <a:off x="0" y="2592282"/>
        <a:ext cx="4591050" cy="1296141"/>
      </dsp:txXfrm>
    </dsp:sp>
    <dsp:sp modelId="{0A60031E-4998-4C5B-80D3-F2E23DDBE7C7}">
      <dsp:nvSpPr>
        <dsp:cNvPr id="0" name=""/>
        <dsp:cNvSpPr/>
      </dsp:nvSpPr>
      <dsp:spPr>
        <a:xfrm>
          <a:off x="0" y="3888423"/>
          <a:ext cx="4591050" cy="0"/>
        </a:xfrm>
        <a:prstGeom prst="line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C7BD12-1AF5-43A4-BAD8-1C85706B72DC}">
      <dsp:nvSpPr>
        <dsp:cNvPr id="0" name=""/>
        <dsp:cNvSpPr/>
      </dsp:nvSpPr>
      <dsp:spPr>
        <a:xfrm>
          <a:off x="0" y="3888423"/>
          <a:ext cx="4591050" cy="12961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Music Store data transformed into actionable visualizations</a:t>
          </a:r>
        </a:p>
      </dsp:txBody>
      <dsp:txXfrm>
        <a:off x="0" y="3888423"/>
        <a:ext cx="4591050" cy="12961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792" y="-1"/>
            <a:ext cx="9169464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31469" y="-3"/>
            <a:ext cx="8829202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400" y="0"/>
            <a:ext cx="2717530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1906" y="-3"/>
            <a:ext cx="9175185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505509" y="212908"/>
            <a:ext cx="6861931" cy="6448394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269287" y="1712598"/>
            <a:ext cx="4967533" cy="3741293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1925" y="818984"/>
            <a:ext cx="5036024" cy="3178689"/>
          </a:xfrm>
        </p:spPr>
        <p:txBody>
          <a:bodyPr>
            <a:normAutofit/>
          </a:bodyPr>
          <a:lstStyle/>
          <a:p>
            <a:pPr algn="l"/>
            <a:r>
              <a:rPr lang="en-US" sz="4200">
                <a:solidFill>
                  <a:srgbClr val="FFFFFF"/>
                </a:solidFill>
              </a:rPr>
              <a:t>SQL Project with Power BI Integration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4490110"/>
            <a:ext cx="9163282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14047" y="4960961"/>
            <a:ext cx="5291920" cy="1078054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Data-Driven Insights from a Music Store Database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Project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609FC25-4E4C-9E91-043D-634575D81C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8281283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45" y="1070800"/>
            <a:ext cx="2954766" cy="5583126"/>
          </a:xfrm>
        </p:spPr>
        <p:txBody>
          <a:bodyPr>
            <a:normAutofit/>
          </a:bodyPr>
          <a:lstStyle/>
          <a:p>
            <a:pPr algn="r"/>
            <a:r>
              <a:rPr lang="en-IN" sz="6000"/>
              <a:t>Key SQL Features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6039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9DF07964-9A7C-B65A-F281-93A5FD0448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0999512"/>
              </p:ext>
            </p:extLst>
          </p:nvPr>
        </p:nvGraphicFramePr>
        <p:xfrm>
          <a:off x="3831401" y="1070800"/>
          <a:ext cx="4683949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457200"/>
            <a:ext cx="7934706" cy="1188720"/>
          </a:xfrm>
        </p:spPr>
        <p:txBody>
          <a:bodyPr>
            <a:normAutofit/>
          </a:bodyPr>
          <a:lstStyle/>
          <a:p>
            <a:r>
              <a:rPr lang="en-IN" sz="3500">
                <a:solidFill>
                  <a:schemeClr val="tx2"/>
                </a:solidFill>
              </a:rPr>
              <a:t>Sample SQL Queries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6566969-F813-4CC5-B3E9-363D85B55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660949" y="-5116"/>
            <a:ext cx="2488985" cy="2490264"/>
            <a:chOff x="-305" y="-1"/>
            <a:chExt cx="3832880" cy="2876136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F8CF66C-45E2-456B-92B0-9E97A331D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65D590E-D70D-4D25-B853-D5208F2AA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231501E-3F84-4705-A001-13995FA688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52617E4-47FD-4C38-8F70-93BF9B125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217D733-97B6-4C43-AF0C-5E3CB0EA13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07887"/>
            <a:ext cx="1954321" cy="2252847"/>
            <a:chOff x="-305" y="-4155"/>
            <a:chExt cx="2514948" cy="2174333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D288266-7E76-4D4A-BAAC-E233FA013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697F88A-8624-4BA2-AF06-E6C3A52F03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CA77163-C052-481C-9DCF-68C23ACAB3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2B425B5-0A0E-4B85-B718-E5DA73431A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6205A18F-0E37-7F84-0EE2-47775864F3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6724892"/>
              </p:ext>
            </p:extLst>
          </p:nvPr>
        </p:nvGraphicFramePr>
        <p:xfrm>
          <a:off x="777240" y="2560320"/>
          <a:ext cx="7589520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Power BI Integration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8C3A35-8E65-C646-264E-707C89A50D9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F892E19-92E7-4BB2-8C3F-DBDFE8D9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3436144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2E6AA4D-EC17-45B5-B621-DF0FD91FD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" y="-1"/>
              <a:ext cx="4572002" cy="6858002"/>
            </a:xfrm>
            <a:custGeom>
              <a:avLst/>
              <a:gdLst>
                <a:gd name="connsiteX0" fmla="*/ 4214994 w 4572002"/>
                <a:gd name="connsiteY0" fmla="*/ 6564620 h 6858002"/>
                <a:gd name="connsiteX1" fmla="*/ 4214994 w 4572002"/>
                <a:gd name="connsiteY1" fmla="*/ 6564621 h 6858002"/>
                <a:gd name="connsiteX2" fmla="*/ 4237474 w 4572002"/>
                <a:gd name="connsiteY2" fmla="*/ 6588626 h 6858002"/>
                <a:gd name="connsiteX3" fmla="*/ 4254096 w 4572002"/>
                <a:gd name="connsiteY3" fmla="*/ 6625225 h 6858002"/>
                <a:gd name="connsiteX4" fmla="*/ 4247001 w 4572002"/>
                <a:gd name="connsiteY4" fmla="*/ 6662540 h 6858002"/>
                <a:gd name="connsiteX5" fmla="*/ 4247000 w 4572002"/>
                <a:gd name="connsiteY5" fmla="*/ 6662541 h 6858002"/>
                <a:gd name="connsiteX6" fmla="*/ 4246999 w 4572002"/>
                <a:gd name="connsiteY6" fmla="*/ 6662544 h 6858002"/>
                <a:gd name="connsiteX7" fmla="*/ 4235550 w 4572002"/>
                <a:gd name="connsiteY7" fmla="*/ 6683027 h 6858002"/>
                <a:gd name="connsiteX8" fmla="*/ 4232403 w 4572002"/>
                <a:gd name="connsiteY8" fmla="*/ 6702976 h 6858002"/>
                <a:gd name="connsiteX9" fmla="*/ 4232403 w 4572002"/>
                <a:gd name="connsiteY9" fmla="*/ 6702977 h 6858002"/>
                <a:gd name="connsiteX10" fmla="*/ 4246238 w 4572002"/>
                <a:gd name="connsiteY10" fmla="*/ 6742553 h 6858002"/>
                <a:gd name="connsiteX11" fmla="*/ 4246239 w 4572002"/>
                <a:gd name="connsiteY11" fmla="*/ 6742555 h 6858002"/>
                <a:gd name="connsiteX12" fmla="*/ 4265716 w 4572002"/>
                <a:gd name="connsiteY12" fmla="*/ 6812062 h 6858002"/>
                <a:gd name="connsiteX13" fmla="*/ 4265717 w 4572002"/>
                <a:gd name="connsiteY13" fmla="*/ 6812064 h 6858002"/>
                <a:gd name="connsiteX14" fmla="*/ 4265717 w 4572002"/>
                <a:gd name="connsiteY14" fmla="*/ 6812063 h 6858002"/>
                <a:gd name="connsiteX15" fmla="*/ 4265716 w 4572002"/>
                <a:gd name="connsiteY15" fmla="*/ 6812062 h 6858002"/>
                <a:gd name="connsiteX16" fmla="*/ 4260942 w 4572002"/>
                <a:gd name="connsiteY16" fmla="*/ 6776800 h 6858002"/>
                <a:gd name="connsiteX17" fmla="*/ 4246239 w 4572002"/>
                <a:gd name="connsiteY17" fmla="*/ 6742555 h 6858002"/>
                <a:gd name="connsiteX18" fmla="*/ 4246238 w 4572002"/>
                <a:gd name="connsiteY18" fmla="*/ 6742552 h 6858002"/>
                <a:gd name="connsiteX19" fmla="*/ 4232403 w 4572002"/>
                <a:gd name="connsiteY19" fmla="*/ 6702976 h 6858002"/>
                <a:gd name="connsiteX20" fmla="*/ 4246999 w 4572002"/>
                <a:gd name="connsiteY20" fmla="*/ 6662544 h 6858002"/>
                <a:gd name="connsiteX21" fmla="*/ 4247000 w 4572002"/>
                <a:gd name="connsiteY21" fmla="*/ 6662542 h 6858002"/>
                <a:gd name="connsiteX22" fmla="*/ 4247001 w 4572002"/>
                <a:gd name="connsiteY22" fmla="*/ 6662540 h 6858002"/>
                <a:gd name="connsiteX23" fmla="*/ 4254084 w 4572002"/>
                <a:gd name="connsiteY23" fmla="*/ 6645552 h 6858002"/>
                <a:gd name="connsiteX24" fmla="*/ 4254096 w 4572002"/>
                <a:gd name="connsiteY24" fmla="*/ 6625225 h 6858002"/>
                <a:gd name="connsiteX25" fmla="*/ 4254096 w 4572002"/>
                <a:gd name="connsiteY25" fmla="*/ 6625224 h 6858002"/>
                <a:gd name="connsiteX26" fmla="*/ 4237474 w 4572002"/>
                <a:gd name="connsiteY26" fmla="*/ 6588625 h 6858002"/>
                <a:gd name="connsiteX27" fmla="*/ 4295315 w 4572002"/>
                <a:gd name="connsiteY27" fmla="*/ 6438981 h 6858002"/>
                <a:gd name="connsiteX28" fmla="*/ 4275385 w 4572002"/>
                <a:gd name="connsiteY28" fmla="*/ 6463840 h 6858002"/>
                <a:gd name="connsiteX29" fmla="*/ 4275382 w 4572002"/>
                <a:gd name="connsiteY29" fmla="*/ 6463849 h 6858002"/>
                <a:gd name="connsiteX30" fmla="*/ 4261587 w 4572002"/>
                <a:gd name="connsiteY30" fmla="*/ 6513012 h 6858002"/>
                <a:gd name="connsiteX31" fmla="*/ 4242781 w 4572002"/>
                <a:gd name="connsiteY31" fmla="*/ 6546194 h 6858002"/>
                <a:gd name="connsiteX32" fmla="*/ 4242781 w 4572002"/>
                <a:gd name="connsiteY32" fmla="*/ 6546195 h 6858002"/>
                <a:gd name="connsiteX33" fmla="*/ 4259120 w 4572002"/>
                <a:gd name="connsiteY33" fmla="*/ 6521804 h 6858002"/>
                <a:gd name="connsiteX34" fmla="*/ 4261587 w 4572002"/>
                <a:gd name="connsiteY34" fmla="*/ 6513012 h 6858002"/>
                <a:gd name="connsiteX35" fmla="*/ 4264398 w 4572002"/>
                <a:gd name="connsiteY35" fmla="*/ 6508052 h 6858002"/>
                <a:gd name="connsiteX36" fmla="*/ 4275382 w 4572002"/>
                <a:gd name="connsiteY36" fmla="*/ 6463849 h 6858002"/>
                <a:gd name="connsiteX37" fmla="*/ 4275385 w 4572002"/>
                <a:gd name="connsiteY37" fmla="*/ 6463841 h 6858002"/>
                <a:gd name="connsiteX38" fmla="*/ 4295315 w 4572002"/>
                <a:gd name="connsiteY38" fmla="*/ 6438981 h 6858002"/>
                <a:gd name="connsiteX39" fmla="*/ 4381289 w 4572002"/>
                <a:gd name="connsiteY39" fmla="*/ 6365204 h 6858002"/>
                <a:gd name="connsiteX40" fmla="*/ 4380008 w 4572002"/>
                <a:gd name="connsiteY40" fmla="*/ 6387910 h 6858002"/>
                <a:gd name="connsiteX41" fmla="*/ 4378243 w 4572002"/>
                <a:gd name="connsiteY41" fmla="*/ 6391549 h 6858002"/>
                <a:gd name="connsiteX42" fmla="*/ 4370589 w 4572002"/>
                <a:gd name="connsiteY42" fmla="*/ 6407332 h 6858002"/>
                <a:gd name="connsiteX43" fmla="*/ 4370589 w 4572002"/>
                <a:gd name="connsiteY43" fmla="*/ 6407333 h 6858002"/>
                <a:gd name="connsiteX44" fmla="*/ 4378243 w 4572002"/>
                <a:gd name="connsiteY44" fmla="*/ 6391549 h 6858002"/>
                <a:gd name="connsiteX45" fmla="*/ 4380008 w 4572002"/>
                <a:gd name="connsiteY45" fmla="*/ 6387910 h 6858002"/>
                <a:gd name="connsiteX46" fmla="*/ 4142220 w 4572002"/>
                <a:gd name="connsiteY46" fmla="*/ 4221391 h 6858002"/>
                <a:gd name="connsiteX47" fmla="*/ 4142220 w 4572002"/>
                <a:gd name="connsiteY47" fmla="*/ 4221392 h 6858002"/>
                <a:gd name="connsiteX48" fmla="*/ 4147936 w 4572002"/>
                <a:gd name="connsiteY48" fmla="*/ 4253015 h 6858002"/>
                <a:gd name="connsiteX49" fmla="*/ 4187752 w 4572002"/>
                <a:gd name="connsiteY49" fmla="*/ 4324646 h 6858002"/>
                <a:gd name="connsiteX50" fmla="*/ 4196706 w 4572002"/>
                <a:gd name="connsiteY50" fmla="*/ 4363891 h 6858002"/>
                <a:gd name="connsiteX51" fmla="*/ 4195944 w 4572002"/>
                <a:gd name="connsiteY51" fmla="*/ 4482004 h 6858002"/>
                <a:gd name="connsiteX52" fmla="*/ 4135934 w 4572002"/>
                <a:gd name="connsiteY52" fmla="*/ 4659174 h 6858002"/>
                <a:gd name="connsiteX53" fmla="*/ 4127932 w 4572002"/>
                <a:gd name="connsiteY53" fmla="*/ 4677655 h 6858002"/>
                <a:gd name="connsiteX54" fmla="*/ 4118025 w 4572002"/>
                <a:gd name="connsiteY54" fmla="*/ 4767764 h 6858002"/>
                <a:gd name="connsiteX55" fmla="*/ 4116716 w 4572002"/>
                <a:gd name="connsiteY55" fmla="*/ 4800483 h 6858002"/>
                <a:gd name="connsiteX56" fmla="*/ 4116716 w 4572002"/>
                <a:gd name="connsiteY56" fmla="*/ 4800484 h 6858002"/>
                <a:gd name="connsiteX57" fmla="*/ 4131552 w 4572002"/>
                <a:gd name="connsiteY57" fmla="*/ 4828917 h 6858002"/>
                <a:gd name="connsiteX58" fmla="*/ 4153733 w 4572002"/>
                <a:gd name="connsiteY58" fmla="*/ 4863343 h 6858002"/>
                <a:gd name="connsiteX59" fmla="*/ 4161262 w 4572002"/>
                <a:gd name="connsiteY59" fmla="*/ 4889275 h 6858002"/>
                <a:gd name="connsiteX60" fmla="*/ 4159557 w 4572002"/>
                <a:gd name="connsiteY60" fmla="*/ 4912168 h 6858002"/>
                <a:gd name="connsiteX61" fmla="*/ 4158155 w 4572002"/>
                <a:gd name="connsiteY61" fmla="*/ 4933804 h 6858002"/>
                <a:gd name="connsiteX62" fmla="*/ 4158155 w 4572002"/>
                <a:gd name="connsiteY62" fmla="*/ 4933805 h 6858002"/>
                <a:gd name="connsiteX63" fmla="*/ 4162914 w 4572002"/>
                <a:gd name="connsiteY63" fmla="*/ 4952673 h 6858002"/>
                <a:gd name="connsiteX64" fmla="*/ 4165707 w 4572002"/>
                <a:gd name="connsiteY64" fmla="*/ 4957454 h 6858002"/>
                <a:gd name="connsiteX65" fmla="*/ 4166985 w 4572002"/>
                <a:gd name="connsiteY65" fmla="*/ 4961456 h 6858002"/>
                <a:gd name="connsiteX66" fmla="*/ 4182989 w 4572002"/>
                <a:gd name="connsiteY66" fmla="*/ 4987038 h 6858002"/>
                <a:gd name="connsiteX67" fmla="*/ 4209468 w 4572002"/>
                <a:gd name="connsiteY67" fmla="*/ 5041522 h 6858002"/>
                <a:gd name="connsiteX68" fmla="*/ 4216684 w 4572002"/>
                <a:gd name="connsiteY68" fmla="*/ 5072376 h 6858002"/>
                <a:gd name="connsiteX69" fmla="*/ 4222587 w 4572002"/>
                <a:gd name="connsiteY69" fmla="*/ 5087441 h 6858002"/>
                <a:gd name="connsiteX70" fmla="*/ 4235615 w 4572002"/>
                <a:gd name="connsiteY70" fmla="*/ 5133220 h 6858002"/>
                <a:gd name="connsiteX71" fmla="*/ 4235616 w 4572002"/>
                <a:gd name="connsiteY71" fmla="*/ 5133225 h 6858002"/>
                <a:gd name="connsiteX72" fmla="*/ 4228901 w 4572002"/>
                <a:gd name="connsiteY72" fmla="*/ 5166113 h 6858002"/>
                <a:gd name="connsiteX73" fmla="*/ 4228901 w 4572002"/>
                <a:gd name="connsiteY73" fmla="*/ 5166114 h 6858002"/>
                <a:gd name="connsiteX74" fmla="*/ 4229593 w 4572002"/>
                <a:gd name="connsiteY74" fmla="*/ 5172091 h 6858002"/>
                <a:gd name="connsiteX75" fmla="*/ 4232139 w 4572002"/>
                <a:gd name="connsiteY75" fmla="*/ 5179068 h 6858002"/>
                <a:gd name="connsiteX76" fmla="*/ 4231973 w 4572002"/>
                <a:gd name="connsiteY76" fmla="*/ 5229434 h 6858002"/>
                <a:gd name="connsiteX77" fmla="*/ 4225669 w 4572002"/>
                <a:gd name="connsiteY77" fmla="*/ 5241089 h 6858002"/>
                <a:gd name="connsiteX78" fmla="*/ 4208517 w 4572002"/>
                <a:gd name="connsiteY78" fmla="*/ 5272796 h 6858002"/>
                <a:gd name="connsiteX79" fmla="*/ 4184613 w 4572002"/>
                <a:gd name="connsiteY79" fmla="*/ 5312288 h 6858002"/>
                <a:gd name="connsiteX80" fmla="*/ 4183557 w 4572002"/>
                <a:gd name="connsiteY80" fmla="*/ 5321350 h 6858002"/>
                <a:gd name="connsiteX81" fmla="*/ 4181083 w 4572002"/>
                <a:gd name="connsiteY81" fmla="*/ 5326163 h 6858002"/>
                <a:gd name="connsiteX82" fmla="*/ 4179637 w 4572002"/>
                <a:gd name="connsiteY82" fmla="*/ 5355014 h 6858002"/>
                <a:gd name="connsiteX83" fmla="*/ 4179637 w 4572002"/>
                <a:gd name="connsiteY83" fmla="*/ 5355015 h 6858002"/>
                <a:gd name="connsiteX84" fmla="*/ 4184513 w 4572002"/>
                <a:gd name="connsiteY84" fmla="*/ 5385385 h 6858002"/>
                <a:gd name="connsiteX85" fmla="*/ 4192704 w 4572002"/>
                <a:gd name="connsiteY85" fmla="*/ 5425583 h 6858002"/>
                <a:gd name="connsiteX86" fmla="*/ 4204327 w 4572002"/>
                <a:gd name="connsiteY86" fmla="*/ 5480638 h 6858002"/>
                <a:gd name="connsiteX87" fmla="*/ 4208850 w 4572002"/>
                <a:gd name="connsiteY87" fmla="*/ 5507668 h 6858002"/>
                <a:gd name="connsiteX88" fmla="*/ 4198232 w 4572002"/>
                <a:gd name="connsiteY88" fmla="*/ 5531692 h 6858002"/>
                <a:gd name="connsiteX89" fmla="*/ 4198231 w 4572002"/>
                <a:gd name="connsiteY89" fmla="*/ 5531693 h 6858002"/>
                <a:gd name="connsiteX90" fmla="*/ 4188085 w 4572002"/>
                <a:gd name="connsiteY90" fmla="*/ 5547578 h 6858002"/>
                <a:gd name="connsiteX91" fmla="*/ 4188085 w 4572002"/>
                <a:gd name="connsiteY91" fmla="*/ 5547579 h 6858002"/>
                <a:gd name="connsiteX92" fmla="*/ 4197659 w 4572002"/>
                <a:gd name="connsiteY92" fmla="*/ 5562747 h 6858002"/>
                <a:gd name="connsiteX93" fmla="*/ 4268907 w 4572002"/>
                <a:gd name="connsiteY93" fmla="*/ 5704484 h 6858002"/>
                <a:gd name="connsiteX94" fmla="*/ 4274812 w 4572002"/>
                <a:gd name="connsiteY94" fmla="*/ 5740489 h 6858002"/>
                <a:gd name="connsiteX95" fmla="*/ 4283578 w 4572002"/>
                <a:gd name="connsiteY95" fmla="*/ 5760874 h 6858002"/>
                <a:gd name="connsiteX96" fmla="*/ 4371973 w 4572002"/>
                <a:gd name="connsiteY96" fmla="*/ 5883752 h 6858002"/>
                <a:gd name="connsiteX97" fmla="*/ 4371974 w 4572002"/>
                <a:gd name="connsiteY97" fmla="*/ 5883757 h 6858002"/>
                <a:gd name="connsiteX98" fmla="*/ 4389877 w 4572002"/>
                <a:gd name="connsiteY98" fmla="*/ 5935946 h 6858002"/>
                <a:gd name="connsiteX99" fmla="*/ 4389878 w 4572002"/>
                <a:gd name="connsiteY99" fmla="*/ 5935950 h 6858002"/>
                <a:gd name="connsiteX100" fmla="*/ 4386259 w 4572002"/>
                <a:gd name="connsiteY100" fmla="*/ 5993290 h 6858002"/>
                <a:gd name="connsiteX101" fmla="*/ 4386259 w 4572002"/>
                <a:gd name="connsiteY101" fmla="*/ 5993291 h 6858002"/>
                <a:gd name="connsiteX102" fmla="*/ 4379782 w 4572002"/>
                <a:gd name="connsiteY102" fmla="*/ 6026440 h 6858002"/>
                <a:gd name="connsiteX103" fmla="*/ 4323583 w 4572002"/>
                <a:gd name="connsiteY103" fmla="*/ 6108738 h 6858002"/>
                <a:gd name="connsiteX104" fmla="*/ 4309890 w 4572002"/>
                <a:gd name="connsiteY104" fmla="*/ 6133314 h 6858002"/>
                <a:gd name="connsiteX105" fmla="*/ 4309890 w 4572002"/>
                <a:gd name="connsiteY105" fmla="*/ 6133315 h 6858002"/>
                <a:gd name="connsiteX106" fmla="*/ 4313591 w 4572002"/>
                <a:gd name="connsiteY106" fmla="*/ 6143190 h 6858002"/>
                <a:gd name="connsiteX107" fmla="*/ 4325486 w 4572002"/>
                <a:gd name="connsiteY107" fmla="*/ 6155600 h 6858002"/>
                <a:gd name="connsiteX108" fmla="*/ 4325488 w 4572002"/>
                <a:gd name="connsiteY108" fmla="*/ 6155603 h 6858002"/>
                <a:gd name="connsiteX109" fmla="*/ 4364160 w 4572002"/>
                <a:gd name="connsiteY109" fmla="*/ 6228757 h 6858002"/>
                <a:gd name="connsiteX110" fmla="*/ 4381497 w 4572002"/>
                <a:gd name="connsiteY110" fmla="*/ 6361540 h 6858002"/>
                <a:gd name="connsiteX111" fmla="*/ 4381497 w 4572002"/>
                <a:gd name="connsiteY111" fmla="*/ 6361539 h 6858002"/>
                <a:gd name="connsiteX112" fmla="*/ 4364160 w 4572002"/>
                <a:gd name="connsiteY112" fmla="*/ 6228756 h 6858002"/>
                <a:gd name="connsiteX113" fmla="*/ 4325488 w 4572002"/>
                <a:gd name="connsiteY113" fmla="*/ 6155602 h 6858002"/>
                <a:gd name="connsiteX114" fmla="*/ 4325486 w 4572002"/>
                <a:gd name="connsiteY114" fmla="*/ 6155600 h 6858002"/>
                <a:gd name="connsiteX115" fmla="*/ 4309890 w 4572002"/>
                <a:gd name="connsiteY115" fmla="*/ 6133315 h 6858002"/>
                <a:gd name="connsiteX116" fmla="*/ 4323583 w 4572002"/>
                <a:gd name="connsiteY116" fmla="*/ 6108739 h 6858002"/>
                <a:gd name="connsiteX117" fmla="*/ 4379782 w 4572002"/>
                <a:gd name="connsiteY117" fmla="*/ 6026441 h 6858002"/>
                <a:gd name="connsiteX118" fmla="*/ 4386259 w 4572002"/>
                <a:gd name="connsiteY118" fmla="*/ 5993292 h 6858002"/>
                <a:gd name="connsiteX119" fmla="*/ 4386259 w 4572002"/>
                <a:gd name="connsiteY119" fmla="*/ 5993290 h 6858002"/>
                <a:gd name="connsiteX120" fmla="*/ 4389712 w 4572002"/>
                <a:gd name="connsiteY120" fmla="*/ 5964477 h 6858002"/>
                <a:gd name="connsiteX121" fmla="*/ 4389878 w 4572002"/>
                <a:gd name="connsiteY121" fmla="*/ 5935950 h 6858002"/>
                <a:gd name="connsiteX122" fmla="*/ 4389878 w 4572002"/>
                <a:gd name="connsiteY122" fmla="*/ 5935949 h 6858002"/>
                <a:gd name="connsiteX123" fmla="*/ 4389877 w 4572002"/>
                <a:gd name="connsiteY123" fmla="*/ 5935946 h 6858002"/>
                <a:gd name="connsiteX124" fmla="*/ 4382997 w 4572002"/>
                <a:gd name="connsiteY124" fmla="*/ 5909351 h 6858002"/>
                <a:gd name="connsiteX125" fmla="*/ 4371974 w 4572002"/>
                <a:gd name="connsiteY125" fmla="*/ 5883757 h 6858002"/>
                <a:gd name="connsiteX126" fmla="*/ 4371973 w 4572002"/>
                <a:gd name="connsiteY126" fmla="*/ 5883751 h 6858002"/>
                <a:gd name="connsiteX127" fmla="*/ 4283578 w 4572002"/>
                <a:gd name="connsiteY127" fmla="*/ 5760873 h 6858002"/>
                <a:gd name="connsiteX128" fmla="*/ 4274812 w 4572002"/>
                <a:gd name="connsiteY128" fmla="*/ 5740488 h 6858002"/>
                <a:gd name="connsiteX129" fmla="*/ 4268907 w 4572002"/>
                <a:gd name="connsiteY129" fmla="*/ 5704483 h 6858002"/>
                <a:gd name="connsiteX130" fmla="*/ 4197659 w 4572002"/>
                <a:gd name="connsiteY130" fmla="*/ 5562746 h 6858002"/>
                <a:gd name="connsiteX131" fmla="*/ 4188085 w 4572002"/>
                <a:gd name="connsiteY131" fmla="*/ 5547578 h 6858002"/>
                <a:gd name="connsiteX132" fmla="*/ 4198231 w 4572002"/>
                <a:gd name="connsiteY132" fmla="*/ 5531694 h 6858002"/>
                <a:gd name="connsiteX133" fmla="*/ 4198232 w 4572002"/>
                <a:gd name="connsiteY133" fmla="*/ 5531692 h 6858002"/>
                <a:gd name="connsiteX134" fmla="*/ 4206630 w 4572002"/>
                <a:gd name="connsiteY134" fmla="*/ 5520422 h 6858002"/>
                <a:gd name="connsiteX135" fmla="*/ 4208850 w 4572002"/>
                <a:gd name="connsiteY135" fmla="*/ 5507668 h 6858002"/>
                <a:gd name="connsiteX136" fmla="*/ 4208850 w 4572002"/>
                <a:gd name="connsiteY136" fmla="*/ 5507667 h 6858002"/>
                <a:gd name="connsiteX137" fmla="*/ 4204327 w 4572002"/>
                <a:gd name="connsiteY137" fmla="*/ 5480637 h 6858002"/>
                <a:gd name="connsiteX138" fmla="*/ 4192704 w 4572002"/>
                <a:gd name="connsiteY138" fmla="*/ 5425582 h 6858002"/>
                <a:gd name="connsiteX139" fmla="*/ 4184513 w 4572002"/>
                <a:gd name="connsiteY139" fmla="*/ 5385384 h 6858002"/>
                <a:gd name="connsiteX140" fmla="*/ 4179637 w 4572002"/>
                <a:gd name="connsiteY140" fmla="*/ 5355014 h 6858002"/>
                <a:gd name="connsiteX141" fmla="*/ 4183557 w 4572002"/>
                <a:gd name="connsiteY141" fmla="*/ 5321350 h 6858002"/>
                <a:gd name="connsiteX142" fmla="*/ 4208517 w 4572002"/>
                <a:gd name="connsiteY142" fmla="*/ 5272797 h 6858002"/>
                <a:gd name="connsiteX143" fmla="*/ 4225669 w 4572002"/>
                <a:gd name="connsiteY143" fmla="*/ 5241089 h 6858002"/>
                <a:gd name="connsiteX144" fmla="*/ 4231973 w 4572002"/>
                <a:gd name="connsiteY144" fmla="*/ 5229433 h 6858002"/>
                <a:gd name="connsiteX145" fmla="*/ 4232139 w 4572002"/>
                <a:gd name="connsiteY145" fmla="*/ 5179068 h 6858002"/>
                <a:gd name="connsiteX146" fmla="*/ 4232139 w 4572002"/>
                <a:gd name="connsiteY146" fmla="*/ 5179067 h 6858002"/>
                <a:gd name="connsiteX147" fmla="*/ 4229593 w 4572002"/>
                <a:gd name="connsiteY147" fmla="*/ 5172090 h 6858002"/>
                <a:gd name="connsiteX148" fmla="*/ 4228901 w 4572002"/>
                <a:gd name="connsiteY148" fmla="*/ 5166114 h 6858002"/>
                <a:gd name="connsiteX149" fmla="*/ 4235616 w 4572002"/>
                <a:gd name="connsiteY149" fmla="*/ 5133225 h 6858002"/>
                <a:gd name="connsiteX150" fmla="*/ 4235616 w 4572002"/>
                <a:gd name="connsiteY150" fmla="*/ 5133224 h 6858002"/>
                <a:gd name="connsiteX151" fmla="*/ 4235615 w 4572002"/>
                <a:gd name="connsiteY151" fmla="*/ 5133220 h 6858002"/>
                <a:gd name="connsiteX152" fmla="*/ 4228473 w 4572002"/>
                <a:gd name="connsiteY152" fmla="*/ 5102461 h 6858002"/>
                <a:gd name="connsiteX153" fmla="*/ 4222587 w 4572002"/>
                <a:gd name="connsiteY153" fmla="*/ 5087441 h 6858002"/>
                <a:gd name="connsiteX154" fmla="*/ 4222582 w 4572002"/>
                <a:gd name="connsiteY154" fmla="*/ 5087423 h 6858002"/>
                <a:gd name="connsiteX155" fmla="*/ 4209468 w 4572002"/>
                <a:gd name="connsiteY155" fmla="*/ 5041521 h 6858002"/>
                <a:gd name="connsiteX156" fmla="*/ 4182989 w 4572002"/>
                <a:gd name="connsiteY156" fmla="*/ 4987037 h 6858002"/>
                <a:gd name="connsiteX157" fmla="*/ 4165707 w 4572002"/>
                <a:gd name="connsiteY157" fmla="*/ 4957454 h 6858002"/>
                <a:gd name="connsiteX158" fmla="*/ 4158155 w 4572002"/>
                <a:gd name="connsiteY158" fmla="*/ 4933805 h 6858002"/>
                <a:gd name="connsiteX159" fmla="*/ 4159557 w 4572002"/>
                <a:gd name="connsiteY159" fmla="*/ 4912169 h 6858002"/>
                <a:gd name="connsiteX160" fmla="*/ 4161262 w 4572002"/>
                <a:gd name="connsiteY160" fmla="*/ 4889276 h 6858002"/>
                <a:gd name="connsiteX161" fmla="*/ 4161262 w 4572002"/>
                <a:gd name="connsiteY161" fmla="*/ 4889275 h 6858002"/>
                <a:gd name="connsiteX162" fmla="*/ 4156484 w 4572002"/>
                <a:gd name="connsiteY162" fmla="*/ 4867614 h 6858002"/>
                <a:gd name="connsiteX163" fmla="*/ 4153733 w 4572002"/>
                <a:gd name="connsiteY163" fmla="*/ 4863343 h 6858002"/>
                <a:gd name="connsiteX164" fmla="*/ 4151983 w 4572002"/>
                <a:gd name="connsiteY164" fmla="*/ 4857317 h 6858002"/>
                <a:gd name="connsiteX165" fmla="*/ 4131552 w 4572002"/>
                <a:gd name="connsiteY165" fmla="*/ 4828916 h 6858002"/>
                <a:gd name="connsiteX166" fmla="*/ 4116716 w 4572002"/>
                <a:gd name="connsiteY166" fmla="*/ 4800483 h 6858002"/>
                <a:gd name="connsiteX167" fmla="*/ 4118025 w 4572002"/>
                <a:gd name="connsiteY167" fmla="*/ 4767765 h 6858002"/>
                <a:gd name="connsiteX168" fmla="*/ 4127932 w 4572002"/>
                <a:gd name="connsiteY168" fmla="*/ 4677656 h 6858002"/>
                <a:gd name="connsiteX169" fmla="*/ 4135934 w 4572002"/>
                <a:gd name="connsiteY169" fmla="*/ 4659175 h 6858002"/>
                <a:gd name="connsiteX170" fmla="*/ 4195944 w 4572002"/>
                <a:gd name="connsiteY170" fmla="*/ 4482005 h 6858002"/>
                <a:gd name="connsiteX171" fmla="*/ 4196706 w 4572002"/>
                <a:gd name="connsiteY171" fmla="*/ 4363891 h 6858002"/>
                <a:gd name="connsiteX172" fmla="*/ 4196706 w 4572002"/>
                <a:gd name="connsiteY172" fmla="*/ 4363890 h 6858002"/>
                <a:gd name="connsiteX173" fmla="*/ 4187752 w 4572002"/>
                <a:gd name="connsiteY173" fmla="*/ 4324645 h 6858002"/>
                <a:gd name="connsiteX174" fmla="*/ 4147936 w 4572002"/>
                <a:gd name="connsiteY174" fmla="*/ 4253014 h 6858002"/>
                <a:gd name="connsiteX175" fmla="*/ 4211111 w 4572002"/>
                <a:gd name="connsiteY175" fmla="*/ 2836172 h 6858002"/>
                <a:gd name="connsiteX176" fmla="*/ 4202421 w 4572002"/>
                <a:gd name="connsiteY176" fmla="*/ 2848793 h 6858002"/>
                <a:gd name="connsiteX177" fmla="*/ 4186816 w 4572002"/>
                <a:gd name="connsiteY177" fmla="*/ 2897785 h 6858002"/>
                <a:gd name="connsiteX178" fmla="*/ 4185787 w 4572002"/>
                <a:gd name="connsiteY178" fmla="*/ 2903551 h 6858002"/>
                <a:gd name="connsiteX179" fmla="*/ 4182513 w 4572002"/>
                <a:gd name="connsiteY179" fmla="*/ 2914328 h 6858002"/>
                <a:gd name="connsiteX180" fmla="*/ 4177882 w 4572002"/>
                <a:gd name="connsiteY180" fmla="*/ 2947858 h 6858002"/>
                <a:gd name="connsiteX181" fmla="*/ 4177881 w 4572002"/>
                <a:gd name="connsiteY181" fmla="*/ 2947862 h 6858002"/>
                <a:gd name="connsiteX182" fmla="*/ 4177881 w 4572002"/>
                <a:gd name="connsiteY182" fmla="*/ 2947863 h 6858002"/>
                <a:gd name="connsiteX183" fmla="*/ 4181465 w 4572002"/>
                <a:gd name="connsiteY183" fmla="*/ 2982149 h 6858002"/>
                <a:gd name="connsiteX184" fmla="*/ 4193158 w 4572002"/>
                <a:gd name="connsiteY184" fmla="*/ 3077402 h 6858002"/>
                <a:gd name="connsiteX185" fmla="*/ 4180703 w 4572002"/>
                <a:gd name="connsiteY185" fmla="*/ 3172654 h 6858002"/>
                <a:gd name="connsiteX186" fmla="*/ 4133076 w 4572002"/>
                <a:gd name="connsiteY186" fmla="*/ 3489467 h 6858002"/>
                <a:gd name="connsiteX187" fmla="*/ 4110977 w 4572002"/>
                <a:gd name="connsiteY187" fmla="*/ 3544713 h 6858002"/>
                <a:gd name="connsiteX188" fmla="*/ 4093355 w 4572002"/>
                <a:gd name="connsiteY188" fmla="*/ 3574408 h 6858002"/>
                <a:gd name="connsiteX189" fmla="*/ 4093355 w 4572002"/>
                <a:gd name="connsiteY189" fmla="*/ 3574409 h 6858002"/>
                <a:gd name="connsiteX190" fmla="*/ 4105453 w 4572002"/>
                <a:gd name="connsiteY190" fmla="*/ 3606818 h 6858002"/>
                <a:gd name="connsiteX191" fmla="*/ 4118979 w 4572002"/>
                <a:gd name="connsiteY191" fmla="*/ 3630633 h 6858002"/>
                <a:gd name="connsiteX192" fmla="*/ 4136708 w 4572002"/>
                <a:gd name="connsiteY192" fmla="*/ 3654416 h 6858002"/>
                <a:gd name="connsiteX193" fmla="*/ 4140382 w 4572002"/>
                <a:gd name="connsiteY193" fmla="*/ 3668940 h 6858002"/>
                <a:gd name="connsiteX194" fmla="*/ 4143220 w 4572002"/>
                <a:gd name="connsiteY194" fmla="*/ 3680164 h 6858002"/>
                <a:gd name="connsiteX195" fmla="*/ 4139172 w 4572002"/>
                <a:gd name="connsiteY195" fmla="*/ 3734837 h 6858002"/>
                <a:gd name="connsiteX196" fmla="*/ 4139172 w 4572002"/>
                <a:gd name="connsiteY196" fmla="*/ 3734838 h 6858002"/>
                <a:gd name="connsiteX197" fmla="*/ 4139554 w 4572002"/>
                <a:gd name="connsiteY197" fmla="*/ 3754653 h 6858002"/>
                <a:gd name="connsiteX198" fmla="*/ 4145911 w 4572002"/>
                <a:gd name="connsiteY198" fmla="*/ 3789776 h 6858002"/>
                <a:gd name="connsiteX199" fmla="*/ 4130980 w 4572002"/>
                <a:gd name="connsiteY199" fmla="*/ 3822472 h 6858002"/>
                <a:gd name="connsiteX200" fmla="*/ 4116645 w 4572002"/>
                <a:gd name="connsiteY200" fmla="*/ 3852619 h 6858002"/>
                <a:gd name="connsiteX201" fmla="*/ 4116645 w 4572002"/>
                <a:gd name="connsiteY201" fmla="*/ 3852620 h 6858002"/>
                <a:gd name="connsiteX202" fmla="*/ 4117425 w 4572002"/>
                <a:gd name="connsiteY202" fmla="*/ 3868764 h 6858002"/>
                <a:gd name="connsiteX203" fmla="*/ 4126028 w 4572002"/>
                <a:gd name="connsiteY203" fmla="*/ 3885337 h 6858002"/>
                <a:gd name="connsiteX204" fmla="*/ 4126028 w 4572002"/>
                <a:gd name="connsiteY204" fmla="*/ 3885339 h 6858002"/>
                <a:gd name="connsiteX205" fmla="*/ 4148409 w 4572002"/>
                <a:gd name="connsiteY205" fmla="*/ 3923125 h 6858002"/>
                <a:gd name="connsiteX206" fmla="*/ 4157913 w 4572002"/>
                <a:gd name="connsiteY206" fmla="*/ 3962160 h 6858002"/>
                <a:gd name="connsiteX207" fmla="*/ 4142221 w 4572002"/>
                <a:gd name="connsiteY207" fmla="*/ 4043838 h 6858002"/>
                <a:gd name="connsiteX208" fmla="*/ 4142220 w 4572002"/>
                <a:gd name="connsiteY208" fmla="*/ 4043839 h 6858002"/>
                <a:gd name="connsiteX209" fmla="*/ 4127099 w 4572002"/>
                <a:gd name="connsiteY209" fmla="*/ 4103825 h 6858002"/>
                <a:gd name="connsiteX210" fmla="*/ 4127099 w 4572002"/>
                <a:gd name="connsiteY210" fmla="*/ 4103826 h 6858002"/>
                <a:gd name="connsiteX211" fmla="*/ 4129066 w 4572002"/>
                <a:gd name="connsiteY211" fmla="*/ 4134256 h 6858002"/>
                <a:gd name="connsiteX212" fmla="*/ 4138410 w 4572002"/>
                <a:gd name="connsiteY212" fmla="*/ 4165382 h 6858002"/>
                <a:gd name="connsiteX213" fmla="*/ 4138410 w 4572002"/>
                <a:gd name="connsiteY213" fmla="*/ 4165384 h 6858002"/>
                <a:gd name="connsiteX214" fmla="*/ 4142315 w 4572002"/>
                <a:gd name="connsiteY214" fmla="*/ 4192388 h 6858002"/>
                <a:gd name="connsiteX215" fmla="*/ 4142315 w 4572002"/>
                <a:gd name="connsiteY215" fmla="*/ 4192387 h 6858002"/>
                <a:gd name="connsiteX216" fmla="*/ 4138410 w 4572002"/>
                <a:gd name="connsiteY216" fmla="*/ 4165383 h 6858002"/>
                <a:gd name="connsiteX217" fmla="*/ 4138410 w 4572002"/>
                <a:gd name="connsiteY217" fmla="*/ 4165382 h 6858002"/>
                <a:gd name="connsiteX218" fmla="*/ 4127099 w 4572002"/>
                <a:gd name="connsiteY218" fmla="*/ 4103826 h 6858002"/>
                <a:gd name="connsiteX219" fmla="*/ 4142220 w 4572002"/>
                <a:gd name="connsiteY219" fmla="*/ 4043840 h 6858002"/>
                <a:gd name="connsiteX220" fmla="*/ 4142221 w 4572002"/>
                <a:gd name="connsiteY220" fmla="*/ 4043838 h 6858002"/>
                <a:gd name="connsiteX221" fmla="*/ 4155523 w 4572002"/>
                <a:gd name="connsiteY221" fmla="*/ 4002410 h 6858002"/>
                <a:gd name="connsiteX222" fmla="*/ 4157913 w 4572002"/>
                <a:gd name="connsiteY222" fmla="*/ 3962160 h 6858002"/>
                <a:gd name="connsiteX223" fmla="*/ 4157913 w 4572002"/>
                <a:gd name="connsiteY223" fmla="*/ 3962159 h 6858002"/>
                <a:gd name="connsiteX224" fmla="*/ 4126028 w 4572002"/>
                <a:gd name="connsiteY224" fmla="*/ 3885338 h 6858002"/>
                <a:gd name="connsiteX225" fmla="*/ 4126028 w 4572002"/>
                <a:gd name="connsiteY225" fmla="*/ 3885337 h 6858002"/>
                <a:gd name="connsiteX226" fmla="*/ 4116645 w 4572002"/>
                <a:gd name="connsiteY226" fmla="*/ 3852620 h 6858002"/>
                <a:gd name="connsiteX227" fmla="*/ 4130980 w 4572002"/>
                <a:gd name="connsiteY227" fmla="*/ 3822473 h 6858002"/>
                <a:gd name="connsiteX228" fmla="*/ 4145911 w 4572002"/>
                <a:gd name="connsiteY228" fmla="*/ 3789777 h 6858002"/>
                <a:gd name="connsiteX229" fmla="*/ 4145911 w 4572002"/>
                <a:gd name="connsiteY229" fmla="*/ 3789776 h 6858002"/>
                <a:gd name="connsiteX230" fmla="*/ 4139554 w 4572002"/>
                <a:gd name="connsiteY230" fmla="*/ 3754652 h 6858002"/>
                <a:gd name="connsiteX231" fmla="*/ 4139172 w 4572002"/>
                <a:gd name="connsiteY231" fmla="*/ 3734838 h 6858002"/>
                <a:gd name="connsiteX232" fmla="*/ 4143220 w 4572002"/>
                <a:gd name="connsiteY232" fmla="*/ 3680164 h 6858002"/>
                <a:gd name="connsiteX233" fmla="*/ 4143220 w 4572002"/>
                <a:gd name="connsiteY233" fmla="*/ 3680163 h 6858002"/>
                <a:gd name="connsiteX234" fmla="*/ 4140382 w 4572002"/>
                <a:gd name="connsiteY234" fmla="*/ 3668940 h 6858002"/>
                <a:gd name="connsiteX235" fmla="*/ 4136708 w 4572002"/>
                <a:gd name="connsiteY235" fmla="*/ 3654416 h 6858002"/>
                <a:gd name="connsiteX236" fmla="*/ 4136708 w 4572002"/>
                <a:gd name="connsiteY236" fmla="*/ 3654416 h 6858002"/>
                <a:gd name="connsiteX237" fmla="*/ 4136708 w 4572002"/>
                <a:gd name="connsiteY237" fmla="*/ 3654415 h 6858002"/>
                <a:gd name="connsiteX238" fmla="*/ 4118979 w 4572002"/>
                <a:gd name="connsiteY238" fmla="*/ 3630632 h 6858002"/>
                <a:gd name="connsiteX239" fmla="*/ 4105453 w 4572002"/>
                <a:gd name="connsiteY239" fmla="*/ 3606817 h 6858002"/>
                <a:gd name="connsiteX240" fmla="*/ 4095707 w 4572002"/>
                <a:gd name="connsiteY240" fmla="*/ 3587174 h 6858002"/>
                <a:gd name="connsiteX241" fmla="*/ 4093355 w 4572002"/>
                <a:gd name="connsiteY241" fmla="*/ 3574408 h 6858002"/>
                <a:gd name="connsiteX242" fmla="*/ 4098434 w 4572002"/>
                <a:gd name="connsiteY242" fmla="*/ 3562321 h 6858002"/>
                <a:gd name="connsiteX243" fmla="*/ 4110977 w 4572002"/>
                <a:gd name="connsiteY243" fmla="*/ 3544714 h 6858002"/>
                <a:gd name="connsiteX244" fmla="*/ 4133076 w 4572002"/>
                <a:gd name="connsiteY244" fmla="*/ 3489468 h 6858002"/>
                <a:gd name="connsiteX245" fmla="*/ 4180703 w 4572002"/>
                <a:gd name="connsiteY245" fmla="*/ 3172655 h 6858002"/>
                <a:gd name="connsiteX246" fmla="*/ 4193158 w 4572002"/>
                <a:gd name="connsiteY246" fmla="*/ 3077402 h 6858002"/>
                <a:gd name="connsiteX247" fmla="*/ 4193158 w 4572002"/>
                <a:gd name="connsiteY247" fmla="*/ 3077401 h 6858002"/>
                <a:gd name="connsiteX248" fmla="*/ 4181465 w 4572002"/>
                <a:gd name="connsiteY248" fmla="*/ 2982148 h 6858002"/>
                <a:gd name="connsiteX249" fmla="*/ 4177881 w 4572002"/>
                <a:gd name="connsiteY249" fmla="*/ 2947863 h 6858002"/>
                <a:gd name="connsiteX250" fmla="*/ 4177882 w 4572002"/>
                <a:gd name="connsiteY250" fmla="*/ 2947858 h 6858002"/>
                <a:gd name="connsiteX251" fmla="*/ 4185787 w 4572002"/>
                <a:gd name="connsiteY251" fmla="*/ 2903551 h 6858002"/>
                <a:gd name="connsiteX252" fmla="*/ 4202421 w 4572002"/>
                <a:gd name="connsiteY252" fmla="*/ 2848794 h 6858002"/>
                <a:gd name="connsiteX253" fmla="*/ 4211111 w 4572002"/>
                <a:gd name="connsiteY253" fmla="*/ 2836173 h 6858002"/>
                <a:gd name="connsiteX254" fmla="*/ 3726625 w 4572002"/>
                <a:gd name="connsiteY254" fmla="*/ 1508458 h 6858002"/>
                <a:gd name="connsiteX255" fmla="*/ 3698531 w 4572002"/>
                <a:gd name="connsiteY255" fmla="*/ 1596214 h 6858002"/>
                <a:gd name="connsiteX256" fmla="*/ 3700436 w 4572002"/>
                <a:gd name="connsiteY256" fmla="*/ 1624981 h 6858002"/>
                <a:gd name="connsiteX257" fmla="*/ 3757017 w 4572002"/>
                <a:gd name="connsiteY257" fmla="*/ 1697754 h 6858002"/>
                <a:gd name="connsiteX258" fmla="*/ 3779686 w 4572002"/>
                <a:gd name="connsiteY258" fmla="*/ 1733189 h 6858002"/>
                <a:gd name="connsiteX259" fmla="*/ 3821407 w 4572002"/>
                <a:gd name="connsiteY259" fmla="*/ 1833776 h 6858002"/>
                <a:gd name="connsiteX260" fmla="*/ 3829028 w 4572002"/>
                <a:gd name="connsiteY260" fmla="*/ 1842159 h 6858002"/>
                <a:gd name="connsiteX261" fmla="*/ 3919519 w 4572002"/>
                <a:gd name="connsiteY261" fmla="*/ 1916455 h 6858002"/>
                <a:gd name="connsiteX262" fmla="*/ 3934949 w 4572002"/>
                <a:gd name="connsiteY262" fmla="*/ 1933220 h 6858002"/>
                <a:gd name="connsiteX263" fmla="*/ 3958954 w 4572002"/>
                <a:gd name="connsiteY263" fmla="*/ 1953414 h 6858002"/>
                <a:gd name="connsiteX264" fmla="*/ 4005437 w 4572002"/>
                <a:gd name="connsiteY264" fmla="*/ 2016470 h 6858002"/>
                <a:gd name="connsiteX265" fmla="*/ 4020296 w 4572002"/>
                <a:gd name="connsiteY265" fmla="*/ 2094579 h 6858002"/>
                <a:gd name="connsiteX266" fmla="*/ 4042967 w 4572002"/>
                <a:gd name="connsiteY266" fmla="*/ 2188880 h 6858002"/>
                <a:gd name="connsiteX267" fmla="*/ 4058207 w 4572002"/>
                <a:gd name="connsiteY267" fmla="*/ 2228315 h 6858002"/>
                <a:gd name="connsiteX268" fmla="*/ 4087164 w 4572002"/>
                <a:gd name="connsiteY268" fmla="*/ 2334045 h 6858002"/>
                <a:gd name="connsiteX269" fmla="*/ 4111549 w 4572002"/>
                <a:gd name="connsiteY269" fmla="*/ 2409486 h 6858002"/>
                <a:gd name="connsiteX270" fmla="*/ 4128650 w 4572002"/>
                <a:gd name="connsiteY270" fmla="*/ 2435913 h 6858002"/>
                <a:gd name="connsiteX271" fmla="*/ 4134481 w 4572002"/>
                <a:gd name="connsiteY271" fmla="*/ 2463018 h 6858002"/>
                <a:gd name="connsiteX272" fmla="*/ 4125839 w 4572002"/>
                <a:gd name="connsiteY272" fmla="*/ 2518262 h 6858002"/>
                <a:gd name="connsiteX273" fmla="*/ 4125838 w 4572002"/>
                <a:gd name="connsiteY273" fmla="*/ 2518264 h 6858002"/>
                <a:gd name="connsiteX274" fmla="*/ 4122194 w 4572002"/>
                <a:gd name="connsiteY274" fmla="*/ 2545006 h 6858002"/>
                <a:gd name="connsiteX275" fmla="*/ 4122194 w 4572002"/>
                <a:gd name="connsiteY275" fmla="*/ 2545007 h 6858002"/>
                <a:gd name="connsiteX276" fmla="*/ 4126408 w 4572002"/>
                <a:gd name="connsiteY276" fmla="*/ 2571035 h 6858002"/>
                <a:gd name="connsiteX277" fmla="*/ 4199563 w 4572002"/>
                <a:gd name="connsiteY277" fmla="*/ 2668002 h 6858002"/>
                <a:gd name="connsiteX278" fmla="*/ 4247953 w 4572002"/>
                <a:gd name="connsiteY278" fmla="*/ 2745349 h 6858002"/>
                <a:gd name="connsiteX279" fmla="*/ 4247954 w 4572002"/>
                <a:gd name="connsiteY279" fmla="*/ 2745352 h 6858002"/>
                <a:gd name="connsiteX280" fmla="*/ 4253873 w 4572002"/>
                <a:gd name="connsiteY280" fmla="*/ 2778006 h 6858002"/>
                <a:gd name="connsiteX281" fmla="*/ 4253453 w 4572002"/>
                <a:gd name="connsiteY281" fmla="*/ 2785440 h 6858002"/>
                <a:gd name="connsiteX282" fmla="*/ 4243374 w 4572002"/>
                <a:gd name="connsiteY282" fmla="*/ 2811780 h 6858002"/>
                <a:gd name="connsiteX283" fmla="*/ 4243371 w 4572002"/>
                <a:gd name="connsiteY283" fmla="*/ 2811787 h 6858002"/>
                <a:gd name="connsiteX284" fmla="*/ 4243372 w 4572002"/>
                <a:gd name="connsiteY284" fmla="*/ 2811787 h 6858002"/>
                <a:gd name="connsiteX285" fmla="*/ 4243374 w 4572002"/>
                <a:gd name="connsiteY285" fmla="*/ 2811780 h 6858002"/>
                <a:gd name="connsiteX286" fmla="*/ 4253025 w 4572002"/>
                <a:gd name="connsiteY286" fmla="*/ 2793023 h 6858002"/>
                <a:gd name="connsiteX287" fmla="*/ 4253453 w 4572002"/>
                <a:gd name="connsiteY287" fmla="*/ 2785440 h 6858002"/>
                <a:gd name="connsiteX288" fmla="*/ 4254654 w 4572002"/>
                <a:gd name="connsiteY288" fmla="*/ 2782305 h 6858002"/>
                <a:gd name="connsiteX289" fmla="*/ 4253873 w 4572002"/>
                <a:gd name="connsiteY289" fmla="*/ 2778006 h 6858002"/>
                <a:gd name="connsiteX290" fmla="*/ 4254284 w 4572002"/>
                <a:gd name="connsiteY290" fmla="*/ 2770758 h 6858002"/>
                <a:gd name="connsiteX291" fmla="*/ 4247954 w 4572002"/>
                <a:gd name="connsiteY291" fmla="*/ 2745352 h 6858002"/>
                <a:gd name="connsiteX292" fmla="*/ 4247953 w 4572002"/>
                <a:gd name="connsiteY292" fmla="*/ 2745348 h 6858002"/>
                <a:gd name="connsiteX293" fmla="*/ 4199563 w 4572002"/>
                <a:gd name="connsiteY293" fmla="*/ 2668001 h 6858002"/>
                <a:gd name="connsiteX294" fmla="*/ 4126408 w 4572002"/>
                <a:gd name="connsiteY294" fmla="*/ 2571034 h 6858002"/>
                <a:gd name="connsiteX295" fmla="*/ 4122194 w 4572002"/>
                <a:gd name="connsiteY295" fmla="*/ 2545007 h 6858002"/>
                <a:gd name="connsiteX296" fmla="*/ 4125838 w 4572002"/>
                <a:gd name="connsiteY296" fmla="*/ 2518265 h 6858002"/>
                <a:gd name="connsiteX297" fmla="*/ 4125839 w 4572002"/>
                <a:gd name="connsiteY297" fmla="*/ 2518262 h 6858002"/>
                <a:gd name="connsiteX298" fmla="*/ 4132419 w 4572002"/>
                <a:gd name="connsiteY298" fmla="*/ 2490551 h 6858002"/>
                <a:gd name="connsiteX299" fmla="*/ 4134481 w 4572002"/>
                <a:gd name="connsiteY299" fmla="*/ 2463018 h 6858002"/>
                <a:gd name="connsiteX300" fmla="*/ 4134481 w 4572002"/>
                <a:gd name="connsiteY300" fmla="*/ 2463017 h 6858002"/>
                <a:gd name="connsiteX301" fmla="*/ 4111549 w 4572002"/>
                <a:gd name="connsiteY301" fmla="*/ 2409485 h 6858002"/>
                <a:gd name="connsiteX302" fmla="*/ 4087164 w 4572002"/>
                <a:gd name="connsiteY302" fmla="*/ 2334044 h 6858002"/>
                <a:gd name="connsiteX303" fmla="*/ 4058207 w 4572002"/>
                <a:gd name="connsiteY303" fmla="*/ 2228314 h 6858002"/>
                <a:gd name="connsiteX304" fmla="*/ 4042967 w 4572002"/>
                <a:gd name="connsiteY304" fmla="*/ 2188879 h 6858002"/>
                <a:gd name="connsiteX305" fmla="*/ 4020296 w 4572002"/>
                <a:gd name="connsiteY305" fmla="*/ 2094578 h 6858002"/>
                <a:gd name="connsiteX306" fmla="*/ 4005437 w 4572002"/>
                <a:gd name="connsiteY306" fmla="*/ 2016469 h 6858002"/>
                <a:gd name="connsiteX307" fmla="*/ 3958954 w 4572002"/>
                <a:gd name="connsiteY307" fmla="*/ 1953413 h 6858002"/>
                <a:gd name="connsiteX308" fmla="*/ 3934949 w 4572002"/>
                <a:gd name="connsiteY308" fmla="*/ 1933219 h 6858002"/>
                <a:gd name="connsiteX309" fmla="*/ 3919519 w 4572002"/>
                <a:gd name="connsiteY309" fmla="*/ 1916454 h 6858002"/>
                <a:gd name="connsiteX310" fmla="*/ 3829028 w 4572002"/>
                <a:gd name="connsiteY310" fmla="*/ 1842158 h 6858002"/>
                <a:gd name="connsiteX311" fmla="*/ 3821407 w 4572002"/>
                <a:gd name="connsiteY311" fmla="*/ 1833775 h 6858002"/>
                <a:gd name="connsiteX312" fmla="*/ 3779686 w 4572002"/>
                <a:gd name="connsiteY312" fmla="*/ 1733188 h 6858002"/>
                <a:gd name="connsiteX313" fmla="*/ 3757018 w 4572002"/>
                <a:gd name="connsiteY313" fmla="*/ 1697753 h 6858002"/>
                <a:gd name="connsiteX314" fmla="*/ 3700436 w 4572002"/>
                <a:gd name="connsiteY314" fmla="*/ 1624980 h 6858002"/>
                <a:gd name="connsiteX315" fmla="*/ 3698532 w 4572002"/>
                <a:gd name="connsiteY315" fmla="*/ 1596213 h 6858002"/>
                <a:gd name="connsiteX316" fmla="*/ 3745230 w 4572002"/>
                <a:gd name="connsiteY316" fmla="*/ 1459073 h 6858002"/>
                <a:gd name="connsiteX317" fmla="*/ 3745229 w 4572002"/>
                <a:gd name="connsiteY317" fmla="*/ 1459074 h 6858002"/>
                <a:gd name="connsiteX318" fmla="*/ 3736012 w 4572002"/>
                <a:gd name="connsiteY318" fmla="*/ 1481572 h 6858002"/>
                <a:gd name="connsiteX319" fmla="*/ 3764423 w 4572002"/>
                <a:gd name="connsiteY319" fmla="*/ 1268758 h 6858002"/>
                <a:gd name="connsiteX320" fmla="*/ 3769590 w 4572002"/>
                <a:gd name="connsiteY320" fmla="*/ 1286070 h 6858002"/>
                <a:gd name="connsiteX321" fmla="*/ 3791927 w 4572002"/>
                <a:gd name="connsiteY321" fmla="*/ 1350628 h 6858002"/>
                <a:gd name="connsiteX322" fmla="*/ 3786333 w 4572002"/>
                <a:gd name="connsiteY322" fmla="*/ 1413840 h 6858002"/>
                <a:gd name="connsiteX323" fmla="*/ 3791928 w 4572002"/>
                <a:gd name="connsiteY323" fmla="*/ 1350627 h 6858002"/>
                <a:gd name="connsiteX324" fmla="*/ 3769590 w 4572002"/>
                <a:gd name="connsiteY324" fmla="*/ 1286069 h 6858002"/>
                <a:gd name="connsiteX325" fmla="*/ 3706152 w 4572002"/>
                <a:gd name="connsiteY325" fmla="*/ 773035 h 6858002"/>
                <a:gd name="connsiteX326" fmla="*/ 3706152 w 4572002"/>
                <a:gd name="connsiteY326" fmla="*/ 773036 h 6858002"/>
                <a:gd name="connsiteX327" fmla="*/ 3714152 w 4572002"/>
                <a:gd name="connsiteY327" fmla="*/ 854380 h 6858002"/>
                <a:gd name="connsiteX328" fmla="*/ 3745205 w 4572002"/>
                <a:gd name="connsiteY328" fmla="*/ 915344 h 6858002"/>
                <a:gd name="connsiteX329" fmla="*/ 3755683 w 4572002"/>
                <a:gd name="connsiteY329" fmla="*/ 927156 h 6858002"/>
                <a:gd name="connsiteX330" fmla="*/ 3752063 w 4572002"/>
                <a:gd name="connsiteY330" fmla="*/ 1097088 h 6858002"/>
                <a:gd name="connsiteX331" fmla="*/ 3747681 w 4572002"/>
                <a:gd name="connsiteY331" fmla="*/ 1123186 h 6858002"/>
                <a:gd name="connsiteX332" fmla="*/ 3772400 w 4572002"/>
                <a:gd name="connsiteY332" fmla="*/ 1184029 h 6858002"/>
                <a:gd name="connsiteX333" fmla="*/ 3747682 w 4572002"/>
                <a:gd name="connsiteY333" fmla="*/ 1123185 h 6858002"/>
                <a:gd name="connsiteX334" fmla="*/ 3752064 w 4572002"/>
                <a:gd name="connsiteY334" fmla="*/ 1097087 h 6858002"/>
                <a:gd name="connsiteX335" fmla="*/ 3755684 w 4572002"/>
                <a:gd name="connsiteY335" fmla="*/ 927155 h 6858002"/>
                <a:gd name="connsiteX336" fmla="*/ 3745206 w 4572002"/>
                <a:gd name="connsiteY336" fmla="*/ 915343 h 6858002"/>
                <a:gd name="connsiteX337" fmla="*/ 3714152 w 4572002"/>
                <a:gd name="connsiteY337" fmla="*/ 854379 h 6858002"/>
                <a:gd name="connsiteX338" fmla="*/ 3761553 w 4572002"/>
                <a:gd name="connsiteY338" fmla="*/ 517851 h 6858002"/>
                <a:gd name="connsiteX339" fmla="*/ 3752635 w 4572002"/>
                <a:gd name="connsiteY339" fmla="*/ 556048 h 6858002"/>
                <a:gd name="connsiteX340" fmla="*/ 3746157 w 4572002"/>
                <a:gd name="connsiteY340" fmla="*/ 580051 h 6858002"/>
                <a:gd name="connsiteX341" fmla="*/ 3742776 w 4572002"/>
                <a:gd name="connsiteY341" fmla="*/ 642538 h 6858002"/>
                <a:gd name="connsiteX342" fmla="*/ 3730253 w 4572002"/>
                <a:gd name="connsiteY342" fmla="*/ 694928 h 6858002"/>
                <a:gd name="connsiteX343" fmla="*/ 3742777 w 4572002"/>
                <a:gd name="connsiteY343" fmla="*/ 642537 h 6858002"/>
                <a:gd name="connsiteX344" fmla="*/ 3746158 w 4572002"/>
                <a:gd name="connsiteY344" fmla="*/ 580050 h 6858002"/>
                <a:gd name="connsiteX345" fmla="*/ 3752636 w 4572002"/>
                <a:gd name="connsiteY345" fmla="*/ 556047 h 6858002"/>
                <a:gd name="connsiteX346" fmla="*/ 3774848 w 4572002"/>
                <a:gd name="connsiteY346" fmla="*/ 298169 h 6858002"/>
                <a:gd name="connsiteX347" fmla="*/ 3760065 w 4572002"/>
                <a:gd name="connsiteY347" fmla="*/ 313534 h 6858002"/>
                <a:gd name="connsiteX348" fmla="*/ 3759493 w 4572002"/>
                <a:gd name="connsiteY348" fmla="*/ 338871 h 6858002"/>
                <a:gd name="connsiteX349" fmla="*/ 3759500 w 4572002"/>
                <a:gd name="connsiteY349" fmla="*/ 338900 h 6858002"/>
                <a:gd name="connsiteX350" fmla="*/ 3769400 w 4572002"/>
                <a:gd name="connsiteY350" fmla="*/ 395640 h 6858002"/>
                <a:gd name="connsiteX351" fmla="*/ 3765590 w 4572002"/>
                <a:gd name="connsiteY351" fmla="*/ 367328 h 6858002"/>
                <a:gd name="connsiteX352" fmla="*/ 3759500 w 4572002"/>
                <a:gd name="connsiteY352" fmla="*/ 338900 h 6858002"/>
                <a:gd name="connsiteX353" fmla="*/ 3759494 w 4572002"/>
                <a:gd name="connsiteY353" fmla="*/ 338870 h 6858002"/>
                <a:gd name="connsiteX354" fmla="*/ 3760066 w 4572002"/>
                <a:gd name="connsiteY354" fmla="*/ 313533 h 6858002"/>
                <a:gd name="connsiteX355" fmla="*/ 3782393 w 4572002"/>
                <a:gd name="connsiteY355" fmla="*/ 281568 h 6858002"/>
                <a:gd name="connsiteX356" fmla="*/ 3777498 w 4572002"/>
                <a:gd name="connsiteY356" fmla="*/ 295415 h 6858002"/>
                <a:gd name="connsiteX357" fmla="*/ 3777499 w 4572002"/>
                <a:gd name="connsiteY357" fmla="*/ 295415 h 6858002"/>
                <a:gd name="connsiteX358" fmla="*/ 3769073 w 4572002"/>
                <a:gd name="connsiteY358" fmla="*/ 24486 h 6858002"/>
                <a:gd name="connsiteX359" fmla="*/ 3766810 w 4572002"/>
                <a:gd name="connsiteY359" fmla="*/ 74129 h 6858002"/>
                <a:gd name="connsiteX360" fmla="*/ 3772734 w 4572002"/>
                <a:gd name="connsiteY360" fmla="*/ 125861 h 6858002"/>
                <a:gd name="connsiteX361" fmla="*/ 3777129 w 4572002"/>
                <a:gd name="connsiteY361" fmla="*/ 153387 h 6858002"/>
                <a:gd name="connsiteX362" fmla="*/ 3785402 w 4572002"/>
                <a:gd name="connsiteY362" fmla="*/ 228944 h 6858002"/>
                <a:gd name="connsiteX363" fmla="*/ 3780943 w 4572002"/>
                <a:gd name="connsiteY363" fmla="*/ 177271 h 6858002"/>
                <a:gd name="connsiteX364" fmla="*/ 3777129 w 4572002"/>
                <a:gd name="connsiteY364" fmla="*/ 153387 h 6858002"/>
                <a:gd name="connsiteX365" fmla="*/ 3776930 w 4572002"/>
                <a:gd name="connsiteY365" fmla="*/ 151569 h 6858002"/>
                <a:gd name="connsiteX366" fmla="*/ 3766811 w 4572002"/>
                <a:gd name="connsiteY366" fmla="*/ 74129 h 6858002"/>
                <a:gd name="connsiteX367" fmla="*/ 3766492 w 4572002"/>
                <a:gd name="connsiteY367" fmla="*/ 0 h 6858002"/>
                <a:gd name="connsiteX368" fmla="*/ 4230600 w 4572002"/>
                <a:gd name="connsiteY368" fmla="*/ 0 h 6858002"/>
                <a:gd name="connsiteX369" fmla="*/ 4229473 w 4572002"/>
                <a:gd name="connsiteY369" fmla="*/ 2817 h 6858002"/>
                <a:gd name="connsiteX370" fmla="*/ 4215375 w 4572002"/>
                <a:gd name="connsiteY370" fmla="*/ 63587 h 6858002"/>
                <a:gd name="connsiteX371" fmla="*/ 4201468 w 4572002"/>
                <a:gd name="connsiteY371" fmla="*/ 176939 h 6858002"/>
                <a:gd name="connsiteX372" fmla="*/ 4193466 w 4572002"/>
                <a:gd name="connsiteY372" fmla="*/ 200182 h 6858002"/>
                <a:gd name="connsiteX373" fmla="*/ 4155554 w 4572002"/>
                <a:gd name="connsiteY373" fmla="*/ 340774 h 6858002"/>
                <a:gd name="connsiteX374" fmla="*/ 4156319 w 4572002"/>
                <a:gd name="connsiteY374" fmla="*/ 453364 h 6858002"/>
                <a:gd name="connsiteX375" fmla="*/ 4158033 w 4572002"/>
                <a:gd name="connsiteY375" fmla="*/ 462126 h 6858002"/>
                <a:gd name="connsiteX376" fmla="*/ 4170605 w 4572002"/>
                <a:gd name="connsiteY376" fmla="*/ 505182 h 6858002"/>
                <a:gd name="connsiteX377" fmla="*/ 4167177 w 4572002"/>
                <a:gd name="connsiteY377" fmla="*/ 571860 h 6858002"/>
                <a:gd name="connsiteX378" fmla="*/ 4149840 w 4572002"/>
                <a:gd name="connsiteY378" fmla="*/ 617772 h 6858002"/>
                <a:gd name="connsiteX379" fmla="*/ 4149078 w 4572002"/>
                <a:gd name="connsiteY379" fmla="*/ 674923 h 6858002"/>
                <a:gd name="connsiteX380" fmla="*/ 4159937 w 4572002"/>
                <a:gd name="connsiteY380" fmla="*/ 740268 h 6858002"/>
                <a:gd name="connsiteX381" fmla="*/ 4162223 w 4572002"/>
                <a:gd name="connsiteY381" fmla="*/ 769605 h 6858002"/>
                <a:gd name="connsiteX382" fmla="*/ 4184703 w 4572002"/>
                <a:gd name="connsiteY382" fmla="*/ 850189 h 6858002"/>
                <a:gd name="connsiteX383" fmla="*/ 4179179 w 4572002"/>
                <a:gd name="connsiteY383" fmla="*/ 898198 h 6858002"/>
                <a:gd name="connsiteX384" fmla="*/ 4164319 w 4572002"/>
                <a:gd name="connsiteY384" fmla="*/ 945444 h 6858002"/>
                <a:gd name="connsiteX385" fmla="*/ 4150030 w 4572002"/>
                <a:gd name="connsiteY385" fmla="*/ 975733 h 6858002"/>
                <a:gd name="connsiteX386" fmla="*/ 4139934 w 4572002"/>
                <a:gd name="connsiteY386" fmla="*/ 1036887 h 6858002"/>
                <a:gd name="connsiteX387" fmla="*/ 4141458 w 4572002"/>
                <a:gd name="connsiteY387" fmla="*/ 1048125 h 6858002"/>
                <a:gd name="connsiteX388" fmla="*/ 4154032 w 4572002"/>
                <a:gd name="connsiteY388" fmla="*/ 1230633 h 6858002"/>
                <a:gd name="connsiteX389" fmla="*/ 4174225 w 4572002"/>
                <a:gd name="connsiteY389" fmla="*/ 1303024 h 6858002"/>
                <a:gd name="connsiteX390" fmla="*/ 4176701 w 4572002"/>
                <a:gd name="connsiteY390" fmla="*/ 1318456 h 6858002"/>
                <a:gd name="connsiteX391" fmla="*/ 4199372 w 4572002"/>
                <a:gd name="connsiteY391" fmla="*/ 1472575 h 6858002"/>
                <a:gd name="connsiteX392" fmla="*/ 4200325 w 4572002"/>
                <a:gd name="connsiteY392" fmla="*/ 1489720 h 6858002"/>
                <a:gd name="connsiteX393" fmla="*/ 4196324 w 4572002"/>
                <a:gd name="connsiteY393" fmla="*/ 1537537 h 6858002"/>
                <a:gd name="connsiteX394" fmla="*/ 4237474 w 4572002"/>
                <a:gd name="connsiteY394" fmla="*/ 1650317 h 6858002"/>
                <a:gd name="connsiteX395" fmla="*/ 4251572 w 4572002"/>
                <a:gd name="connsiteY395" fmla="*/ 1763287 h 6858002"/>
                <a:gd name="connsiteX396" fmla="*/ 4251380 w 4572002"/>
                <a:gd name="connsiteY396" fmla="*/ 1825393 h 6858002"/>
                <a:gd name="connsiteX397" fmla="*/ 4261478 w 4572002"/>
                <a:gd name="connsiteY397" fmla="*/ 1869780 h 6858002"/>
                <a:gd name="connsiteX398" fmla="*/ 4292149 w 4572002"/>
                <a:gd name="connsiteY398" fmla="*/ 1978940 h 6858002"/>
                <a:gd name="connsiteX399" fmla="*/ 4296911 w 4572002"/>
                <a:gd name="connsiteY399" fmla="*/ 2030378 h 6858002"/>
                <a:gd name="connsiteX400" fmla="*/ 4307201 w 4572002"/>
                <a:gd name="connsiteY400" fmla="*/ 2085054 h 6858002"/>
                <a:gd name="connsiteX401" fmla="*/ 4353302 w 4572002"/>
                <a:gd name="connsiteY401" fmla="*/ 2220312 h 6858002"/>
                <a:gd name="connsiteX402" fmla="*/ 4350636 w 4572002"/>
                <a:gd name="connsiteY402" fmla="*/ 2330806 h 6858002"/>
                <a:gd name="connsiteX403" fmla="*/ 4351206 w 4572002"/>
                <a:gd name="connsiteY403" fmla="*/ 2401292 h 6858002"/>
                <a:gd name="connsiteX404" fmla="*/ 4366446 w 4572002"/>
                <a:gd name="connsiteY404" fmla="*/ 2485307 h 6858002"/>
                <a:gd name="connsiteX405" fmla="*/ 4388736 w 4572002"/>
                <a:gd name="connsiteY405" fmla="*/ 2554079 h 6858002"/>
                <a:gd name="connsiteX406" fmla="*/ 4406453 w 4572002"/>
                <a:gd name="connsiteY406" fmla="*/ 2649143 h 6858002"/>
                <a:gd name="connsiteX407" fmla="*/ 4440554 w 4572002"/>
                <a:gd name="connsiteY407" fmla="*/ 2743826 h 6858002"/>
                <a:gd name="connsiteX408" fmla="*/ 4466653 w 4572002"/>
                <a:gd name="connsiteY408" fmla="*/ 2809930 h 6858002"/>
                <a:gd name="connsiteX409" fmla="*/ 4489705 w 4572002"/>
                <a:gd name="connsiteY409" fmla="*/ 2901943 h 6858002"/>
                <a:gd name="connsiteX410" fmla="*/ 4505897 w 4572002"/>
                <a:gd name="connsiteY410" fmla="*/ 3042728 h 6858002"/>
                <a:gd name="connsiteX411" fmla="*/ 4507613 w 4572002"/>
                <a:gd name="connsiteY411" fmla="*/ 3107500 h 6858002"/>
                <a:gd name="connsiteX412" fmla="*/ 4545521 w 4572002"/>
                <a:gd name="connsiteY412" fmla="*/ 3209993 h 6858002"/>
                <a:gd name="connsiteX413" fmla="*/ 4563811 w 4572002"/>
                <a:gd name="connsiteY413" fmla="*/ 3253809 h 6858002"/>
                <a:gd name="connsiteX414" fmla="*/ 4548570 w 4572002"/>
                <a:gd name="connsiteY414" fmla="*/ 3293244 h 6858002"/>
                <a:gd name="connsiteX415" fmla="*/ 4531043 w 4572002"/>
                <a:gd name="connsiteY415" fmla="*/ 3318771 h 6858002"/>
                <a:gd name="connsiteX416" fmla="*/ 4545904 w 4572002"/>
                <a:gd name="connsiteY416" fmla="*/ 3399546 h 6858002"/>
                <a:gd name="connsiteX417" fmla="*/ 4561524 w 4572002"/>
                <a:gd name="connsiteY417" fmla="*/ 3485275 h 6858002"/>
                <a:gd name="connsiteX418" fmla="*/ 4572002 w 4572002"/>
                <a:gd name="connsiteY418" fmla="*/ 3546617 h 6858002"/>
                <a:gd name="connsiteX419" fmla="*/ 4563620 w 4572002"/>
                <a:gd name="connsiteY419" fmla="*/ 3623201 h 6858002"/>
                <a:gd name="connsiteX420" fmla="*/ 4560192 w 4572002"/>
                <a:gd name="connsiteY420" fmla="*/ 3683591 h 6858002"/>
                <a:gd name="connsiteX421" fmla="*/ 4550476 w 4572002"/>
                <a:gd name="connsiteY421" fmla="*/ 3732361 h 6858002"/>
                <a:gd name="connsiteX422" fmla="*/ 4544759 w 4572002"/>
                <a:gd name="connsiteY422" fmla="*/ 3749506 h 6858002"/>
                <a:gd name="connsiteX423" fmla="*/ 4500182 w 4572002"/>
                <a:gd name="connsiteY423" fmla="*/ 3885338 h 6858002"/>
                <a:gd name="connsiteX424" fmla="*/ 4464557 w 4572002"/>
                <a:gd name="connsiteY424" fmla="*/ 4030503 h 6858002"/>
                <a:gd name="connsiteX425" fmla="*/ 4487039 w 4572002"/>
                <a:gd name="connsiteY425" fmla="*/ 4124614 h 6858002"/>
                <a:gd name="connsiteX426" fmla="*/ 4486656 w 4572002"/>
                <a:gd name="connsiteY426" fmla="*/ 4159667 h 6858002"/>
                <a:gd name="connsiteX427" fmla="*/ 4491801 w 4572002"/>
                <a:gd name="connsiteY427" fmla="*/ 4320837 h 6858002"/>
                <a:gd name="connsiteX428" fmla="*/ 4497325 w 4572002"/>
                <a:gd name="connsiteY428" fmla="*/ 4349222 h 6858002"/>
                <a:gd name="connsiteX429" fmla="*/ 4474653 w 4572002"/>
                <a:gd name="connsiteY429" fmla="*/ 4502579 h 6858002"/>
                <a:gd name="connsiteX430" fmla="*/ 4470844 w 4572002"/>
                <a:gd name="connsiteY430" fmla="*/ 4558207 h 6858002"/>
                <a:gd name="connsiteX431" fmla="*/ 4464557 w 4572002"/>
                <a:gd name="connsiteY431" fmla="*/ 4609452 h 6858002"/>
                <a:gd name="connsiteX432" fmla="*/ 4463033 w 4572002"/>
                <a:gd name="connsiteY432" fmla="*/ 4681083 h 6858002"/>
                <a:gd name="connsiteX433" fmla="*/ 4465891 w 4572002"/>
                <a:gd name="connsiteY433" fmla="*/ 4755381 h 6858002"/>
                <a:gd name="connsiteX434" fmla="*/ 4465319 w 4572002"/>
                <a:gd name="connsiteY434" fmla="*/ 4838250 h 6858002"/>
                <a:gd name="connsiteX435" fmla="*/ 4460367 w 4572002"/>
                <a:gd name="connsiteY435" fmla="*/ 4871019 h 6858002"/>
                <a:gd name="connsiteX436" fmla="*/ 4463795 w 4572002"/>
                <a:gd name="connsiteY436" fmla="*/ 4959602 h 6858002"/>
                <a:gd name="connsiteX437" fmla="*/ 4458082 w 4572002"/>
                <a:gd name="connsiteY437" fmla="*/ 5006086 h 6858002"/>
                <a:gd name="connsiteX438" fmla="*/ 4456937 w 4572002"/>
                <a:gd name="connsiteY438" fmla="*/ 5082670 h 6858002"/>
                <a:gd name="connsiteX439" fmla="*/ 4455603 w 4572002"/>
                <a:gd name="connsiteY439" fmla="*/ 5107627 h 6858002"/>
                <a:gd name="connsiteX440" fmla="*/ 4454840 w 4572002"/>
                <a:gd name="connsiteY440" fmla="*/ 5129916 h 6858002"/>
                <a:gd name="connsiteX441" fmla="*/ 4470464 w 4572002"/>
                <a:gd name="connsiteY441" fmla="*/ 5206308 h 6858002"/>
                <a:gd name="connsiteX442" fmla="*/ 4471415 w 4572002"/>
                <a:gd name="connsiteY442" fmla="*/ 5274129 h 6858002"/>
                <a:gd name="connsiteX443" fmla="*/ 4483990 w 4572002"/>
                <a:gd name="connsiteY443" fmla="*/ 5393005 h 6858002"/>
                <a:gd name="connsiteX444" fmla="*/ 4479607 w 4572002"/>
                <a:gd name="connsiteY444" fmla="*/ 5419295 h 6858002"/>
                <a:gd name="connsiteX445" fmla="*/ 4477894 w 4572002"/>
                <a:gd name="connsiteY445" fmla="*/ 5501594 h 6858002"/>
                <a:gd name="connsiteX446" fmla="*/ 4476560 w 4572002"/>
                <a:gd name="connsiteY446" fmla="*/ 5548460 h 6858002"/>
                <a:gd name="connsiteX447" fmla="*/ 4485703 w 4572002"/>
                <a:gd name="connsiteY447" fmla="*/ 5606372 h 6858002"/>
                <a:gd name="connsiteX448" fmla="*/ 4505134 w 4572002"/>
                <a:gd name="connsiteY448" fmla="*/ 5706959 h 6858002"/>
                <a:gd name="connsiteX449" fmla="*/ 4508183 w 4572002"/>
                <a:gd name="connsiteY449" fmla="*/ 5733440 h 6858002"/>
                <a:gd name="connsiteX450" fmla="*/ 4517519 w 4572002"/>
                <a:gd name="connsiteY450" fmla="*/ 5781830 h 6858002"/>
                <a:gd name="connsiteX451" fmla="*/ 4519234 w 4572002"/>
                <a:gd name="connsiteY451" fmla="*/ 5790592 h 6858002"/>
                <a:gd name="connsiteX452" fmla="*/ 4542855 w 4572002"/>
                <a:gd name="connsiteY452" fmla="*/ 5864318 h 6858002"/>
                <a:gd name="connsiteX453" fmla="*/ 4544759 w 4572002"/>
                <a:gd name="connsiteY453" fmla="*/ 5902610 h 6858002"/>
                <a:gd name="connsiteX454" fmla="*/ 4544951 w 4572002"/>
                <a:gd name="connsiteY454" fmla="*/ 6012723 h 6858002"/>
                <a:gd name="connsiteX455" fmla="*/ 4541332 w 4572002"/>
                <a:gd name="connsiteY455" fmla="*/ 6059397 h 6858002"/>
                <a:gd name="connsiteX456" fmla="*/ 4527426 w 4572002"/>
                <a:gd name="connsiteY456" fmla="*/ 6171605 h 6858002"/>
                <a:gd name="connsiteX457" fmla="*/ 4520568 w 4572002"/>
                <a:gd name="connsiteY457" fmla="*/ 6242093 h 6858002"/>
                <a:gd name="connsiteX458" fmla="*/ 4509706 w 4572002"/>
                <a:gd name="connsiteY458" fmla="*/ 6323058 h 6858002"/>
                <a:gd name="connsiteX459" fmla="*/ 4502848 w 4572002"/>
                <a:gd name="connsiteY459" fmla="*/ 6415833 h 6858002"/>
                <a:gd name="connsiteX460" fmla="*/ 4482084 w 4572002"/>
                <a:gd name="connsiteY460" fmla="*/ 6584812 h 6858002"/>
                <a:gd name="connsiteX461" fmla="*/ 4460557 w 4572002"/>
                <a:gd name="connsiteY461" fmla="*/ 6748458 h 6858002"/>
                <a:gd name="connsiteX462" fmla="*/ 4441507 w 4572002"/>
                <a:gd name="connsiteY462" fmla="*/ 6815516 h 6858002"/>
                <a:gd name="connsiteX463" fmla="*/ 4431806 w 4572002"/>
                <a:gd name="connsiteY463" fmla="*/ 6858001 h 6858002"/>
                <a:gd name="connsiteX464" fmla="*/ 4259554 w 4572002"/>
                <a:gd name="connsiteY464" fmla="*/ 6858001 h 6858002"/>
                <a:gd name="connsiteX465" fmla="*/ 4259554 w 4572002"/>
                <a:gd name="connsiteY465" fmla="*/ 6858002 h 6858002"/>
                <a:gd name="connsiteX466" fmla="*/ 0 w 4572002"/>
                <a:gd name="connsiteY466" fmla="*/ 6858002 h 6858002"/>
                <a:gd name="connsiteX467" fmla="*/ 0 w 4572002"/>
                <a:gd name="connsiteY467" fmla="*/ 2 h 6858002"/>
                <a:gd name="connsiteX468" fmla="*/ 3766492 w 4572002"/>
                <a:gd name="connsiteY468" fmla="*/ 1 h 6858002"/>
                <a:gd name="connsiteX469" fmla="*/ 3769210 w 4572002"/>
                <a:gd name="connsiteY469" fmla="*/ 21486 h 6858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</a:cxnLst>
              <a:rect l="l" t="t" r="r" b="b"/>
              <a:pathLst>
                <a:path w="4572002" h="6858002">
                  <a:moveTo>
                    <a:pt x="4214994" y="6564620"/>
                  </a:moveTo>
                  <a:lnTo>
                    <a:pt x="4214994" y="6564621"/>
                  </a:lnTo>
                  <a:cubicBezTo>
                    <a:pt x="4225281" y="6575479"/>
                    <a:pt x="4231378" y="6582147"/>
                    <a:pt x="4237474" y="6588626"/>
                  </a:cubicBezTo>
                  <a:lnTo>
                    <a:pt x="4254096" y="6625225"/>
                  </a:lnTo>
                  <a:lnTo>
                    <a:pt x="4247001" y="6662540"/>
                  </a:lnTo>
                  <a:lnTo>
                    <a:pt x="4247000" y="6662541"/>
                  </a:lnTo>
                  <a:lnTo>
                    <a:pt x="4246999" y="6662544"/>
                  </a:lnTo>
                  <a:lnTo>
                    <a:pt x="4235550" y="6683027"/>
                  </a:lnTo>
                  <a:lnTo>
                    <a:pt x="4232403" y="6702976"/>
                  </a:lnTo>
                  <a:lnTo>
                    <a:pt x="4232403" y="6702977"/>
                  </a:lnTo>
                  <a:cubicBezTo>
                    <a:pt x="4232808" y="6716169"/>
                    <a:pt x="4237951" y="6729219"/>
                    <a:pt x="4246238" y="6742553"/>
                  </a:cubicBezTo>
                  <a:lnTo>
                    <a:pt x="4246239" y="6742555"/>
                  </a:lnTo>
                  <a:lnTo>
                    <a:pt x="4265716" y="6812062"/>
                  </a:lnTo>
                  <a:lnTo>
                    <a:pt x="4265717" y="6812064"/>
                  </a:lnTo>
                  <a:lnTo>
                    <a:pt x="4265717" y="6812063"/>
                  </a:lnTo>
                  <a:lnTo>
                    <a:pt x="4265716" y="6812062"/>
                  </a:lnTo>
                  <a:lnTo>
                    <a:pt x="4260942" y="6776800"/>
                  </a:lnTo>
                  <a:lnTo>
                    <a:pt x="4246239" y="6742555"/>
                  </a:lnTo>
                  <a:lnTo>
                    <a:pt x="4246238" y="6742552"/>
                  </a:lnTo>
                  <a:lnTo>
                    <a:pt x="4232403" y="6702976"/>
                  </a:lnTo>
                  <a:lnTo>
                    <a:pt x="4246999" y="6662544"/>
                  </a:lnTo>
                  <a:lnTo>
                    <a:pt x="4247000" y="6662542"/>
                  </a:lnTo>
                  <a:lnTo>
                    <a:pt x="4247001" y="6662540"/>
                  </a:lnTo>
                  <a:lnTo>
                    <a:pt x="4254084" y="6645552"/>
                  </a:lnTo>
                  <a:lnTo>
                    <a:pt x="4254096" y="6625225"/>
                  </a:lnTo>
                  <a:lnTo>
                    <a:pt x="4254096" y="6625224"/>
                  </a:lnTo>
                  <a:cubicBezTo>
                    <a:pt x="4252000" y="6611341"/>
                    <a:pt x="4245951" y="6597578"/>
                    <a:pt x="4237474" y="6588625"/>
                  </a:cubicBezTo>
                  <a:close/>
                  <a:moveTo>
                    <a:pt x="4295315" y="6438981"/>
                  </a:moveTo>
                  <a:lnTo>
                    <a:pt x="4275385" y="6463840"/>
                  </a:lnTo>
                  <a:lnTo>
                    <a:pt x="4275382" y="6463849"/>
                  </a:lnTo>
                  <a:lnTo>
                    <a:pt x="4261587" y="6513012"/>
                  </a:lnTo>
                  <a:lnTo>
                    <a:pt x="4242781" y="6546194"/>
                  </a:lnTo>
                  <a:lnTo>
                    <a:pt x="4242781" y="6546195"/>
                  </a:lnTo>
                  <a:lnTo>
                    <a:pt x="4259120" y="6521804"/>
                  </a:lnTo>
                  <a:lnTo>
                    <a:pt x="4261587" y="6513012"/>
                  </a:lnTo>
                  <a:lnTo>
                    <a:pt x="4264398" y="6508052"/>
                  </a:lnTo>
                  <a:lnTo>
                    <a:pt x="4275382" y="6463849"/>
                  </a:lnTo>
                  <a:lnTo>
                    <a:pt x="4275385" y="6463841"/>
                  </a:lnTo>
                  <a:cubicBezTo>
                    <a:pt x="4278336" y="6451650"/>
                    <a:pt x="4285813" y="6444077"/>
                    <a:pt x="4295315" y="6438981"/>
                  </a:cubicBezTo>
                  <a:close/>
                  <a:moveTo>
                    <a:pt x="4381289" y="6365204"/>
                  </a:moveTo>
                  <a:lnTo>
                    <a:pt x="4380008" y="6387910"/>
                  </a:lnTo>
                  <a:lnTo>
                    <a:pt x="4378243" y="6391549"/>
                  </a:lnTo>
                  <a:lnTo>
                    <a:pt x="4370589" y="6407332"/>
                  </a:lnTo>
                  <a:lnTo>
                    <a:pt x="4370589" y="6407333"/>
                  </a:lnTo>
                  <a:lnTo>
                    <a:pt x="4378243" y="6391549"/>
                  </a:lnTo>
                  <a:lnTo>
                    <a:pt x="4380008" y="6387910"/>
                  </a:lnTo>
                  <a:close/>
                  <a:moveTo>
                    <a:pt x="4142220" y="4221391"/>
                  </a:moveTo>
                  <a:lnTo>
                    <a:pt x="4142220" y="4221392"/>
                  </a:lnTo>
                  <a:cubicBezTo>
                    <a:pt x="4142982" y="4232061"/>
                    <a:pt x="4143172" y="4243873"/>
                    <a:pt x="4147936" y="4253015"/>
                  </a:cubicBezTo>
                  <a:cubicBezTo>
                    <a:pt x="4160129" y="4277402"/>
                    <a:pt x="4175749" y="4300071"/>
                    <a:pt x="4187752" y="4324646"/>
                  </a:cubicBezTo>
                  <a:lnTo>
                    <a:pt x="4196706" y="4363891"/>
                  </a:lnTo>
                  <a:lnTo>
                    <a:pt x="4195944" y="4482004"/>
                  </a:lnTo>
                  <a:cubicBezTo>
                    <a:pt x="4193276" y="4546776"/>
                    <a:pt x="4192704" y="4612500"/>
                    <a:pt x="4135934" y="4659174"/>
                  </a:cubicBezTo>
                  <a:cubicBezTo>
                    <a:pt x="4131362" y="4662986"/>
                    <a:pt x="4128694" y="4671176"/>
                    <a:pt x="4127932" y="4677655"/>
                  </a:cubicBezTo>
                  <a:cubicBezTo>
                    <a:pt x="4124313" y="4707564"/>
                    <a:pt x="4123931" y="4738235"/>
                    <a:pt x="4118025" y="4767764"/>
                  </a:cubicBezTo>
                  <a:cubicBezTo>
                    <a:pt x="4115644" y="4779575"/>
                    <a:pt x="4114835" y="4790387"/>
                    <a:pt x="4116716" y="4800483"/>
                  </a:cubicBezTo>
                  <a:lnTo>
                    <a:pt x="4116716" y="4800484"/>
                  </a:lnTo>
                  <a:cubicBezTo>
                    <a:pt x="4118597" y="4810581"/>
                    <a:pt x="4123170" y="4819964"/>
                    <a:pt x="4131552" y="4828917"/>
                  </a:cubicBezTo>
                  <a:lnTo>
                    <a:pt x="4153733" y="4863343"/>
                  </a:lnTo>
                  <a:lnTo>
                    <a:pt x="4161262" y="4889275"/>
                  </a:lnTo>
                  <a:lnTo>
                    <a:pt x="4159557" y="4912168"/>
                  </a:lnTo>
                  <a:cubicBezTo>
                    <a:pt x="4157842" y="4919978"/>
                    <a:pt x="4157485" y="4927122"/>
                    <a:pt x="4158155" y="4933804"/>
                  </a:cubicBezTo>
                  <a:lnTo>
                    <a:pt x="4158155" y="4933805"/>
                  </a:lnTo>
                  <a:lnTo>
                    <a:pt x="4162914" y="4952673"/>
                  </a:lnTo>
                  <a:lnTo>
                    <a:pt x="4165707" y="4957454"/>
                  </a:lnTo>
                  <a:lnTo>
                    <a:pt x="4166985" y="4961456"/>
                  </a:lnTo>
                  <a:cubicBezTo>
                    <a:pt x="4171496" y="4970097"/>
                    <a:pt x="4177202" y="4978394"/>
                    <a:pt x="4182989" y="4987038"/>
                  </a:cubicBezTo>
                  <a:cubicBezTo>
                    <a:pt x="4194228" y="5003802"/>
                    <a:pt x="4208326" y="5022853"/>
                    <a:pt x="4209468" y="5041522"/>
                  </a:cubicBezTo>
                  <a:cubicBezTo>
                    <a:pt x="4210087" y="5052096"/>
                    <a:pt x="4213005" y="5062300"/>
                    <a:pt x="4216684" y="5072376"/>
                  </a:cubicBezTo>
                  <a:lnTo>
                    <a:pt x="4222587" y="5087441"/>
                  </a:lnTo>
                  <a:lnTo>
                    <a:pt x="4235615" y="5133220"/>
                  </a:lnTo>
                  <a:lnTo>
                    <a:pt x="4235616" y="5133225"/>
                  </a:lnTo>
                  <a:lnTo>
                    <a:pt x="4228901" y="5166113"/>
                  </a:lnTo>
                  <a:lnTo>
                    <a:pt x="4228901" y="5166114"/>
                  </a:lnTo>
                  <a:cubicBezTo>
                    <a:pt x="4228139" y="5167638"/>
                    <a:pt x="4228712" y="5169781"/>
                    <a:pt x="4229593" y="5172091"/>
                  </a:cubicBezTo>
                  <a:lnTo>
                    <a:pt x="4232139" y="5179068"/>
                  </a:lnTo>
                  <a:cubicBezTo>
                    <a:pt x="4235759" y="5196595"/>
                    <a:pt x="4235807" y="5213598"/>
                    <a:pt x="4231973" y="5229434"/>
                  </a:cubicBezTo>
                  <a:lnTo>
                    <a:pt x="4225669" y="5241089"/>
                  </a:lnTo>
                  <a:lnTo>
                    <a:pt x="4208517" y="5272796"/>
                  </a:lnTo>
                  <a:cubicBezTo>
                    <a:pt x="4196871" y="5285441"/>
                    <a:pt x="4189165" y="5298595"/>
                    <a:pt x="4184613" y="5312288"/>
                  </a:cubicBezTo>
                  <a:lnTo>
                    <a:pt x="4183557" y="5321350"/>
                  </a:lnTo>
                  <a:lnTo>
                    <a:pt x="4181083" y="5326163"/>
                  </a:lnTo>
                  <a:lnTo>
                    <a:pt x="4179637" y="5355014"/>
                  </a:lnTo>
                  <a:lnTo>
                    <a:pt x="4179637" y="5355015"/>
                  </a:lnTo>
                  <a:cubicBezTo>
                    <a:pt x="4180286" y="5364883"/>
                    <a:pt x="4181989" y="5375003"/>
                    <a:pt x="4184513" y="5385385"/>
                  </a:cubicBezTo>
                  <a:cubicBezTo>
                    <a:pt x="4187752" y="5398722"/>
                    <a:pt x="4190038" y="5412058"/>
                    <a:pt x="4192704" y="5425583"/>
                  </a:cubicBezTo>
                  <a:cubicBezTo>
                    <a:pt x="4196514" y="5443871"/>
                    <a:pt x="4200516" y="5462352"/>
                    <a:pt x="4204327" y="5480638"/>
                  </a:cubicBezTo>
                  <a:lnTo>
                    <a:pt x="4208850" y="5507668"/>
                  </a:lnTo>
                  <a:lnTo>
                    <a:pt x="4198232" y="5531692"/>
                  </a:lnTo>
                  <a:lnTo>
                    <a:pt x="4198231" y="5531693"/>
                  </a:lnTo>
                  <a:cubicBezTo>
                    <a:pt x="4191181" y="5537600"/>
                    <a:pt x="4187989" y="5542649"/>
                    <a:pt x="4188085" y="5547578"/>
                  </a:cubicBezTo>
                  <a:lnTo>
                    <a:pt x="4188085" y="5547579"/>
                  </a:lnTo>
                  <a:cubicBezTo>
                    <a:pt x="4188180" y="5552508"/>
                    <a:pt x="4191562" y="5557318"/>
                    <a:pt x="4197659" y="5562747"/>
                  </a:cubicBezTo>
                  <a:cubicBezTo>
                    <a:pt x="4240332" y="5600468"/>
                    <a:pt x="4267003" y="5646190"/>
                    <a:pt x="4268907" y="5704484"/>
                  </a:cubicBezTo>
                  <a:cubicBezTo>
                    <a:pt x="4269289" y="5716486"/>
                    <a:pt x="4271954" y="5728679"/>
                    <a:pt x="4274812" y="5740489"/>
                  </a:cubicBezTo>
                  <a:cubicBezTo>
                    <a:pt x="4276527" y="5747729"/>
                    <a:pt x="4278433" y="5756494"/>
                    <a:pt x="4283578" y="5760874"/>
                  </a:cubicBezTo>
                  <a:cubicBezTo>
                    <a:pt x="4322821" y="5794975"/>
                    <a:pt x="4350063" y="5837458"/>
                    <a:pt x="4371973" y="5883752"/>
                  </a:cubicBezTo>
                  <a:lnTo>
                    <a:pt x="4371974" y="5883757"/>
                  </a:lnTo>
                  <a:lnTo>
                    <a:pt x="4389877" y="5935946"/>
                  </a:lnTo>
                  <a:lnTo>
                    <a:pt x="4389878" y="5935950"/>
                  </a:lnTo>
                  <a:lnTo>
                    <a:pt x="4386259" y="5993290"/>
                  </a:lnTo>
                  <a:lnTo>
                    <a:pt x="4386259" y="5993291"/>
                  </a:lnTo>
                  <a:cubicBezTo>
                    <a:pt x="4385116" y="6004531"/>
                    <a:pt x="4385306" y="6017485"/>
                    <a:pt x="4379782" y="6026440"/>
                  </a:cubicBezTo>
                  <a:cubicBezTo>
                    <a:pt x="4362445" y="6054825"/>
                    <a:pt x="4343778" y="6082258"/>
                    <a:pt x="4323583" y="6108738"/>
                  </a:cubicBezTo>
                  <a:cubicBezTo>
                    <a:pt x="4314914" y="6120074"/>
                    <a:pt x="4309961" y="6126884"/>
                    <a:pt x="4309890" y="6133314"/>
                  </a:cubicBezTo>
                  <a:lnTo>
                    <a:pt x="4309890" y="6133315"/>
                  </a:lnTo>
                  <a:lnTo>
                    <a:pt x="4313591" y="6143190"/>
                  </a:lnTo>
                  <a:lnTo>
                    <a:pt x="4325486" y="6155600"/>
                  </a:lnTo>
                  <a:lnTo>
                    <a:pt x="4325488" y="6155603"/>
                  </a:lnTo>
                  <a:cubicBezTo>
                    <a:pt x="4347778" y="6175798"/>
                    <a:pt x="4359398" y="6200945"/>
                    <a:pt x="4364160" y="6228757"/>
                  </a:cubicBezTo>
                  <a:lnTo>
                    <a:pt x="4381497" y="6361540"/>
                  </a:lnTo>
                  <a:lnTo>
                    <a:pt x="4381497" y="6361539"/>
                  </a:lnTo>
                  <a:cubicBezTo>
                    <a:pt x="4377877" y="6317151"/>
                    <a:pt x="4371590" y="6272764"/>
                    <a:pt x="4364160" y="6228756"/>
                  </a:cubicBezTo>
                  <a:cubicBezTo>
                    <a:pt x="4359398" y="6200944"/>
                    <a:pt x="4347778" y="6175797"/>
                    <a:pt x="4325488" y="6155602"/>
                  </a:cubicBezTo>
                  <a:lnTo>
                    <a:pt x="4325486" y="6155600"/>
                  </a:lnTo>
                  <a:lnTo>
                    <a:pt x="4309890" y="6133315"/>
                  </a:lnTo>
                  <a:lnTo>
                    <a:pt x="4323583" y="6108739"/>
                  </a:lnTo>
                  <a:cubicBezTo>
                    <a:pt x="4343778" y="6082259"/>
                    <a:pt x="4362445" y="6054826"/>
                    <a:pt x="4379782" y="6026441"/>
                  </a:cubicBezTo>
                  <a:cubicBezTo>
                    <a:pt x="4385306" y="6017486"/>
                    <a:pt x="4385116" y="6004532"/>
                    <a:pt x="4386259" y="5993292"/>
                  </a:cubicBezTo>
                  <a:lnTo>
                    <a:pt x="4386259" y="5993290"/>
                  </a:lnTo>
                  <a:lnTo>
                    <a:pt x="4389712" y="5964477"/>
                  </a:lnTo>
                  <a:lnTo>
                    <a:pt x="4389878" y="5935950"/>
                  </a:lnTo>
                  <a:lnTo>
                    <a:pt x="4389878" y="5935949"/>
                  </a:lnTo>
                  <a:lnTo>
                    <a:pt x="4389877" y="5935946"/>
                  </a:lnTo>
                  <a:lnTo>
                    <a:pt x="4382997" y="5909351"/>
                  </a:lnTo>
                  <a:lnTo>
                    <a:pt x="4371974" y="5883757"/>
                  </a:lnTo>
                  <a:lnTo>
                    <a:pt x="4371973" y="5883751"/>
                  </a:lnTo>
                  <a:cubicBezTo>
                    <a:pt x="4350063" y="5837457"/>
                    <a:pt x="4322821" y="5794974"/>
                    <a:pt x="4283578" y="5760873"/>
                  </a:cubicBezTo>
                  <a:cubicBezTo>
                    <a:pt x="4278433" y="5756493"/>
                    <a:pt x="4276527" y="5747728"/>
                    <a:pt x="4274812" y="5740488"/>
                  </a:cubicBezTo>
                  <a:cubicBezTo>
                    <a:pt x="4271954" y="5728678"/>
                    <a:pt x="4269289" y="5716485"/>
                    <a:pt x="4268907" y="5704483"/>
                  </a:cubicBezTo>
                  <a:cubicBezTo>
                    <a:pt x="4267003" y="5646189"/>
                    <a:pt x="4240332" y="5600467"/>
                    <a:pt x="4197659" y="5562746"/>
                  </a:cubicBezTo>
                  <a:lnTo>
                    <a:pt x="4188085" y="5547578"/>
                  </a:lnTo>
                  <a:lnTo>
                    <a:pt x="4198231" y="5531694"/>
                  </a:lnTo>
                  <a:lnTo>
                    <a:pt x="4198232" y="5531692"/>
                  </a:lnTo>
                  <a:lnTo>
                    <a:pt x="4206630" y="5520422"/>
                  </a:lnTo>
                  <a:lnTo>
                    <a:pt x="4208850" y="5507668"/>
                  </a:lnTo>
                  <a:lnTo>
                    <a:pt x="4208850" y="5507667"/>
                  </a:lnTo>
                  <a:cubicBezTo>
                    <a:pt x="4208803" y="5498832"/>
                    <a:pt x="4206231" y="5489497"/>
                    <a:pt x="4204327" y="5480637"/>
                  </a:cubicBezTo>
                  <a:cubicBezTo>
                    <a:pt x="4200516" y="5462351"/>
                    <a:pt x="4196514" y="5443870"/>
                    <a:pt x="4192704" y="5425582"/>
                  </a:cubicBezTo>
                  <a:cubicBezTo>
                    <a:pt x="4190038" y="5412057"/>
                    <a:pt x="4187752" y="5398721"/>
                    <a:pt x="4184513" y="5385384"/>
                  </a:cubicBezTo>
                  <a:lnTo>
                    <a:pt x="4179637" y="5355014"/>
                  </a:lnTo>
                  <a:lnTo>
                    <a:pt x="4183557" y="5321350"/>
                  </a:lnTo>
                  <a:lnTo>
                    <a:pt x="4208517" y="5272797"/>
                  </a:lnTo>
                  <a:lnTo>
                    <a:pt x="4225669" y="5241089"/>
                  </a:lnTo>
                  <a:lnTo>
                    <a:pt x="4231973" y="5229433"/>
                  </a:lnTo>
                  <a:lnTo>
                    <a:pt x="4232139" y="5179068"/>
                  </a:lnTo>
                  <a:lnTo>
                    <a:pt x="4232139" y="5179067"/>
                  </a:lnTo>
                  <a:cubicBezTo>
                    <a:pt x="4231663" y="5176876"/>
                    <a:pt x="4230473" y="5174400"/>
                    <a:pt x="4229593" y="5172090"/>
                  </a:cubicBezTo>
                  <a:lnTo>
                    <a:pt x="4228901" y="5166114"/>
                  </a:lnTo>
                  <a:lnTo>
                    <a:pt x="4235616" y="5133225"/>
                  </a:lnTo>
                  <a:lnTo>
                    <a:pt x="4235616" y="5133224"/>
                  </a:lnTo>
                  <a:lnTo>
                    <a:pt x="4235615" y="5133220"/>
                  </a:lnTo>
                  <a:lnTo>
                    <a:pt x="4228473" y="5102461"/>
                  </a:lnTo>
                  <a:lnTo>
                    <a:pt x="4222587" y="5087441"/>
                  </a:lnTo>
                  <a:lnTo>
                    <a:pt x="4222582" y="5087423"/>
                  </a:lnTo>
                  <a:cubicBezTo>
                    <a:pt x="4216496" y="5072411"/>
                    <a:pt x="4210397" y="5057381"/>
                    <a:pt x="4209468" y="5041521"/>
                  </a:cubicBezTo>
                  <a:cubicBezTo>
                    <a:pt x="4208326" y="5022852"/>
                    <a:pt x="4194228" y="5003801"/>
                    <a:pt x="4182989" y="4987037"/>
                  </a:cubicBezTo>
                  <a:lnTo>
                    <a:pt x="4165707" y="4957454"/>
                  </a:lnTo>
                  <a:lnTo>
                    <a:pt x="4158155" y="4933805"/>
                  </a:lnTo>
                  <a:lnTo>
                    <a:pt x="4159557" y="4912169"/>
                  </a:lnTo>
                  <a:cubicBezTo>
                    <a:pt x="4161319" y="4904358"/>
                    <a:pt x="4161831" y="4896714"/>
                    <a:pt x="4161262" y="4889276"/>
                  </a:cubicBezTo>
                  <a:lnTo>
                    <a:pt x="4161262" y="4889275"/>
                  </a:lnTo>
                  <a:lnTo>
                    <a:pt x="4156484" y="4867614"/>
                  </a:lnTo>
                  <a:lnTo>
                    <a:pt x="4153733" y="4863343"/>
                  </a:lnTo>
                  <a:lnTo>
                    <a:pt x="4151983" y="4857317"/>
                  </a:lnTo>
                  <a:cubicBezTo>
                    <a:pt x="4146840" y="4847214"/>
                    <a:pt x="4139839" y="4837703"/>
                    <a:pt x="4131552" y="4828916"/>
                  </a:cubicBezTo>
                  <a:lnTo>
                    <a:pt x="4116716" y="4800483"/>
                  </a:lnTo>
                  <a:lnTo>
                    <a:pt x="4118025" y="4767765"/>
                  </a:lnTo>
                  <a:cubicBezTo>
                    <a:pt x="4123931" y="4738236"/>
                    <a:pt x="4124313" y="4707565"/>
                    <a:pt x="4127932" y="4677656"/>
                  </a:cubicBezTo>
                  <a:cubicBezTo>
                    <a:pt x="4128694" y="4671177"/>
                    <a:pt x="4131362" y="4662987"/>
                    <a:pt x="4135934" y="4659175"/>
                  </a:cubicBezTo>
                  <a:cubicBezTo>
                    <a:pt x="4192704" y="4612501"/>
                    <a:pt x="4193276" y="4546777"/>
                    <a:pt x="4195944" y="4482005"/>
                  </a:cubicBezTo>
                  <a:cubicBezTo>
                    <a:pt x="4197659" y="4442762"/>
                    <a:pt x="4197659" y="4403326"/>
                    <a:pt x="4196706" y="4363891"/>
                  </a:cubicBezTo>
                  <a:lnTo>
                    <a:pt x="4196706" y="4363890"/>
                  </a:lnTo>
                  <a:cubicBezTo>
                    <a:pt x="4196514" y="4350554"/>
                    <a:pt x="4193466" y="4336457"/>
                    <a:pt x="4187752" y="4324645"/>
                  </a:cubicBezTo>
                  <a:cubicBezTo>
                    <a:pt x="4175749" y="4300070"/>
                    <a:pt x="4160129" y="4277401"/>
                    <a:pt x="4147936" y="4253014"/>
                  </a:cubicBezTo>
                  <a:close/>
                  <a:moveTo>
                    <a:pt x="4211111" y="2836172"/>
                  </a:moveTo>
                  <a:lnTo>
                    <a:pt x="4202421" y="2848793"/>
                  </a:lnTo>
                  <a:cubicBezTo>
                    <a:pt x="4197421" y="2865010"/>
                    <a:pt x="4191562" y="2881307"/>
                    <a:pt x="4186816" y="2897785"/>
                  </a:cubicBezTo>
                  <a:lnTo>
                    <a:pt x="4185787" y="2903551"/>
                  </a:lnTo>
                  <a:lnTo>
                    <a:pt x="4182513" y="2914328"/>
                  </a:lnTo>
                  <a:lnTo>
                    <a:pt x="4177882" y="2947858"/>
                  </a:lnTo>
                  <a:lnTo>
                    <a:pt x="4177881" y="2947862"/>
                  </a:lnTo>
                  <a:lnTo>
                    <a:pt x="4177881" y="2947863"/>
                  </a:lnTo>
                  <a:cubicBezTo>
                    <a:pt x="4177512" y="2959157"/>
                    <a:pt x="4178512" y="2970576"/>
                    <a:pt x="4181465" y="2982149"/>
                  </a:cubicBezTo>
                  <a:lnTo>
                    <a:pt x="4193158" y="3077402"/>
                  </a:lnTo>
                  <a:lnTo>
                    <a:pt x="4180703" y="3172654"/>
                  </a:lnTo>
                  <a:cubicBezTo>
                    <a:pt x="4154794" y="3276480"/>
                    <a:pt x="4127362" y="3380305"/>
                    <a:pt x="4133076" y="3489467"/>
                  </a:cubicBezTo>
                  <a:cubicBezTo>
                    <a:pt x="4134028" y="3507563"/>
                    <a:pt x="4122407" y="3529090"/>
                    <a:pt x="4110977" y="3544713"/>
                  </a:cubicBezTo>
                  <a:cubicBezTo>
                    <a:pt x="4100119" y="3559668"/>
                    <a:pt x="4094260" y="3566812"/>
                    <a:pt x="4093355" y="3574408"/>
                  </a:cubicBezTo>
                  <a:lnTo>
                    <a:pt x="4093355" y="3574409"/>
                  </a:lnTo>
                  <a:cubicBezTo>
                    <a:pt x="4092450" y="3582005"/>
                    <a:pt x="4096499" y="3590054"/>
                    <a:pt x="4105453" y="3606818"/>
                  </a:cubicBezTo>
                  <a:cubicBezTo>
                    <a:pt x="4109835" y="3614820"/>
                    <a:pt x="4112501" y="3624726"/>
                    <a:pt x="4118979" y="3630633"/>
                  </a:cubicBezTo>
                  <a:lnTo>
                    <a:pt x="4136708" y="3654416"/>
                  </a:lnTo>
                  <a:lnTo>
                    <a:pt x="4140382" y="3668940"/>
                  </a:lnTo>
                  <a:lnTo>
                    <a:pt x="4143220" y="3680164"/>
                  </a:lnTo>
                  <a:lnTo>
                    <a:pt x="4139172" y="3734837"/>
                  </a:lnTo>
                  <a:lnTo>
                    <a:pt x="4139172" y="3734838"/>
                  </a:lnTo>
                  <a:cubicBezTo>
                    <a:pt x="4138220" y="3741316"/>
                    <a:pt x="4136886" y="3749126"/>
                    <a:pt x="4139554" y="3754653"/>
                  </a:cubicBezTo>
                  <a:lnTo>
                    <a:pt x="4145911" y="3789776"/>
                  </a:lnTo>
                  <a:lnTo>
                    <a:pt x="4130980" y="3822472"/>
                  </a:lnTo>
                  <a:cubicBezTo>
                    <a:pt x="4123932" y="3831902"/>
                    <a:pt x="4118312" y="3842046"/>
                    <a:pt x="4116645" y="3852619"/>
                  </a:cubicBezTo>
                  <a:lnTo>
                    <a:pt x="4116645" y="3852620"/>
                  </a:lnTo>
                  <a:lnTo>
                    <a:pt x="4117425" y="3868764"/>
                  </a:lnTo>
                  <a:lnTo>
                    <a:pt x="4126028" y="3885337"/>
                  </a:lnTo>
                  <a:lnTo>
                    <a:pt x="4126028" y="3885339"/>
                  </a:lnTo>
                  <a:cubicBezTo>
                    <a:pt x="4135744" y="3897722"/>
                    <a:pt x="4143150" y="3910319"/>
                    <a:pt x="4148409" y="3923125"/>
                  </a:cubicBezTo>
                  <a:lnTo>
                    <a:pt x="4157913" y="3962160"/>
                  </a:lnTo>
                  <a:lnTo>
                    <a:pt x="4142221" y="4043838"/>
                  </a:lnTo>
                  <a:lnTo>
                    <a:pt x="4142220" y="4043839"/>
                  </a:lnTo>
                  <a:cubicBezTo>
                    <a:pt x="4133457" y="4063842"/>
                    <a:pt x="4128075" y="4083702"/>
                    <a:pt x="4127099" y="4103825"/>
                  </a:cubicBezTo>
                  <a:lnTo>
                    <a:pt x="4127099" y="4103826"/>
                  </a:lnTo>
                  <a:lnTo>
                    <a:pt x="4129066" y="4134256"/>
                  </a:lnTo>
                  <a:lnTo>
                    <a:pt x="4138410" y="4165382"/>
                  </a:lnTo>
                  <a:lnTo>
                    <a:pt x="4138410" y="4165384"/>
                  </a:lnTo>
                  <a:lnTo>
                    <a:pt x="4142315" y="4192388"/>
                  </a:lnTo>
                  <a:lnTo>
                    <a:pt x="4142315" y="4192387"/>
                  </a:lnTo>
                  <a:cubicBezTo>
                    <a:pt x="4142411" y="4182767"/>
                    <a:pt x="4141839" y="4173480"/>
                    <a:pt x="4138410" y="4165383"/>
                  </a:cubicBezTo>
                  <a:lnTo>
                    <a:pt x="4138410" y="4165382"/>
                  </a:lnTo>
                  <a:lnTo>
                    <a:pt x="4127099" y="4103826"/>
                  </a:lnTo>
                  <a:lnTo>
                    <a:pt x="4142220" y="4043840"/>
                  </a:lnTo>
                  <a:lnTo>
                    <a:pt x="4142221" y="4043838"/>
                  </a:lnTo>
                  <a:lnTo>
                    <a:pt x="4155523" y="4002410"/>
                  </a:lnTo>
                  <a:lnTo>
                    <a:pt x="4157913" y="3962160"/>
                  </a:lnTo>
                  <a:lnTo>
                    <a:pt x="4157913" y="3962159"/>
                  </a:lnTo>
                  <a:cubicBezTo>
                    <a:pt x="4155651" y="3935727"/>
                    <a:pt x="4145460" y="3910104"/>
                    <a:pt x="4126028" y="3885338"/>
                  </a:cubicBezTo>
                  <a:lnTo>
                    <a:pt x="4126028" y="3885337"/>
                  </a:lnTo>
                  <a:lnTo>
                    <a:pt x="4116645" y="3852620"/>
                  </a:lnTo>
                  <a:lnTo>
                    <a:pt x="4130980" y="3822473"/>
                  </a:lnTo>
                  <a:cubicBezTo>
                    <a:pt x="4139172" y="3811614"/>
                    <a:pt x="4144316" y="3800897"/>
                    <a:pt x="4145911" y="3789777"/>
                  </a:cubicBezTo>
                  <a:lnTo>
                    <a:pt x="4145911" y="3789776"/>
                  </a:lnTo>
                  <a:cubicBezTo>
                    <a:pt x="4147507" y="3778655"/>
                    <a:pt x="4145554" y="3767130"/>
                    <a:pt x="4139554" y="3754652"/>
                  </a:cubicBezTo>
                  <a:lnTo>
                    <a:pt x="4139172" y="3734838"/>
                  </a:lnTo>
                  <a:lnTo>
                    <a:pt x="4143220" y="3680164"/>
                  </a:lnTo>
                  <a:lnTo>
                    <a:pt x="4143220" y="3680163"/>
                  </a:lnTo>
                  <a:lnTo>
                    <a:pt x="4140382" y="3668940"/>
                  </a:lnTo>
                  <a:lnTo>
                    <a:pt x="4136708" y="3654416"/>
                  </a:lnTo>
                  <a:lnTo>
                    <a:pt x="4136708" y="3654416"/>
                  </a:lnTo>
                  <a:lnTo>
                    <a:pt x="4136708" y="3654415"/>
                  </a:lnTo>
                  <a:cubicBezTo>
                    <a:pt x="4132898" y="3646123"/>
                    <a:pt x="4127219" y="3638157"/>
                    <a:pt x="4118979" y="3630632"/>
                  </a:cubicBezTo>
                  <a:cubicBezTo>
                    <a:pt x="4112501" y="3624725"/>
                    <a:pt x="4109835" y="3614819"/>
                    <a:pt x="4105453" y="3606817"/>
                  </a:cubicBezTo>
                  <a:cubicBezTo>
                    <a:pt x="4100976" y="3598435"/>
                    <a:pt x="4097725" y="3592232"/>
                    <a:pt x="4095707" y="3587174"/>
                  </a:cubicBezTo>
                  <a:lnTo>
                    <a:pt x="4093355" y="3574408"/>
                  </a:lnTo>
                  <a:lnTo>
                    <a:pt x="4098434" y="3562321"/>
                  </a:lnTo>
                  <a:cubicBezTo>
                    <a:pt x="4101369" y="3557716"/>
                    <a:pt x="4105548" y="3552191"/>
                    <a:pt x="4110977" y="3544714"/>
                  </a:cubicBezTo>
                  <a:cubicBezTo>
                    <a:pt x="4122407" y="3529091"/>
                    <a:pt x="4134028" y="3507564"/>
                    <a:pt x="4133076" y="3489468"/>
                  </a:cubicBezTo>
                  <a:cubicBezTo>
                    <a:pt x="4127362" y="3380306"/>
                    <a:pt x="4154794" y="3276481"/>
                    <a:pt x="4180703" y="3172655"/>
                  </a:cubicBezTo>
                  <a:cubicBezTo>
                    <a:pt x="4188705" y="3140650"/>
                    <a:pt x="4192943" y="3109026"/>
                    <a:pt x="4193158" y="3077402"/>
                  </a:cubicBezTo>
                  <a:lnTo>
                    <a:pt x="4193158" y="3077401"/>
                  </a:lnTo>
                  <a:cubicBezTo>
                    <a:pt x="4193372" y="3045777"/>
                    <a:pt x="4189562" y="3014153"/>
                    <a:pt x="4181465" y="2982148"/>
                  </a:cubicBezTo>
                  <a:lnTo>
                    <a:pt x="4177881" y="2947863"/>
                  </a:lnTo>
                  <a:lnTo>
                    <a:pt x="4177882" y="2947858"/>
                  </a:lnTo>
                  <a:lnTo>
                    <a:pt x="4185787" y="2903551"/>
                  </a:lnTo>
                  <a:lnTo>
                    <a:pt x="4202421" y="2848794"/>
                  </a:lnTo>
                  <a:cubicBezTo>
                    <a:pt x="4203754" y="2844317"/>
                    <a:pt x="4207040" y="2839983"/>
                    <a:pt x="4211111" y="2836173"/>
                  </a:cubicBezTo>
                  <a:close/>
                  <a:moveTo>
                    <a:pt x="3726625" y="1508458"/>
                  </a:moveTo>
                  <a:lnTo>
                    <a:pt x="3698531" y="1596214"/>
                  </a:lnTo>
                  <a:cubicBezTo>
                    <a:pt x="3696054" y="1604979"/>
                    <a:pt x="3697579" y="1615837"/>
                    <a:pt x="3700436" y="1624981"/>
                  </a:cubicBezTo>
                  <a:cubicBezTo>
                    <a:pt x="3710152" y="1656224"/>
                    <a:pt x="3734537" y="1676037"/>
                    <a:pt x="3757017" y="1697754"/>
                  </a:cubicBezTo>
                  <a:cubicBezTo>
                    <a:pt x="3766924" y="1707280"/>
                    <a:pt x="3773972" y="1720424"/>
                    <a:pt x="3779686" y="1733189"/>
                  </a:cubicBezTo>
                  <a:cubicBezTo>
                    <a:pt x="3794357" y="1766336"/>
                    <a:pt x="3807501" y="1800247"/>
                    <a:pt x="3821407" y="1833776"/>
                  </a:cubicBezTo>
                  <a:cubicBezTo>
                    <a:pt x="3822741" y="1837014"/>
                    <a:pt x="3826170" y="1839680"/>
                    <a:pt x="3829028" y="1842159"/>
                  </a:cubicBezTo>
                  <a:cubicBezTo>
                    <a:pt x="3859129" y="1866923"/>
                    <a:pt x="3889418" y="1891498"/>
                    <a:pt x="3919519" y="1916455"/>
                  </a:cubicBezTo>
                  <a:cubicBezTo>
                    <a:pt x="3925233" y="1921217"/>
                    <a:pt x="3929425" y="1928077"/>
                    <a:pt x="3934949" y="1933220"/>
                  </a:cubicBezTo>
                  <a:cubicBezTo>
                    <a:pt x="3942569" y="1940460"/>
                    <a:pt x="3949810" y="1949604"/>
                    <a:pt x="3958954" y="1953414"/>
                  </a:cubicBezTo>
                  <a:cubicBezTo>
                    <a:pt x="3987719" y="1965225"/>
                    <a:pt x="4000103" y="1987895"/>
                    <a:pt x="4005437" y="2016470"/>
                  </a:cubicBezTo>
                  <a:cubicBezTo>
                    <a:pt x="4010390" y="2042571"/>
                    <a:pt x="4014582" y="2068670"/>
                    <a:pt x="4020296" y="2094579"/>
                  </a:cubicBezTo>
                  <a:cubicBezTo>
                    <a:pt x="4027154" y="2126202"/>
                    <a:pt x="4034584" y="2157637"/>
                    <a:pt x="4042967" y="2188880"/>
                  </a:cubicBezTo>
                  <a:cubicBezTo>
                    <a:pt x="4046587" y="2202405"/>
                    <a:pt x="4050777" y="2216693"/>
                    <a:pt x="4058207" y="2228315"/>
                  </a:cubicBezTo>
                  <a:cubicBezTo>
                    <a:pt x="4078782" y="2260891"/>
                    <a:pt x="4092688" y="2295754"/>
                    <a:pt x="4087164" y="2334045"/>
                  </a:cubicBezTo>
                  <a:cubicBezTo>
                    <a:pt x="4082782" y="2364716"/>
                    <a:pt x="4094022" y="2390435"/>
                    <a:pt x="4111549" y="2409486"/>
                  </a:cubicBezTo>
                  <a:cubicBezTo>
                    <a:pt x="4119503" y="2418155"/>
                    <a:pt x="4125016" y="2426977"/>
                    <a:pt x="4128650" y="2435913"/>
                  </a:cubicBezTo>
                  <a:lnTo>
                    <a:pt x="4134481" y="2463018"/>
                  </a:lnTo>
                  <a:lnTo>
                    <a:pt x="4125839" y="2518262"/>
                  </a:lnTo>
                  <a:lnTo>
                    <a:pt x="4125838" y="2518264"/>
                  </a:lnTo>
                  <a:cubicBezTo>
                    <a:pt x="4123171" y="2527790"/>
                    <a:pt x="4122027" y="2536457"/>
                    <a:pt x="4122194" y="2545006"/>
                  </a:cubicBezTo>
                  <a:lnTo>
                    <a:pt x="4122194" y="2545007"/>
                  </a:lnTo>
                  <a:cubicBezTo>
                    <a:pt x="4122360" y="2553556"/>
                    <a:pt x="4123837" y="2561986"/>
                    <a:pt x="4126408" y="2571035"/>
                  </a:cubicBezTo>
                  <a:cubicBezTo>
                    <a:pt x="4138410" y="2612946"/>
                    <a:pt x="4170987" y="2640951"/>
                    <a:pt x="4199563" y="2668002"/>
                  </a:cubicBezTo>
                  <a:cubicBezTo>
                    <a:pt x="4223947" y="2691055"/>
                    <a:pt x="4237663" y="2716964"/>
                    <a:pt x="4247953" y="2745349"/>
                  </a:cubicBezTo>
                  <a:lnTo>
                    <a:pt x="4247954" y="2745352"/>
                  </a:lnTo>
                  <a:lnTo>
                    <a:pt x="4253873" y="2778006"/>
                  </a:lnTo>
                  <a:lnTo>
                    <a:pt x="4253453" y="2785440"/>
                  </a:lnTo>
                  <a:lnTo>
                    <a:pt x="4243374" y="2811780"/>
                  </a:lnTo>
                  <a:lnTo>
                    <a:pt x="4243371" y="2811787"/>
                  </a:lnTo>
                  <a:lnTo>
                    <a:pt x="4243372" y="2811787"/>
                  </a:lnTo>
                  <a:lnTo>
                    <a:pt x="4243374" y="2811780"/>
                  </a:lnTo>
                  <a:lnTo>
                    <a:pt x="4253025" y="2793023"/>
                  </a:lnTo>
                  <a:lnTo>
                    <a:pt x="4253453" y="2785440"/>
                  </a:lnTo>
                  <a:lnTo>
                    <a:pt x="4254654" y="2782305"/>
                  </a:lnTo>
                  <a:lnTo>
                    <a:pt x="4253873" y="2778006"/>
                  </a:lnTo>
                  <a:lnTo>
                    <a:pt x="4254284" y="2770758"/>
                  </a:lnTo>
                  <a:lnTo>
                    <a:pt x="4247954" y="2745352"/>
                  </a:lnTo>
                  <a:lnTo>
                    <a:pt x="4247953" y="2745348"/>
                  </a:lnTo>
                  <a:cubicBezTo>
                    <a:pt x="4237663" y="2716963"/>
                    <a:pt x="4223947" y="2691054"/>
                    <a:pt x="4199563" y="2668001"/>
                  </a:cubicBezTo>
                  <a:cubicBezTo>
                    <a:pt x="4170987" y="2640950"/>
                    <a:pt x="4138410" y="2612945"/>
                    <a:pt x="4126408" y="2571034"/>
                  </a:cubicBezTo>
                  <a:lnTo>
                    <a:pt x="4122194" y="2545007"/>
                  </a:lnTo>
                  <a:lnTo>
                    <a:pt x="4125838" y="2518265"/>
                  </a:lnTo>
                  <a:lnTo>
                    <a:pt x="4125839" y="2518262"/>
                  </a:lnTo>
                  <a:lnTo>
                    <a:pt x="4132419" y="2490551"/>
                  </a:lnTo>
                  <a:lnTo>
                    <a:pt x="4134481" y="2463018"/>
                  </a:lnTo>
                  <a:lnTo>
                    <a:pt x="4134481" y="2463017"/>
                  </a:lnTo>
                  <a:cubicBezTo>
                    <a:pt x="4133600" y="2444777"/>
                    <a:pt x="4127457" y="2426822"/>
                    <a:pt x="4111549" y="2409485"/>
                  </a:cubicBezTo>
                  <a:cubicBezTo>
                    <a:pt x="4094022" y="2390434"/>
                    <a:pt x="4082782" y="2364715"/>
                    <a:pt x="4087164" y="2334044"/>
                  </a:cubicBezTo>
                  <a:cubicBezTo>
                    <a:pt x="4092688" y="2295753"/>
                    <a:pt x="4078782" y="2260890"/>
                    <a:pt x="4058207" y="2228314"/>
                  </a:cubicBezTo>
                  <a:cubicBezTo>
                    <a:pt x="4050777" y="2216692"/>
                    <a:pt x="4046587" y="2202404"/>
                    <a:pt x="4042967" y="2188879"/>
                  </a:cubicBezTo>
                  <a:cubicBezTo>
                    <a:pt x="4034584" y="2157636"/>
                    <a:pt x="4027154" y="2126201"/>
                    <a:pt x="4020296" y="2094578"/>
                  </a:cubicBezTo>
                  <a:cubicBezTo>
                    <a:pt x="4014582" y="2068669"/>
                    <a:pt x="4010390" y="2042570"/>
                    <a:pt x="4005437" y="2016469"/>
                  </a:cubicBezTo>
                  <a:cubicBezTo>
                    <a:pt x="4000103" y="1987894"/>
                    <a:pt x="3987719" y="1965224"/>
                    <a:pt x="3958954" y="1953413"/>
                  </a:cubicBezTo>
                  <a:cubicBezTo>
                    <a:pt x="3949810" y="1949603"/>
                    <a:pt x="3942569" y="1940459"/>
                    <a:pt x="3934949" y="1933219"/>
                  </a:cubicBezTo>
                  <a:cubicBezTo>
                    <a:pt x="3929425" y="1928076"/>
                    <a:pt x="3925233" y="1921216"/>
                    <a:pt x="3919519" y="1916454"/>
                  </a:cubicBezTo>
                  <a:cubicBezTo>
                    <a:pt x="3889418" y="1891497"/>
                    <a:pt x="3859129" y="1866922"/>
                    <a:pt x="3829028" y="1842158"/>
                  </a:cubicBezTo>
                  <a:cubicBezTo>
                    <a:pt x="3826170" y="1839679"/>
                    <a:pt x="3822741" y="1837013"/>
                    <a:pt x="3821407" y="1833775"/>
                  </a:cubicBezTo>
                  <a:cubicBezTo>
                    <a:pt x="3807501" y="1800246"/>
                    <a:pt x="3794358" y="1766335"/>
                    <a:pt x="3779686" y="1733188"/>
                  </a:cubicBezTo>
                  <a:cubicBezTo>
                    <a:pt x="3773972" y="1720423"/>
                    <a:pt x="3766924" y="1707279"/>
                    <a:pt x="3757018" y="1697753"/>
                  </a:cubicBezTo>
                  <a:cubicBezTo>
                    <a:pt x="3734538" y="1676036"/>
                    <a:pt x="3710152" y="1656223"/>
                    <a:pt x="3700436" y="1624980"/>
                  </a:cubicBezTo>
                  <a:cubicBezTo>
                    <a:pt x="3697580" y="1615836"/>
                    <a:pt x="3696055" y="1604978"/>
                    <a:pt x="3698532" y="1596213"/>
                  </a:cubicBezTo>
                  <a:close/>
                  <a:moveTo>
                    <a:pt x="3745230" y="1459073"/>
                  </a:moveTo>
                  <a:lnTo>
                    <a:pt x="3745229" y="1459074"/>
                  </a:lnTo>
                  <a:lnTo>
                    <a:pt x="3736012" y="1481572"/>
                  </a:lnTo>
                  <a:close/>
                  <a:moveTo>
                    <a:pt x="3764423" y="1268758"/>
                  </a:moveTo>
                  <a:cubicBezTo>
                    <a:pt x="3764875" y="1275402"/>
                    <a:pt x="3766447" y="1281689"/>
                    <a:pt x="3769590" y="1286070"/>
                  </a:cubicBezTo>
                  <a:cubicBezTo>
                    <a:pt x="3784163" y="1306930"/>
                    <a:pt x="3790403" y="1328553"/>
                    <a:pt x="3791927" y="1350628"/>
                  </a:cubicBezTo>
                  <a:lnTo>
                    <a:pt x="3786333" y="1413840"/>
                  </a:lnTo>
                  <a:lnTo>
                    <a:pt x="3791928" y="1350627"/>
                  </a:lnTo>
                  <a:cubicBezTo>
                    <a:pt x="3790403" y="1328552"/>
                    <a:pt x="3784164" y="1306930"/>
                    <a:pt x="3769590" y="1286069"/>
                  </a:cubicBezTo>
                  <a:close/>
                  <a:moveTo>
                    <a:pt x="3706152" y="773035"/>
                  </a:moveTo>
                  <a:lnTo>
                    <a:pt x="3706152" y="773036"/>
                  </a:lnTo>
                  <a:cubicBezTo>
                    <a:pt x="3708438" y="800277"/>
                    <a:pt x="3711676" y="827330"/>
                    <a:pt x="3714152" y="854380"/>
                  </a:cubicBezTo>
                  <a:cubicBezTo>
                    <a:pt x="3716438" y="878957"/>
                    <a:pt x="3717200" y="903723"/>
                    <a:pt x="3745205" y="915344"/>
                  </a:cubicBezTo>
                  <a:cubicBezTo>
                    <a:pt x="3749587" y="917060"/>
                    <a:pt x="3752825" y="922774"/>
                    <a:pt x="3755683" y="927156"/>
                  </a:cubicBezTo>
                  <a:cubicBezTo>
                    <a:pt x="3799691" y="994786"/>
                    <a:pt x="3798547" y="1030981"/>
                    <a:pt x="3752063" y="1097088"/>
                  </a:cubicBezTo>
                  <a:cubicBezTo>
                    <a:pt x="3747301" y="1103946"/>
                    <a:pt x="3743871" y="1118614"/>
                    <a:pt x="3747681" y="1123186"/>
                  </a:cubicBezTo>
                  <a:cubicBezTo>
                    <a:pt x="3763493" y="1142618"/>
                    <a:pt x="3770542" y="1162954"/>
                    <a:pt x="3772400" y="1184029"/>
                  </a:cubicBezTo>
                  <a:cubicBezTo>
                    <a:pt x="3770542" y="1162954"/>
                    <a:pt x="3763494" y="1142617"/>
                    <a:pt x="3747682" y="1123185"/>
                  </a:cubicBezTo>
                  <a:cubicBezTo>
                    <a:pt x="3743872" y="1118613"/>
                    <a:pt x="3747302" y="1103945"/>
                    <a:pt x="3752064" y="1097087"/>
                  </a:cubicBezTo>
                  <a:cubicBezTo>
                    <a:pt x="3798548" y="1030980"/>
                    <a:pt x="3799692" y="994785"/>
                    <a:pt x="3755684" y="927155"/>
                  </a:cubicBezTo>
                  <a:cubicBezTo>
                    <a:pt x="3752826" y="922773"/>
                    <a:pt x="3749588" y="917059"/>
                    <a:pt x="3745206" y="915343"/>
                  </a:cubicBezTo>
                  <a:cubicBezTo>
                    <a:pt x="3717200" y="903722"/>
                    <a:pt x="3716438" y="878956"/>
                    <a:pt x="3714152" y="854379"/>
                  </a:cubicBezTo>
                  <a:close/>
                  <a:moveTo>
                    <a:pt x="3761553" y="517851"/>
                  </a:moveTo>
                  <a:lnTo>
                    <a:pt x="3752635" y="556048"/>
                  </a:lnTo>
                  <a:cubicBezTo>
                    <a:pt x="3750539" y="564049"/>
                    <a:pt x="3745015" y="572623"/>
                    <a:pt x="3746157" y="580051"/>
                  </a:cubicBezTo>
                  <a:cubicBezTo>
                    <a:pt x="3749491" y="601579"/>
                    <a:pt x="3747062" y="622201"/>
                    <a:pt x="3742776" y="642538"/>
                  </a:cubicBezTo>
                  <a:lnTo>
                    <a:pt x="3730253" y="694928"/>
                  </a:lnTo>
                  <a:lnTo>
                    <a:pt x="3742777" y="642537"/>
                  </a:lnTo>
                  <a:cubicBezTo>
                    <a:pt x="3747063" y="622201"/>
                    <a:pt x="3749492" y="601578"/>
                    <a:pt x="3746158" y="580050"/>
                  </a:cubicBezTo>
                  <a:cubicBezTo>
                    <a:pt x="3745016" y="572622"/>
                    <a:pt x="3750540" y="564048"/>
                    <a:pt x="3752636" y="556047"/>
                  </a:cubicBezTo>
                  <a:close/>
                  <a:moveTo>
                    <a:pt x="3774848" y="298169"/>
                  </a:moveTo>
                  <a:lnTo>
                    <a:pt x="3760065" y="313534"/>
                  </a:lnTo>
                  <a:cubicBezTo>
                    <a:pt x="3755873" y="316390"/>
                    <a:pt x="3758159" y="330299"/>
                    <a:pt x="3759493" y="338871"/>
                  </a:cubicBezTo>
                  <a:lnTo>
                    <a:pt x="3759500" y="338900"/>
                  </a:lnTo>
                  <a:lnTo>
                    <a:pt x="3769400" y="395640"/>
                  </a:lnTo>
                  <a:lnTo>
                    <a:pt x="3765590" y="367328"/>
                  </a:lnTo>
                  <a:lnTo>
                    <a:pt x="3759500" y="338900"/>
                  </a:lnTo>
                  <a:lnTo>
                    <a:pt x="3759494" y="338870"/>
                  </a:lnTo>
                  <a:cubicBezTo>
                    <a:pt x="3758160" y="330298"/>
                    <a:pt x="3755874" y="316389"/>
                    <a:pt x="3760066" y="313533"/>
                  </a:cubicBezTo>
                  <a:close/>
                  <a:moveTo>
                    <a:pt x="3782393" y="281568"/>
                  </a:moveTo>
                  <a:lnTo>
                    <a:pt x="3777498" y="295415"/>
                  </a:lnTo>
                  <a:lnTo>
                    <a:pt x="3777499" y="295415"/>
                  </a:lnTo>
                  <a:close/>
                  <a:moveTo>
                    <a:pt x="3769073" y="24486"/>
                  </a:moveTo>
                  <a:lnTo>
                    <a:pt x="3766810" y="74129"/>
                  </a:lnTo>
                  <a:cubicBezTo>
                    <a:pt x="3767733" y="91492"/>
                    <a:pt x="3770043" y="108703"/>
                    <a:pt x="3772734" y="125861"/>
                  </a:cubicBezTo>
                  <a:lnTo>
                    <a:pt x="3777129" y="153387"/>
                  </a:lnTo>
                  <a:lnTo>
                    <a:pt x="3785402" y="228944"/>
                  </a:lnTo>
                  <a:lnTo>
                    <a:pt x="3780943" y="177271"/>
                  </a:lnTo>
                  <a:lnTo>
                    <a:pt x="3777129" y="153387"/>
                  </a:lnTo>
                  <a:lnTo>
                    <a:pt x="3776930" y="151569"/>
                  </a:lnTo>
                  <a:cubicBezTo>
                    <a:pt x="3772700" y="125876"/>
                    <a:pt x="3768195" y="100174"/>
                    <a:pt x="3766811" y="74129"/>
                  </a:cubicBezTo>
                  <a:close/>
                  <a:moveTo>
                    <a:pt x="3766492" y="0"/>
                  </a:moveTo>
                  <a:lnTo>
                    <a:pt x="4230600" y="0"/>
                  </a:lnTo>
                  <a:lnTo>
                    <a:pt x="4229473" y="2817"/>
                  </a:lnTo>
                  <a:cubicBezTo>
                    <a:pt x="4221092" y="21486"/>
                    <a:pt x="4218423" y="43012"/>
                    <a:pt x="4215375" y="63587"/>
                  </a:cubicBezTo>
                  <a:cubicBezTo>
                    <a:pt x="4209851" y="101308"/>
                    <a:pt x="4206421" y="139219"/>
                    <a:pt x="4201468" y="176939"/>
                  </a:cubicBezTo>
                  <a:cubicBezTo>
                    <a:pt x="4200325" y="184941"/>
                    <a:pt x="4198231" y="194085"/>
                    <a:pt x="4193466" y="200182"/>
                  </a:cubicBezTo>
                  <a:cubicBezTo>
                    <a:pt x="4161461" y="241901"/>
                    <a:pt x="4152508" y="292579"/>
                    <a:pt x="4155554" y="340774"/>
                  </a:cubicBezTo>
                  <a:cubicBezTo>
                    <a:pt x="4157843" y="378686"/>
                    <a:pt x="4159557" y="415835"/>
                    <a:pt x="4156319" y="453364"/>
                  </a:cubicBezTo>
                  <a:cubicBezTo>
                    <a:pt x="4156127" y="456222"/>
                    <a:pt x="4156509" y="460032"/>
                    <a:pt x="4158033" y="462126"/>
                  </a:cubicBezTo>
                  <a:cubicBezTo>
                    <a:pt x="4168129" y="475081"/>
                    <a:pt x="4168891" y="488607"/>
                    <a:pt x="4170605" y="505182"/>
                  </a:cubicBezTo>
                  <a:cubicBezTo>
                    <a:pt x="4173083" y="528615"/>
                    <a:pt x="4171367" y="550141"/>
                    <a:pt x="4167177" y="571860"/>
                  </a:cubicBezTo>
                  <a:cubicBezTo>
                    <a:pt x="4164129" y="587672"/>
                    <a:pt x="4157843" y="603673"/>
                    <a:pt x="4149840" y="617772"/>
                  </a:cubicBezTo>
                  <a:cubicBezTo>
                    <a:pt x="4138600" y="637392"/>
                    <a:pt x="4134220" y="656255"/>
                    <a:pt x="4149078" y="674923"/>
                  </a:cubicBezTo>
                  <a:cubicBezTo>
                    <a:pt x="4164891" y="695116"/>
                    <a:pt x="4159367" y="717977"/>
                    <a:pt x="4159937" y="740268"/>
                  </a:cubicBezTo>
                  <a:cubicBezTo>
                    <a:pt x="4160129" y="749982"/>
                    <a:pt x="4159747" y="760270"/>
                    <a:pt x="4162223" y="769605"/>
                  </a:cubicBezTo>
                  <a:cubicBezTo>
                    <a:pt x="4169273" y="796655"/>
                    <a:pt x="4179941" y="822756"/>
                    <a:pt x="4184703" y="850189"/>
                  </a:cubicBezTo>
                  <a:cubicBezTo>
                    <a:pt x="4187370" y="865430"/>
                    <a:pt x="4182607" y="882384"/>
                    <a:pt x="4179179" y="898198"/>
                  </a:cubicBezTo>
                  <a:cubicBezTo>
                    <a:pt x="4175559" y="914200"/>
                    <a:pt x="4170035" y="930011"/>
                    <a:pt x="4164319" y="945444"/>
                  </a:cubicBezTo>
                  <a:cubicBezTo>
                    <a:pt x="4160509" y="955920"/>
                    <a:pt x="4156889" y="967350"/>
                    <a:pt x="4150030" y="975733"/>
                  </a:cubicBezTo>
                  <a:cubicBezTo>
                    <a:pt x="4134410" y="994785"/>
                    <a:pt x="4131742" y="1014406"/>
                    <a:pt x="4139934" y="1036887"/>
                  </a:cubicBezTo>
                  <a:cubicBezTo>
                    <a:pt x="4141268" y="1040315"/>
                    <a:pt x="4141268" y="1044315"/>
                    <a:pt x="4141458" y="1048125"/>
                  </a:cubicBezTo>
                  <a:cubicBezTo>
                    <a:pt x="4145458" y="1109091"/>
                    <a:pt x="4147936" y="1170051"/>
                    <a:pt x="4154032" y="1230633"/>
                  </a:cubicBezTo>
                  <a:cubicBezTo>
                    <a:pt x="4156509" y="1255206"/>
                    <a:pt x="4167367" y="1278829"/>
                    <a:pt x="4174225" y="1303024"/>
                  </a:cubicBezTo>
                  <a:cubicBezTo>
                    <a:pt x="4175559" y="1307978"/>
                    <a:pt x="4177655" y="1313504"/>
                    <a:pt x="4176701" y="1318456"/>
                  </a:cubicBezTo>
                  <a:cubicBezTo>
                    <a:pt x="4167177" y="1372368"/>
                    <a:pt x="4181083" y="1422854"/>
                    <a:pt x="4199372" y="1472575"/>
                  </a:cubicBezTo>
                  <a:cubicBezTo>
                    <a:pt x="4201278" y="1477717"/>
                    <a:pt x="4200706" y="1484004"/>
                    <a:pt x="4200325" y="1489720"/>
                  </a:cubicBezTo>
                  <a:cubicBezTo>
                    <a:pt x="4198993" y="1505724"/>
                    <a:pt x="4192324" y="1523059"/>
                    <a:pt x="4196324" y="1537537"/>
                  </a:cubicBezTo>
                  <a:cubicBezTo>
                    <a:pt x="4207374" y="1576019"/>
                    <a:pt x="4220709" y="1614120"/>
                    <a:pt x="4237474" y="1650317"/>
                  </a:cubicBezTo>
                  <a:cubicBezTo>
                    <a:pt x="4254428" y="1687086"/>
                    <a:pt x="4268716" y="1721185"/>
                    <a:pt x="4251572" y="1763287"/>
                  </a:cubicBezTo>
                  <a:cubicBezTo>
                    <a:pt x="4244332" y="1781194"/>
                    <a:pt x="4249476" y="1804816"/>
                    <a:pt x="4251380" y="1825393"/>
                  </a:cubicBezTo>
                  <a:cubicBezTo>
                    <a:pt x="4252904" y="1840441"/>
                    <a:pt x="4261478" y="1854920"/>
                    <a:pt x="4261478" y="1869780"/>
                  </a:cubicBezTo>
                  <a:cubicBezTo>
                    <a:pt x="4261478" y="1909408"/>
                    <a:pt x="4271574" y="1944649"/>
                    <a:pt x="4292149" y="1978940"/>
                  </a:cubicBezTo>
                  <a:cubicBezTo>
                    <a:pt x="4300150" y="1992279"/>
                    <a:pt x="4294815" y="2013043"/>
                    <a:pt x="4296911" y="2030378"/>
                  </a:cubicBezTo>
                  <a:cubicBezTo>
                    <a:pt x="4299388" y="2048668"/>
                    <a:pt x="4301673" y="2067525"/>
                    <a:pt x="4307201" y="2085054"/>
                  </a:cubicBezTo>
                  <a:cubicBezTo>
                    <a:pt x="4321679" y="2130393"/>
                    <a:pt x="4338062" y="2175163"/>
                    <a:pt x="4353302" y="2220312"/>
                  </a:cubicBezTo>
                  <a:cubicBezTo>
                    <a:pt x="4365877" y="2257459"/>
                    <a:pt x="4355970" y="2294039"/>
                    <a:pt x="4350636" y="2330806"/>
                  </a:cubicBezTo>
                  <a:cubicBezTo>
                    <a:pt x="4347205" y="2353859"/>
                    <a:pt x="4339013" y="2375383"/>
                    <a:pt x="4351206" y="2401292"/>
                  </a:cubicBezTo>
                  <a:cubicBezTo>
                    <a:pt x="4362828" y="2426059"/>
                    <a:pt x="4360160" y="2457492"/>
                    <a:pt x="4366446" y="2485307"/>
                  </a:cubicBezTo>
                  <a:cubicBezTo>
                    <a:pt x="4371781" y="2508742"/>
                    <a:pt x="4380354" y="2531409"/>
                    <a:pt x="4388736" y="2554079"/>
                  </a:cubicBezTo>
                  <a:cubicBezTo>
                    <a:pt x="4400168" y="2584942"/>
                    <a:pt x="4412167" y="2615421"/>
                    <a:pt x="4406453" y="2649143"/>
                  </a:cubicBezTo>
                  <a:cubicBezTo>
                    <a:pt x="4399976" y="2687436"/>
                    <a:pt x="4424359" y="2713723"/>
                    <a:pt x="4440554" y="2743826"/>
                  </a:cubicBezTo>
                  <a:cubicBezTo>
                    <a:pt x="4451603" y="2764590"/>
                    <a:pt x="4459795" y="2787259"/>
                    <a:pt x="4466653" y="2809930"/>
                  </a:cubicBezTo>
                  <a:cubicBezTo>
                    <a:pt x="4475607" y="2840219"/>
                    <a:pt x="4480941" y="2871462"/>
                    <a:pt x="4489705" y="2901943"/>
                  </a:cubicBezTo>
                  <a:cubicBezTo>
                    <a:pt x="4502848" y="2948047"/>
                    <a:pt x="4513137" y="2994722"/>
                    <a:pt x="4505897" y="3042728"/>
                  </a:cubicBezTo>
                  <a:cubicBezTo>
                    <a:pt x="4502659" y="3064827"/>
                    <a:pt x="4502848" y="3085403"/>
                    <a:pt x="4507613" y="3107500"/>
                  </a:cubicBezTo>
                  <a:cubicBezTo>
                    <a:pt x="4515422" y="3143695"/>
                    <a:pt x="4516376" y="3180844"/>
                    <a:pt x="4545521" y="3209993"/>
                  </a:cubicBezTo>
                  <a:cubicBezTo>
                    <a:pt x="4555811" y="3220280"/>
                    <a:pt x="4558477" y="3238758"/>
                    <a:pt x="4563811" y="3253809"/>
                  </a:cubicBezTo>
                  <a:cubicBezTo>
                    <a:pt x="4570099" y="3271145"/>
                    <a:pt x="4566858" y="3283908"/>
                    <a:pt x="4548570" y="3293244"/>
                  </a:cubicBezTo>
                  <a:cubicBezTo>
                    <a:pt x="4540379" y="3297434"/>
                    <a:pt x="4532378" y="3309437"/>
                    <a:pt x="4531043" y="3318771"/>
                  </a:cubicBezTo>
                  <a:cubicBezTo>
                    <a:pt x="4527043" y="3346776"/>
                    <a:pt x="4532950" y="3372495"/>
                    <a:pt x="4545904" y="3399546"/>
                  </a:cubicBezTo>
                  <a:cubicBezTo>
                    <a:pt x="4558096" y="3424883"/>
                    <a:pt x="4556762" y="3456508"/>
                    <a:pt x="4561524" y="3485275"/>
                  </a:cubicBezTo>
                  <a:cubicBezTo>
                    <a:pt x="4564954" y="3505657"/>
                    <a:pt x="4572002" y="3526042"/>
                    <a:pt x="4572002" y="3546617"/>
                  </a:cubicBezTo>
                  <a:cubicBezTo>
                    <a:pt x="4572002" y="3572146"/>
                    <a:pt x="4565907" y="3597482"/>
                    <a:pt x="4563620" y="3623201"/>
                  </a:cubicBezTo>
                  <a:cubicBezTo>
                    <a:pt x="4561716" y="3643204"/>
                    <a:pt x="4562478" y="3663589"/>
                    <a:pt x="4560192" y="3683591"/>
                  </a:cubicBezTo>
                  <a:cubicBezTo>
                    <a:pt x="4558477" y="3699976"/>
                    <a:pt x="4554096" y="3716168"/>
                    <a:pt x="4550476" y="3732361"/>
                  </a:cubicBezTo>
                  <a:cubicBezTo>
                    <a:pt x="4549142" y="3738267"/>
                    <a:pt x="4543998" y="3744173"/>
                    <a:pt x="4544759" y="3749506"/>
                  </a:cubicBezTo>
                  <a:cubicBezTo>
                    <a:pt x="4552953" y="3802467"/>
                    <a:pt x="4516376" y="3840569"/>
                    <a:pt x="4500182" y="3885338"/>
                  </a:cubicBezTo>
                  <a:cubicBezTo>
                    <a:pt x="4483035" y="3932394"/>
                    <a:pt x="4456748" y="3977925"/>
                    <a:pt x="4464557" y="4030503"/>
                  </a:cubicBezTo>
                  <a:cubicBezTo>
                    <a:pt x="4469319" y="4062318"/>
                    <a:pt x="4480369" y="4092989"/>
                    <a:pt x="4487039" y="4124614"/>
                  </a:cubicBezTo>
                  <a:cubicBezTo>
                    <a:pt x="4489324" y="4135854"/>
                    <a:pt x="4488943" y="4148427"/>
                    <a:pt x="4486656" y="4159667"/>
                  </a:cubicBezTo>
                  <a:cubicBezTo>
                    <a:pt x="4476177" y="4213961"/>
                    <a:pt x="4474653" y="4267493"/>
                    <a:pt x="4491801" y="4320837"/>
                  </a:cubicBezTo>
                  <a:cubicBezTo>
                    <a:pt x="4494659" y="4329979"/>
                    <a:pt x="4497325" y="4339695"/>
                    <a:pt x="4497325" y="4349222"/>
                  </a:cubicBezTo>
                  <a:cubicBezTo>
                    <a:pt x="4497325" y="4401419"/>
                    <a:pt x="4493324" y="4452665"/>
                    <a:pt x="4474653" y="4502579"/>
                  </a:cubicBezTo>
                  <a:cubicBezTo>
                    <a:pt x="4468368" y="4519343"/>
                    <a:pt x="4472368" y="4539728"/>
                    <a:pt x="4470844" y="4558207"/>
                  </a:cubicBezTo>
                  <a:cubicBezTo>
                    <a:pt x="4469511" y="4575351"/>
                    <a:pt x="4468940" y="4592878"/>
                    <a:pt x="4464557" y="4609452"/>
                  </a:cubicBezTo>
                  <a:cubicBezTo>
                    <a:pt x="4458082" y="4633647"/>
                    <a:pt x="4457320" y="4656126"/>
                    <a:pt x="4463033" y="4681083"/>
                  </a:cubicBezTo>
                  <a:cubicBezTo>
                    <a:pt x="4468368" y="4704895"/>
                    <a:pt x="4465702" y="4730614"/>
                    <a:pt x="4465891" y="4755381"/>
                  </a:cubicBezTo>
                  <a:cubicBezTo>
                    <a:pt x="4466082" y="4783004"/>
                    <a:pt x="4466272" y="4810627"/>
                    <a:pt x="4465319" y="4838250"/>
                  </a:cubicBezTo>
                  <a:cubicBezTo>
                    <a:pt x="4464940" y="4849300"/>
                    <a:pt x="4457320" y="4861873"/>
                    <a:pt x="4460367" y="4871019"/>
                  </a:cubicBezTo>
                  <a:cubicBezTo>
                    <a:pt x="4470653" y="4900546"/>
                    <a:pt x="4458271" y="4930075"/>
                    <a:pt x="4463795" y="4959602"/>
                  </a:cubicBezTo>
                  <a:cubicBezTo>
                    <a:pt x="4466653" y="4974082"/>
                    <a:pt x="4458844" y="4990465"/>
                    <a:pt x="4458082" y="5006086"/>
                  </a:cubicBezTo>
                  <a:cubicBezTo>
                    <a:pt x="4456748" y="5031614"/>
                    <a:pt x="4457320" y="5057141"/>
                    <a:pt x="4456937" y="5082670"/>
                  </a:cubicBezTo>
                  <a:cubicBezTo>
                    <a:pt x="4456748" y="5091052"/>
                    <a:pt x="4455986" y="5099245"/>
                    <a:pt x="4455603" y="5107627"/>
                  </a:cubicBezTo>
                  <a:cubicBezTo>
                    <a:pt x="4455223" y="5115057"/>
                    <a:pt x="4453508" y="5122867"/>
                    <a:pt x="4454840" y="5129916"/>
                  </a:cubicBezTo>
                  <a:cubicBezTo>
                    <a:pt x="4459605" y="5155445"/>
                    <a:pt x="4467415" y="5180591"/>
                    <a:pt x="4470464" y="5206308"/>
                  </a:cubicBezTo>
                  <a:cubicBezTo>
                    <a:pt x="4473130" y="5228597"/>
                    <a:pt x="4469511" y="5251650"/>
                    <a:pt x="4471415" y="5274129"/>
                  </a:cubicBezTo>
                  <a:cubicBezTo>
                    <a:pt x="4474653" y="5313754"/>
                    <a:pt x="4480369" y="5353379"/>
                    <a:pt x="4483990" y="5393005"/>
                  </a:cubicBezTo>
                  <a:cubicBezTo>
                    <a:pt x="4484752" y="5401579"/>
                    <a:pt x="4479988" y="5410531"/>
                    <a:pt x="4479607" y="5419295"/>
                  </a:cubicBezTo>
                  <a:cubicBezTo>
                    <a:pt x="4478656" y="5446728"/>
                    <a:pt x="4478464" y="5474161"/>
                    <a:pt x="4477894" y="5501594"/>
                  </a:cubicBezTo>
                  <a:cubicBezTo>
                    <a:pt x="4477702" y="5517215"/>
                    <a:pt x="4478273" y="5533027"/>
                    <a:pt x="4476560" y="5548460"/>
                  </a:cubicBezTo>
                  <a:cubicBezTo>
                    <a:pt x="4474273" y="5568842"/>
                    <a:pt x="4470844" y="5587321"/>
                    <a:pt x="4485703" y="5606372"/>
                  </a:cubicBezTo>
                  <a:cubicBezTo>
                    <a:pt x="4508755" y="5635711"/>
                    <a:pt x="4499801" y="5673050"/>
                    <a:pt x="4505134" y="5706959"/>
                  </a:cubicBezTo>
                  <a:cubicBezTo>
                    <a:pt x="4506468" y="5715723"/>
                    <a:pt x="4506659" y="5724678"/>
                    <a:pt x="4508183" y="5733440"/>
                  </a:cubicBezTo>
                  <a:cubicBezTo>
                    <a:pt x="4511041" y="5749634"/>
                    <a:pt x="4514279" y="5765635"/>
                    <a:pt x="4517519" y="5781830"/>
                  </a:cubicBezTo>
                  <a:cubicBezTo>
                    <a:pt x="4518089" y="5784686"/>
                    <a:pt x="4518281" y="5787924"/>
                    <a:pt x="4519234" y="5790592"/>
                  </a:cubicBezTo>
                  <a:cubicBezTo>
                    <a:pt x="4527233" y="5815169"/>
                    <a:pt x="4536378" y="5839361"/>
                    <a:pt x="4542855" y="5864318"/>
                  </a:cubicBezTo>
                  <a:cubicBezTo>
                    <a:pt x="4546095" y="5876511"/>
                    <a:pt x="4546476" y="5890037"/>
                    <a:pt x="4544759" y="5902610"/>
                  </a:cubicBezTo>
                  <a:cubicBezTo>
                    <a:pt x="4539808" y="5939377"/>
                    <a:pt x="4537712" y="5975764"/>
                    <a:pt x="4544951" y="6012723"/>
                  </a:cubicBezTo>
                  <a:cubicBezTo>
                    <a:pt x="4547808" y="6027392"/>
                    <a:pt x="4543045" y="6043776"/>
                    <a:pt x="4541332" y="6059397"/>
                  </a:cubicBezTo>
                  <a:cubicBezTo>
                    <a:pt x="4536759" y="6096736"/>
                    <a:pt x="4531805" y="6134075"/>
                    <a:pt x="4527426" y="6171605"/>
                  </a:cubicBezTo>
                  <a:cubicBezTo>
                    <a:pt x="4524758" y="6195037"/>
                    <a:pt x="4523234" y="6218660"/>
                    <a:pt x="4520568" y="6242093"/>
                  </a:cubicBezTo>
                  <a:cubicBezTo>
                    <a:pt x="4517327" y="6269144"/>
                    <a:pt x="4512375" y="6296005"/>
                    <a:pt x="4509706" y="6323058"/>
                  </a:cubicBezTo>
                  <a:cubicBezTo>
                    <a:pt x="4506659" y="6353919"/>
                    <a:pt x="4506089" y="6384972"/>
                    <a:pt x="4502848" y="6415833"/>
                  </a:cubicBezTo>
                  <a:cubicBezTo>
                    <a:pt x="4496563" y="6472225"/>
                    <a:pt x="4489132" y="6528424"/>
                    <a:pt x="4482084" y="6584812"/>
                  </a:cubicBezTo>
                  <a:cubicBezTo>
                    <a:pt x="4475226" y="6639488"/>
                    <a:pt x="4469129" y="6694164"/>
                    <a:pt x="4460557" y="6748458"/>
                  </a:cubicBezTo>
                  <a:cubicBezTo>
                    <a:pt x="4456937" y="6771319"/>
                    <a:pt x="4447030" y="6793035"/>
                    <a:pt x="4441507" y="6815516"/>
                  </a:cubicBezTo>
                  <a:lnTo>
                    <a:pt x="4431806" y="6858001"/>
                  </a:lnTo>
                  <a:lnTo>
                    <a:pt x="4259554" y="6858001"/>
                  </a:lnTo>
                  <a:lnTo>
                    <a:pt x="4259554" y="6858002"/>
                  </a:lnTo>
                  <a:lnTo>
                    <a:pt x="0" y="6858002"/>
                  </a:lnTo>
                  <a:lnTo>
                    <a:pt x="0" y="2"/>
                  </a:lnTo>
                  <a:lnTo>
                    <a:pt x="3766492" y="1"/>
                  </a:lnTo>
                  <a:lnTo>
                    <a:pt x="3769210" y="21486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EDE579A-0A12-4A10-85D4-A8DA1663B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15CA79E3-BA58-419A-8541-7498AC2633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2348C622-BC44-4959-B64E-427015FD1F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F8841A98-AA1D-4F65-A368-EF31110B07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E6609F08-9B2C-4879-AC68-E3E537BED7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6910EFC9-D70D-42FD-BCCD-AB1F710BFD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83BEF371-1E22-4C4F-A62F-AC6B92CAE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100" y="1641752"/>
            <a:ext cx="1991915" cy="4384188"/>
          </a:xfrm>
        </p:spPr>
        <p:txBody>
          <a:bodyPr anchor="t">
            <a:normAutofit/>
          </a:bodyPr>
          <a:lstStyle/>
          <a:p>
            <a:r>
              <a:rPr lang="en-IN" sz="3500">
                <a:solidFill>
                  <a:schemeClr val="bg1"/>
                </a:solidFill>
              </a:rPr>
              <a:t>Summary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F0B7A6-98C6-BF7C-BB88-C3E311EA12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6847996"/>
              </p:ext>
            </p:extLst>
          </p:nvPr>
        </p:nvGraphicFramePr>
        <p:xfrm>
          <a:off x="3924300" y="841375"/>
          <a:ext cx="4591050" cy="51845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219</Words>
  <Application>Microsoft Office PowerPoint</Application>
  <PresentationFormat>On-screen Show (4:3)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SQL Project with Power BI Integration</vt:lpstr>
      <vt:lpstr>Project Overview</vt:lpstr>
      <vt:lpstr>Key SQL Features</vt:lpstr>
      <vt:lpstr>Sample SQL Queries</vt:lpstr>
      <vt:lpstr>Power BI Integration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Vinod Naik</cp:lastModifiedBy>
  <cp:revision>2</cp:revision>
  <dcterms:created xsi:type="dcterms:W3CDTF">2013-01-27T09:14:16Z</dcterms:created>
  <dcterms:modified xsi:type="dcterms:W3CDTF">2025-07-11T05:31:44Z</dcterms:modified>
  <cp:category/>
</cp:coreProperties>
</file>