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D82935-F03A-4BF6-953A-A305FABC4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5400" dirty="0"/>
              <a:t>Vizsgaremek védés</a:t>
            </a:r>
            <a:br>
              <a:rPr lang="hu-HU" sz="5400" dirty="0"/>
            </a:br>
            <a:r>
              <a:rPr lang="hu-HU" sz="4400" dirty="0"/>
              <a:t>Junior tesztelő szakirány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1C4730-EBF3-4325-AE73-5F822AD96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Dr. Nagy László</a:t>
            </a:r>
          </a:p>
        </p:txBody>
      </p:sp>
    </p:spTree>
    <p:extLst>
      <p:ext uri="{BB962C8B-B14F-4D97-AF65-F5344CB8AC3E}">
        <p14:creationId xmlns:p14="http://schemas.microsoft.com/office/powerpoint/2010/main" val="82216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502B1-81CD-4FCA-8176-3367E86A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vizsgaremek tárgya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1A93F2-93C9-4A30-ABB2-A5F991CB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945380"/>
          </a:xfrm>
        </p:spPr>
        <p:txBody>
          <a:bodyPr>
            <a:normAutofit/>
          </a:bodyPr>
          <a:lstStyle/>
          <a:p>
            <a:r>
              <a:rPr lang="hu-HU" sz="3200" dirty="0"/>
              <a:t>CONDUIT webes alkalmazás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D51CC0B-BA59-4500-A2FA-BD78355C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31" y="2171700"/>
            <a:ext cx="9112469" cy="46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55F547-3833-4881-986D-342CDCC0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</a:t>
            </a:r>
            <a:br>
              <a:rPr lang="hu-HU" dirty="0"/>
            </a:br>
            <a:r>
              <a:rPr lang="hu-HU" dirty="0"/>
              <a:t>(a tesztelendő funkciók)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581261-F4AE-4B56-9C11-2EA032957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27329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hu-HU" sz="6200" dirty="0"/>
              <a:t>„</a:t>
            </a:r>
            <a:r>
              <a:rPr lang="hu-HU" sz="6200" dirty="0" err="1"/>
              <a:t>User</a:t>
            </a:r>
            <a:r>
              <a:rPr lang="hu-HU" sz="6200" dirty="0"/>
              <a:t> </a:t>
            </a:r>
            <a:r>
              <a:rPr lang="hu-HU" sz="6200" dirty="0" err="1"/>
              <a:t>stories</a:t>
            </a:r>
            <a:r>
              <a:rPr lang="hu-HU" sz="6200" dirty="0"/>
              <a:t>” alapján</a:t>
            </a:r>
            <a:br>
              <a:rPr lang="hu-HU" dirty="0"/>
            </a:br>
            <a:r>
              <a:rPr lang="hu-HU" sz="2800" dirty="0"/>
              <a:t>(‚</a:t>
            </a:r>
            <a:r>
              <a:rPr lang="hu-HU" sz="2800" dirty="0" err="1"/>
              <a:t>Conduit</a:t>
            </a:r>
            <a:r>
              <a:rPr lang="hu-HU" sz="2800" dirty="0"/>
              <a:t> </a:t>
            </a:r>
            <a:r>
              <a:rPr lang="hu-HU" sz="2800" dirty="0" err="1"/>
              <a:t>Blogging</a:t>
            </a:r>
            <a:r>
              <a:rPr lang="hu-HU" sz="2800" dirty="0"/>
              <a:t> App, </a:t>
            </a:r>
            <a:r>
              <a:rPr lang="hu-HU" sz="2800" dirty="0" err="1"/>
              <a:t>Requirements</a:t>
            </a:r>
            <a:r>
              <a:rPr lang="hu-HU" sz="2800" dirty="0"/>
              <a:t> (</a:t>
            </a:r>
            <a:r>
              <a:rPr lang="hu-HU" sz="2800" dirty="0" err="1"/>
              <a:t>User</a:t>
            </a:r>
            <a:r>
              <a:rPr lang="hu-HU" sz="2800" dirty="0"/>
              <a:t> </a:t>
            </a:r>
            <a:r>
              <a:rPr lang="hu-HU" sz="2800" dirty="0" err="1"/>
              <a:t>Stories</a:t>
            </a:r>
            <a:r>
              <a:rPr lang="hu-HU" sz="2800" dirty="0"/>
              <a:t>)’ dokumentum, 2021.05.31)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Regisztráció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Bejelentkezés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Kijelentkezés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Más felhasználók követése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Új bejegyzés létrehozása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Bejegyzések megtekintése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Saját bejegyzések módosítása, törlése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‚</a:t>
            </a:r>
            <a:r>
              <a:rPr lang="hu-HU" sz="4300" i="0" dirty="0" err="1">
                <a:solidFill>
                  <a:srgbClr val="000000"/>
                </a:solidFill>
                <a:latin typeface="Calibri" panose="020F0502020204030204" pitchFamily="34" charset="0"/>
              </a:rPr>
              <a:t>Feed</a:t>
            </a: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’ kialakítása, lapozás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‚Tag’ rendelése bejegyzésekhez, keresés ‚tag’ segítségével</a:t>
            </a:r>
          </a:p>
          <a:p>
            <a:pPr marL="530352" lvl="1" indent="0">
              <a:buNone/>
            </a:pPr>
            <a:r>
              <a:rPr lang="hu-HU" sz="3000" dirty="0"/>
              <a:t>(l. GitHub/nail11/</a:t>
            </a:r>
            <a:r>
              <a:rPr lang="hu-HU" sz="3000" dirty="0" err="1"/>
              <a:t>docs</a:t>
            </a:r>
            <a:r>
              <a:rPr lang="hu-HU" sz="3000" dirty="0"/>
              <a:t>/functions1.txt</a:t>
            </a:r>
            <a:r>
              <a:rPr lang="hu-HU" sz="1400" dirty="0"/>
              <a:t>))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A650A7D-D8D8-4168-B30B-0DB7B0597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427329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hu-HU" sz="6200" dirty="0"/>
              <a:t>Program Követelmény alapján</a:t>
            </a:r>
          </a:p>
          <a:p>
            <a:pPr marL="0" indent="0">
              <a:buNone/>
            </a:pPr>
            <a:endParaRPr lang="hu-H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Regisztráció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Bejelentkezés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Adatkezelési nyilatkozat használata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Adatok listázása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Több oldalas lista bejárása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Új adat bevitel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Ismételt és sorozatos adatbevitel adatforrásból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Meglévő adat módosítás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Adat vagy adatok törlése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Adatok lementése felületről 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hu-HU" sz="4300" i="0" dirty="0">
                <a:solidFill>
                  <a:srgbClr val="000000"/>
                </a:solidFill>
                <a:latin typeface="Calibri" panose="020F0502020204030204" pitchFamily="34" charset="0"/>
              </a:rPr>
              <a:t>Kijelentkezés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53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F38F9CE6-E6DA-492D-BFB6-19A3941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tesztkörnyezet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7EAA03-0E94-4A98-9842-56E28FD1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51376"/>
          </a:xfrm>
        </p:spPr>
        <p:txBody>
          <a:bodyPr/>
          <a:lstStyle/>
          <a:p>
            <a:r>
              <a:rPr lang="hu-HU" dirty="0" err="1"/>
              <a:t>VivoBook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Intel(R) Core(TM) i3-8145U CPU @ 2.10GHz   2.30 GHz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(ill. </a:t>
            </a:r>
            <a:r>
              <a:rPr lang="en-US" dirty="0"/>
              <a:t>AMD A8-3800 APU with </a:t>
            </a:r>
            <a:r>
              <a:rPr lang="en-US" dirty="0" err="1"/>
              <a:t>RadeonHD</a:t>
            </a:r>
            <a:r>
              <a:rPr lang="en-US" dirty="0"/>
              <a:t> Graphics   2.40 GHz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Windows 10 Home</a:t>
            </a:r>
            <a:r>
              <a:rPr lang="hu-H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Verzió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20H2</a:t>
            </a: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u-H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Docker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Desktop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3.3.3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PyCharm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2021.1.2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457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137775-9F2F-4914-8809-BA448ACC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7848"/>
            <a:ext cx="9601200" cy="1485900"/>
          </a:xfrm>
        </p:spPr>
        <p:txBody>
          <a:bodyPr/>
          <a:lstStyle/>
          <a:p>
            <a:r>
              <a:rPr lang="hu-HU" dirty="0"/>
              <a:t>A feladat végrehajtása </a:t>
            </a:r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C85B6A14-116E-41FA-853D-BE78827FA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93618"/>
              </p:ext>
            </p:extLst>
          </p:nvPr>
        </p:nvGraphicFramePr>
        <p:xfrm>
          <a:off x="1371600" y="1058672"/>
          <a:ext cx="10034016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581">
                  <a:extLst>
                    <a:ext uri="{9D8B030D-6E8A-4147-A177-3AD203B41FA5}">
                      <a16:colId xmlns:a16="http://schemas.microsoft.com/office/drawing/2014/main" val="1304224689"/>
                    </a:ext>
                  </a:extLst>
                </a:gridCol>
                <a:gridCol w="2462587">
                  <a:extLst>
                    <a:ext uri="{9D8B030D-6E8A-4147-A177-3AD203B41FA5}">
                      <a16:colId xmlns:a16="http://schemas.microsoft.com/office/drawing/2014/main" val="2365644935"/>
                    </a:ext>
                  </a:extLst>
                </a:gridCol>
                <a:gridCol w="6022848">
                  <a:extLst>
                    <a:ext uri="{9D8B030D-6E8A-4147-A177-3AD203B41FA5}">
                      <a16:colId xmlns:a16="http://schemas.microsoft.com/office/drawing/2014/main" val="1828158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cap="small" baseline="0" dirty="0"/>
                        <a:t>funkció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cap="small" baseline="0" dirty="0"/>
                        <a:t>fájl 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cap="small" baseline="0" dirty="0"/>
                        <a:t>tesztesetek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2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regisztrálás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test_signing_up.py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TC01 – TC6 : tesztadatok különböző kombinációja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bejelentkezés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test_signing_in.py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TC07 – TC14: bejelentkezés tesztadatok kombinációjával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3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kezdőlap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test_main_page.py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TC15 – navigálás és a fő elemek tesztelése a kezdőlapon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0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új bejegyzés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test_new_enty.py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TC16 – új bejegyzés készítése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adat módosítás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test_mod_entry.py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TC17 – bejegyzés módosítása – szöveg hozzáfűzése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68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kijelentkezés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test_logout.py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TC18 – kijelentkezés az alkalmazásból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3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többoldalas lista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test_pagination.py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TC19 – lapozás a bejegyzések 10-es listája között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adatkezelési nyilatkozat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test_cookies_warning.py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TC20 – sütik elfogadása, sütik ellenőrzése, navigálás más weblapra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96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adat listázás és lementés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TC21 -  felhasználó bejegyzéseinek listázása és lementése text fájlba (articles_list.txt)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6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adat törlése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test_del_entry.py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TC22 – bejegyzés bevitele, majd törlése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/>
                        <a:t>adatbevitel adatforrásból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test_upload_text.py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TC23 – adatforrásból (upload_text.txt) adatfeltöltés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3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25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F158D6-BDE4-4348-BE82-49DC76B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tesztek eredménye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F3AEE2-A9CB-42AB-B6B2-09236B94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.</a:t>
            </a:r>
            <a:r>
              <a:rPr lang="hu-HU" dirty="0" err="1"/>
              <a:t>py</a:t>
            </a:r>
            <a:r>
              <a:rPr lang="hu-HU" dirty="0"/>
              <a:t> fájlok futtatásának eredményéről készített </a:t>
            </a:r>
            <a:r>
              <a:rPr lang="hu-HU" dirty="0" err="1"/>
              <a:t>screenshot</a:t>
            </a:r>
            <a:r>
              <a:rPr lang="hu-HU" dirty="0"/>
              <a:t>-ok a </a:t>
            </a:r>
          </a:p>
          <a:p>
            <a:pPr marL="0" indent="0" algn="ctr">
              <a:buNone/>
            </a:pPr>
            <a:r>
              <a:rPr lang="hu-HU" b="1" i="1" dirty="0"/>
              <a:t>GitHub/nail11/</a:t>
            </a:r>
            <a:r>
              <a:rPr lang="hu-HU" b="1" i="1" dirty="0" err="1"/>
              <a:t>conduit</a:t>
            </a:r>
            <a:r>
              <a:rPr lang="hu-HU" b="1" i="1" dirty="0"/>
              <a:t>/</a:t>
            </a:r>
            <a:r>
              <a:rPr lang="hu-HU" b="1" i="1" dirty="0" err="1"/>
              <a:t>docs</a:t>
            </a:r>
            <a:r>
              <a:rPr lang="hu-HU" b="1" i="1" dirty="0"/>
              <a:t>/ </a:t>
            </a:r>
          </a:p>
          <a:p>
            <a:pPr marL="0" indent="0">
              <a:buNone/>
            </a:pPr>
            <a:r>
              <a:rPr lang="hu-HU" dirty="0"/>
              <a:t>      mappában találhatók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tesztek 100 %-os sikerességgel lefutottak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generálása technikai okok miatt sikertelen volt</a:t>
            </a:r>
          </a:p>
        </p:txBody>
      </p:sp>
    </p:spTree>
    <p:extLst>
      <p:ext uri="{BB962C8B-B14F-4D97-AF65-F5344CB8AC3E}">
        <p14:creationId xmlns:p14="http://schemas.microsoft.com/office/powerpoint/2010/main" val="130710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C663E6-4427-4A32-9B5F-AFDF0CCE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jelentés készítésének kudarca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018489-AE9F-4775-A62A-45672706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895856"/>
            <a:ext cx="10380503" cy="3581400"/>
          </a:xfrm>
        </p:spPr>
        <p:txBody>
          <a:bodyPr>
            <a:normAutofit/>
          </a:bodyPr>
          <a:lstStyle/>
          <a:p>
            <a:r>
              <a:rPr lang="hu-HU" sz="2800" dirty="0"/>
              <a:t>A .</a:t>
            </a:r>
            <a:r>
              <a:rPr lang="hu-HU" sz="2800" dirty="0" err="1"/>
              <a:t>github</a:t>
            </a:r>
            <a:r>
              <a:rPr lang="hu-HU" sz="2800" dirty="0"/>
              <a:t>/</a:t>
            </a:r>
            <a:r>
              <a:rPr lang="hu-HU" sz="2800" dirty="0" err="1"/>
              <a:t>workflows</a:t>
            </a:r>
            <a:r>
              <a:rPr lang="hu-HU" sz="2800" dirty="0"/>
              <a:t>/</a:t>
            </a:r>
            <a:r>
              <a:rPr lang="hu-HU" sz="2800" dirty="0" err="1"/>
              <a:t>conduit.yml</a:t>
            </a:r>
            <a:r>
              <a:rPr lang="hu-HU" sz="2800" dirty="0"/>
              <a:t> fájl futtatása – több próbálkozás és változtatás után is – sikertelen volt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07CB12-1FE2-40E3-9D17-F88288ED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0" y="3134440"/>
            <a:ext cx="4087723" cy="3316895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F8F507C7-3D8F-4008-9919-F36555BC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69" y="3429000"/>
            <a:ext cx="525853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0BD2CD-210A-4B96-BED3-1C5A8CD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29256"/>
            <a:ext cx="9601200" cy="1485900"/>
          </a:xfrm>
        </p:spPr>
        <p:txBody>
          <a:bodyPr anchor="ctr"/>
          <a:lstStyle/>
          <a:p>
            <a:pPr algn="ctr"/>
            <a:r>
              <a:rPr lang="hu-HU" dirty="0"/>
              <a:t>Köszönöm a megtisztelő figyelmüket 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16B7A9-A428-4585-924C-14381E2A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913376"/>
            <a:ext cx="9601200" cy="938784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Nagy László</a:t>
            </a:r>
          </a:p>
          <a:p>
            <a:pPr marL="0" indent="0">
              <a:buNone/>
            </a:pPr>
            <a:r>
              <a:rPr lang="hu-HU" dirty="0"/>
              <a:t>nail@t-online.hu</a:t>
            </a:r>
          </a:p>
        </p:txBody>
      </p:sp>
    </p:spTree>
    <p:extLst>
      <p:ext uri="{BB962C8B-B14F-4D97-AF65-F5344CB8AC3E}">
        <p14:creationId xmlns:p14="http://schemas.microsoft.com/office/powerpoint/2010/main" val="340767063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141</TotalTime>
  <Words>427</Words>
  <Application>Microsoft Office PowerPoint</Application>
  <PresentationFormat>Szélesvásznú</PresentationFormat>
  <Paragraphs>88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Wingdings</vt:lpstr>
      <vt:lpstr>Körülvágás</vt:lpstr>
      <vt:lpstr>Vizsgaremek védés Junior tesztelő szakirány</vt:lpstr>
      <vt:lpstr>A vizsgaremek tárgya</vt:lpstr>
      <vt:lpstr>A feladat  (a tesztelendő funkciók)</vt:lpstr>
      <vt:lpstr>A tesztkörnyezet</vt:lpstr>
      <vt:lpstr>A feladat végrehajtása </vt:lpstr>
      <vt:lpstr>A tesztek eredménye</vt:lpstr>
      <vt:lpstr>A jelentés készítésének kudarca</vt:lpstr>
      <vt:lpstr>Köszönöm a megtisztelő figyelmüket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 Junior tesztelő szakirány</dc:title>
  <dc:creator>László Nagy</dc:creator>
  <cp:lastModifiedBy>László Nagy</cp:lastModifiedBy>
  <cp:revision>5</cp:revision>
  <dcterms:created xsi:type="dcterms:W3CDTF">2021-08-26T15:38:29Z</dcterms:created>
  <dcterms:modified xsi:type="dcterms:W3CDTF">2021-08-26T17:59:40Z</dcterms:modified>
</cp:coreProperties>
</file>