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Fira Sans Extra Condensed Medium"/>
      <p:regular r:id="rId12"/>
      <p:bold r:id="rId13"/>
      <p:italic r:id="rId14"/>
      <p:boldItalic r:id="rId15"/>
    </p:embeddedFont>
    <p:embeddedFont>
      <p:font typeface="Fira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
          <p15:clr>
            <a:srgbClr val="9AA0A6"/>
          </p15:clr>
        </p15:guide>
        <p15:guide id="2" orient="horz" pos="259">
          <p15:clr>
            <a:srgbClr val="9AA0A6"/>
          </p15:clr>
        </p15:guide>
        <p15:guide id="3" pos="5472">
          <p15:clr>
            <a:srgbClr val="9AA0A6"/>
          </p15:clr>
        </p15:guide>
        <p15:guide id="4" orient="horz" pos="2981">
          <p15:clr>
            <a:srgbClr val="9AA0A6"/>
          </p15:clr>
        </p15:guide>
        <p15:guide id="5" pos="2880">
          <p15:clr>
            <a:srgbClr val="9AA0A6"/>
          </p15:clr>
        </p15:guide>
        <p15:guide id="6" orient="horz" pos="1279">
          <p15:clr>
            <a:srgbClr val="9AA0A6"/>
          </p15:clr>
        </p15:guide>
        <p15:guide id="7" orient="horz" pos="1418">
          <p15:clr>
            <a:srgbClr val="9AA0A6"/>
          </p15:clr>
        </p15:guide>
        <p15:guide id="8" orient="horz" pos="2027">
          <p15:clr>
            <a:srgbClr val="9AA0A6"/>
          </p15:clr>
        </p15:guide>
        <p15:guide id="9" orient="horz" pos="216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
        <p:guide pos="259" orient="horz"/>
        <p:guide pos="5472"/>
        <p:guide pos="2981" orient="horz"/>
        <p:guide pos="2880"/>
        <p:guide pos="1279" orient="horz"/>
        <p:guide pos="1418" orient="horz"/>
        <p:guide pos="2027" orient="horz"/>
        <p:guide pos="2166" orient="horz"/>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font" Target="fonts/FiraSansExtraCondensedMedium-bold.fntdata"/><Relationship Id="rId18" Type="http://schemas.openxmlformats.org/officeDocument/2006/relationships/font" Target="fonts/FiraSans-italic.fntdata"/><Relationship Id="rId8" Type="http://schemas.openxmlformats.org/officeDocument/2006/relationships/slide" Target="slides/slide3.xml"/><Relationship Id="rId3" Type="http://schemas.openxmlformats.org/officeDocument/2006/relationships/presProps" Target="presProps.xml"/><Relationship Id="rId21" Type="http://schemas.openxmlformats.org/officeDocument/2006/relationships/customXml" Target="../customXml/item2.xml"/><Relationship Id="rId12" Type="http://schemas.openxmlformats.org/officeDocument/2006/relationships/font" Target="fonts/FiraSansExtraCondensedMedium-regular.fntdata"/><Relationship Id="rId17" Type="http://schemas.openxmlformats.org/officeDocument/2006/relationships/font" Target="fonts/FiraSans-bold.fntdata"/><Relationship Id="rId7" Type="http://schemas.openxmlformats.org/officeDocument/2006/relationships/slide" Target="slides/slide2.xml"/><Relationship Id="rId2" Type="http://schemas.openxmlformats.org/officeDocument/2006/relationships/viewProps" Target="viewProps.xml"/><Relationship Id="rId16" Type="http://schemas.openxmlformats.org/officeDocument/2006/relationships/font" Target="fonts/FiraSans-regular.fntdata"/><Relationship Id="rId20" Type="http://schemas.openxmlformats.org/officeDocument/2006/relationships/customXml" Target="../customXml/item1.xml"/><Relationship Id="rId11" Type="http://schemas.openxmlformats.org/officeDocument/2006/relationships/slide" Target="slides/slide6.xml"/><Relationship Id="rId1" Type="http://schemas.openxmlformats.org/officeDocument/2006/relationships/theme" Target="theme/theme1.xml"/><Relationship Id="rId6" Type="http://schemas.openxmlformats.org/officeDocument/2006/relationships/slide" Target="slides/slide1.xml"/><Relationship Id="rId15" Type="http://schemas.openxmlformats.org/officeDocument/2006/relationships/font" Target="fonts/FiraSansExtraCondensedMedium-boldItalic.fntdata"/><Relationship Id="rId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font" Target="fonts/FiraSans-boldItalic.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FiraSansExtraCondensedMedium-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532444eff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532444eff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90b1cc5095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90b1cc5095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1- We managed to fetch the data from PINMETO test API for an account and replicated it on the Front end. Also we enhanced our </a:t>
            </a:r>
            <a:r>
              <a:rPr lang="en"/>
              <a:t>knowledge</a:t>
            </a:r>
            <a:r>
              <a:rPr lang="en"/>
              <a:t> on Mapbox and created an application to show markers. PHASE 2- We successfully developed the code to translate the locations coming from the API into markers on mapbox. Also we managed to create a widget code to be used in other applications. But could not present it in the demo due to some ongoing changes. We also had some take aways to work on customisation and scalability of Account Ids. FINAL DEMO- Now the </a:t>
            </a:r>
            <a:r>
              <a:rPr lang="en"/>
              <a:t>project is completed and covers almost all the requirements as mentioned in our project requirements.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0b1cc509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0b1cc509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532444eff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32444eff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0d647ffde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90d647ffde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78375" y="1544250"/>
            <a:ext cx="3729600" cy="16374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4500">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511275" y="3221700"/>
            <a:ext cx="2263800" cy="494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1324525" y="445025"/>
            <a:ext cx="6495000" cy="5727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5" name="Google Shape;15;p4"/>
          <p:cNvSpPr txBox="1"/>
          <p:nvPr>
            <p:ph idx="1" type="body"/>
          </p:nvPr>
        </p:nvSpPr>
        <p:spPr>
          <a:xfrm>
            <a:off x="1069200" y="1463675"/>
            <a:ext cx="7005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1324525" y="445025"/>
            <a:ext cx="6495000" cy="5727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2125775" y="385000"/>
            <a:ext cx="4892400" cy="387900"/>
          </a:xfrm>
          <a:prstGeom prst="rect">
            <a:avLst/>
          </a:prstGeom>
        </p:spPr>
        <p:txBody>
          <a:bodyPr anchorCtr="0" anchor="ctr" bIns="91425" lIns="91425" spcFirstLastPara="1" rIns="91425" wrap="square" tIns="91425">
            <a:noAutofit/>
          </a:bodyPr>
          <a:lstStyle>
            <a:lvl1pPr lvl="0">
              <a:spcBef>
                <a:spcPts val="0"/>
              </a:spcBef>
              <a:spcAft>
                <a:spcPts val="0"/>
              </a:spcAft>
              <a:buSzPts val="2600"/>
              <a:buNone/>
              <a:defRPr sz="24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2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24525" y="445025"/>
            <a:ext cx="6495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2pPr>
            <a:lvl3pPr lvl="2"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3pPr>
            <a:lvl4pPr lvl="3"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4pPr>
            <a:lvl5pPr lvl="4"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5pPr>
            <a:lvl6pPr lvl="5"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6pPr>
            <a:lvl7pPr lvl="6"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7pPr>
            <a:lvl8pPr lvl="7"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8pPr>
            <a:lvl9pPr lvl="8"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p:nvPr>
            <p:ph idx="1" type="body"/>
          </p:nvPr>
        </p:nvSpPr>
        <p:spPr>
          <a:xfrm>
            <a:off x="1069200" y="1463675"/>
            <a:ext cx="70056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1pPr>
            <a:lvl2pPr indent="-304800" lvl="1" marL="9144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2pPr>
            <a:lvl3pPr indent="-304800" lvl="2" marL="13716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3pPr>
            <a:lvl4pPr indent="-304800" lvl="3" marL="1828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4pPr>
            <a:lvl5pPr indent="-304800" lvl="4" marL="22860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5pPr>
            <a:lvl6pPr indent="-304800" lvl="5" marL="27432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6pPr>
            <a:lvl7pPr indent="-304800" lvl="6" marL="32004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7pPr>
            <a:lvl8pPr indent="-304800" lvl="7" marL="36576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8pPr>
            <a:lvl9pPr indent="-304800" lvl="8" marL="411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3"/>
          <p:cNvSpPr txBox="1"/>
          <p:nvPr>
            <p:ph type="ctrTitle"/>
          </p:nvPr>
        </p:nvSpPr>
        <p:spPr>
          <a:xfrm>
            <a:off x="778375" y="1567825"/>
            <a:ext cx="3729600" cy="163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STORE LOCATOR</a:t>
            </a:r>
            <a:r>
              <a:rPr lang="en"/>
              <a:t> PINMETO AB</a:t>
            </a:r>
            <a:endParaRPr/>
          </a:p>
        </p:txBody>
      </p:sp>
      <p:sp>
        <p:nvSpPr>
          <p:cNvPr id="43" name="Google Shape;43;p13"/>
          <p:cNvSpPr txBox="1"/>
          <p:nvPr>
            <p:ph idx="1" type="subTitle"/>
          </p:nvPr>
        </p:nvSpPr>
        <p:spPr>
          <a:xfrm>
            <a:off x="1147400" y="3825550"/>
            <a:ext cx="2664000" cy="38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Created by - LEXICON TEAM</a:t>
            </a:r>
            <a:endParaRPr b="1"/>
          </a:p>
        </p:txBody>
      </p:sp>
      <p:sp>
        <p:nvSpPr>
          <p:cNvPr id="44" name="Google Shape;44;p13"/>
          <p:cNvSpPr/>
          <p:nvPr/>
        </p:nvSpPr>
        <p:spPr>
          <a:xfrm flipH="1">
            <a:off x="9763072" y="3720733"/>
            <a:ext cx="78271" cy="104824"/>
          </a:xfrm>
          <a:custGeom>
            <a:rect b="b" l="l" r="r" t="t"/>
            <a:pathLst>
              <a:path extrusionOk="0" h="1508" w="1126">
                <a:moveTo>
                  <a:pt x="0" y="1"/>
                </a:moveTo>
                <a:lnTo>
                  <a:pt x="0" y="1"/>
                </a:lnTo>
                <a:cubicBezTo>
                  <a:pt x="362" y="503"/>
                  <a:pt x="744" y="1005"/>
                  <a:pt x="1126" y="1508"/>
                </a:cubicBezTo>
                <a:lnTo>
                  <a:pt x="1126" y="16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13"/>
          <p:cNvGrpSpPr/>
          <p:nvPr/>
        </p:nvGrpSpPr>
        <p:grpSpPr>
          <a:xfrm>
            <a:off x="4507964" y="-14027"/>
            <a:ext cx="4003540" cy="4801093"/>
            <a:chOff x="4507964" y="-14027"/>
            <a:chExt cx="4003540" cy="4801093"/>
          </a:xfrm>
        </p:grpSpPr>
        <p:sp>
          <p:nvSpPr>
            <p:cNvPr id="46" name="Google Shape;46;p13"/>
            <p:cNvSpPr/>
            <p:nvPr/>
          </p:nvSpPr>
          <p:spPr>
            <a:xfrm>
              <a:off x="6035064" y="1850191"/>
              <a:ext cx="850674" cy="886244"/>
            </a:xfrm>
            <a:custGeom>
              <a:rect b="b" l="l" r="r" t="t"/>
              <a:pathLst>
                <a:path extrusionOk="0" h="16519" w="15856">
                  <a:moveTo>
                    <a:pt x="945" y="0"/>
                  </a:moveTo>
                  <a:cubicBezTo>
                    <a:pt x="322" y="2130"/>
                    <a:pt x="0" y="4361"/>
                    <a:pt x="0" y="6571"/>
                  </a:cubicBezTo>
                  <a:cubicBezTo>
                    <a:pt x="0" y="9264"/>
                    <a:pt x="1025" y="12720"/>
                    <a:pt x="2633" y="16518"/>
                  </a:cubicBezTo>
                  <a:lnTo>
                    <a:pt x="15855" y="16518"/>
                  </a:lnTo>
                  <a:cubicBezTo>
                    <a:pt x="10610" y="12700"/>
                    <a:pt x="9224" y="5486"/>
                    <a:pt x="12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3"/>
            <p:cNvSpPr/>
            <p:nvPr/>
          </p:nvSpPr>
          <p:spPr>
            <a:xfrm>
              <a:off x="7659756" y="1850191"/>
              <a:ext cx="851747" cy="886244"/>
            </a:xfrm>
            <a:custGeom>
              <a:rect b="b" l="l" r="r" t="t"/>
              <a:pathLst>
                <a:path extrusionOk="0" h="16519" w="15876">
                  <a:moveTo>
                    <a:pt x="3155" y="0"/>
                  </a:moveTo>
                  <a:cubicBezTo>
                    <a:pt x="4401" y="1969"/>
                    <a:pt x="5064" y="4260"/>
                    <a:pt x="5064" y="6571"/>
                  </a:cubicBezTo>
                  <a:cubicBezTo>
                    <a:pt x="5064" y="10510"/>
                    <a:pt x="3195" y="14207"/>
                    <a:pt x="0" y="16518"/>
                  </a:cubicBezTo>
                  <a:lnTo>
                    <a:pt x="13243" y="16518"/>
                  </a:lnTo>
                  <a:cubicBezTo>
                    <a:pt x="14850" y="12720"/>
                    <a:pt x="15875" y="9264"/>
                    <a:pt x="15875" y="6571"/>
                  </a:cubicBezTo>
                  <a:cubicBezTo>
                    <a:pt x="15875" y="4361"/>
                    <a:pt x="15554" y="2130"/>
                    <a:pt x="149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3"/>
            <p:cNvSpPr/>
            <p:nvPr/>
          </p:nvSpPr>
          <p:spPr>
            <a:xfrm>
              <a:off x="6176272" y="2736393"/>
              <a:ext cx="2193963" cy="885118"/>
            </a:xfrm>
            <a:custGeom>
              <a:rect b="b" l="l" r="r" t="t"/>
              <a:pathLst>
                <a:path extrusionOk="0" h="16498" w="40894">
                  <a:moveTo>
                    <a:pt x="1" y="0"/>
                  </a:moveTo>
                  <a:cubicBezTo>
                    <a:pt x="2251" y="5265"/>
                    <a:pt x="5647" y="11173"/>
                    <a:pt x="9023" y="16498"/>
                  </a:cubicBezTo>
                  <a:lnTo>
                    <a:pt x="31871" y="16498"/>
                  </a:lnTo>
                  <a:cubicBezTo>
                    <a:pt x="35267" y="11173"/>
                    <a:pt x="38643" y="5265"/>
                    <a:pt x="40894" y="0"/>
                  </a:cubicBezTo>
                  <a:lnTo>
                    <a:pt x="27651" y="0"/>
                  </a:lnTo>
                  <a:cubicBezTo>
                    <a:pt x="25586" y="1509"/>
                    <a:pt x="23090" y="2331"/>
                    <a:pt x="20549" y="2331"/>
                  </a:cubicBezTo>
                  <a:cubicBezTo>
                    <a:pt x="20519" y="2331"/>
                    <a:pt x="20488" y="2331"/>
                    <a:pt x="20457" y="2331"/>
                  </a:cubicBezTo>
                  <a:cubicBezTo>
                    <a:pt x="20426" y="2331"/>
                    <a:pt x="20395" y="2331"/>
                    <a:pt x="20365" y="2331"/>
                  </a:cubicBezTo>
                  <a:cubicBezTo>
                    <a:pt x="17805" y="2331"/>
                    <a:pt x="15308" y="1509"/>
                    <a:pt x="132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3"/>
            <p:cNvSpPr/>
            <p:nvPr/>
          </p:nvSpPr>
          <p:spPr>
            <a:xfrm>
              <a:off x="6660358" y="3621470"/>
              <a:ext cx="1225849" cy="886244"/>
            </a:xfrm>
            <a:custGeom>
              <a:rect b="b" l="l" r="r" t="t"/>
              <a:pathLst>
                <a:path extrusionOk="0" h="16519" w="22849">
                  <a:moveTo>
                    <a:pt x="0" y="1"/>
                  </a:moveTo>
                  <a:cubicBezTo>
                    <a:pt x="5727" y="9064"/>
                    <a:pt x="11414" y="16519"/>
                    <a:pt x="11414" y="16519"/>
                  </a:cubicBezTo>
                  <a:cubicBezTo>
                    <a:pt x="11414" y="16519"/>
                    <a:pt x="17121" y="9064"/>
                    <a:pt x="22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p:nvPr/>
          </p:nvSpPr>
          <p:spPr>
            <a:xfrm>
              <a:off x="4507964" y="-14027"/>
              <a:ext cx="2769797" cy="4801093"/>
            </a:xfrm>
            <a:custGeom>
              <a:rect b="b" l="l" r="r" t="t"/>
              <a:pathLst>
                <a:path extrusionOk="0" h="168711" w="97331">
                  <a:moveTo>
                    <a:pt x="0" y="0"/>
                  </a:moveTo>
                  <a:lnTo>
                    <a:pt x="21441" y="30696"/>
                  </a:lnTo>
                  <a:lnTo>
                    <a:pt x="13745" y="128174"/>
                  </a:lnTo>
                  <a:lnTo>
                    <a:pt x="55563" y="134053"/>
                  </a:lnTo>
                  <a:lnTo>
                    <a:pt x="49662" y="165308"/>
                  </a:lnTo>
                  <a:lnTo>
                    <a:pt x="76857" y="168711"/>
                  </a:lnTo>
                  <a:lnTo>
                    <a:pt x="97331" y="158478"/>
                  </a:lnTo>
                </a:path>
              </a:pathLst>
            </a:custGeom>
            <a:noFill/>
            <a:ln cap="flat" cmpd="sng" w="28575">
              <a:solidFill>
                <a:schemeClr val="accent6"/>
              </a:solidFill>
              <a:prstDash val="dash"/>
              <a:round/>
              <a:headEnd len="med" w="med" type="none"/>
              <a:tailEnd len="med" w="med" type="none"/>
            </a:ln>
          </p:spPr>
        </p:sp>
        <p:sp>
          <p:nvSpPr>
            <p:cNvPr id="51" name="Google Shape;51;p13"/>
            <p:cNvSpPr/>
            <p:nvPr/>
          </p:nvSpPr>
          <p:spPr>
            <a:xfrm>
              <a:off x="6085710" y="965061"/>
              <a:ext cx="2375086" cy="885171"/>
            </a:xfrm>
            <a:custGeom>
              <a:rect b="b" l="l" r="r" t="t"/>
              <a:pathLst>
                <a:path extrusionOk="0" h="16499" w="44270">
                  <a:moveTo>
                    <a:pt x="22145" y="0"/>
                  </a:moveTo>
                  <a:cubicBezTo>
                    <a:pt x="11917" y="0"/>
                    <a:pt x="2914" y="6712"/>
                    <a:pt x="1" y="16498"/>
                  </a:cubicBezTo>
                  <a:lnTo>
                    <a:pt x="11776" y="16498"/>
                  </a:lnTo>
                  <a:cubicBezTo>
                    <a:pt x="14027" y="12961"/>
                    <a:pt x="17925" y="10791"/>
                    <a:pt x="22125" y="10791"/>
                  </a:cubicBezTo>
                  <a:cubicBezTo>
                    <a:pt x="26345" y="10791"/>
                    <a:pt x="30243" y="12941"/>
                    <a:pt x="32494" y="16498"/>
                  </a:cubicBezTo>
                  <a:lnTo>
                    <a:pt x="44270" y="16498"/>
                  </a:lnTo>
                  <a:cubicBezTo>
                    <a:pt x="41356" y="6712"/>
                    <a:pt x="32353" y="0"/>
                    <a:pt x="221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grpSp>
        <p:nvGrpSpPr>
          <p:cNvPr id="56" name="Google Shape;56;p14"/>
          <p:cNvGrpSpPr/>
          <p:nvPr/>
        </p:nvGrpSpPr>
        <p:grpSpPr>
          <a:xfrm>
            <a:off x="-42050" y="1081575"/>
            <a:ext cx="9205400" cy="3650557"/>
            <a:chOff x="-42050" y="1081575"/>
            <a:chExt cx="9205400" cy="3650557"/>
          </a:xfrm>
        </p:grpSpPr>
        <p:sp>
          <p:nvSpPr>
            <p:cNvPr id="57" name="Google Shape;57;p14"/>
            <p:cNvSpPr/>
            <p:nvPr/>
          </p:nvSpPr>
          <p:spPr>
            <a:xfrm>
              <a:off x="-42050" y="1081575"/>
              <a:ext cx="9205400" cy="3648300"/>
            </a:xfrm>
            <a:custGeom>
              <a:rect b="b" l="l" r="r" t="t"/>
              <a:pathLst>
                <a:path extrusionOk="0" h="145932" w="368216">
                  <a:moveTo>
                    <a:pt x="0" y="0"/>
                  </a:moveTo>
                  <a:lnTo>
                    <a:pt x="38664" y="6490"/>
                  </a:lnTo>
                  <a:lnTo>
                    <a:pt x="39144" y="52396"/>
                  </a:lnTo>
                  <a:lnTo>
                    <a:pt x="79283" y="58165"/>
                  </a:lnTo>
                  <a:lnTo>
                    <a:pt x="85292" y="98063"/>
                  </a:lnTo>
                  <a:lnTo>
                    <a:pt x="136486" y="94458"/>
                  </a:lnTo>
                  <a:lnTo>
                    <a:pt x="112199" y="145932"/>
                  </a:lnTo>
                  <a:lnTo>
                    <a:pt x="368216" y="144691"/>
                  </a:lnTo>
                </a:path>
              </a:pathLst>
            </a:custGeom>
            <a:noFill/>
            <a:ln cap="flat" cmpd="sng" w="38100">
              <a:solidFill>
                <a:schemeClr val="accent6"/>
              </a:solidFill>
              <a:prstDash val="solid"/>
              <a:round/>
              <a:headEnd len="med" w="med" type="none"/>
              <a:tailEnd len="med" w="med" type="none"/>
            </a:ln>
          </p:spPr>
        </p:sp>
        <p:grpSp>
          <p:nvGrpSpPr>
            <p:cNvPr id="58" name="Google Shape;58;p14"/>
            <p:cNvGrpSpPr/>
            <p:nvPr/>
          </p:nvGrpSpPr>
          <p:grpSpPr>
            <a:xfrm>
              <a:off x="-42050" y="3284524"/>
              <a:ext cx="1718527" cy="1447608"/>
              <a:chOff x="-118250" y="3284524"/>
              <a:chExt cx="1718527" cy="1447608"/>
            </a:xfrm>
          </p:grpSpPr>
          <p:sp>
            <p:nvSpPr>
              <p:cNvPr id="59" name="Google Shape;59;p14"/>
              <p:cNvSpPr/>
              <p:nvPr/>
            </p:nvSpPr>
            <p:spPr>
              <a:xfrm>
                <a:off x="-118250" y="3593250"/>
                <a:ext cx="1217850" cy="1129650"/>
              </a:xfrm>
              <a:custGeom>
                <a:rect b="b" l="l" r="r" t="t"/>
                <a:pathLst>
                  <a:path extrusionOk="0" h="45186" w="48714">
                    <a:moveTo>
                      <a:pt x="48714" y="45186"/>
                    </a:moveTo>
                    <a:lnTo>
                      <a:pt x="16267" y="25477"/>
                    </a:lnTo>
                    <a:lnTo>
                      <a:pt x="0" y="0"/>
                    </a:lnTo>
                  </a:path>
                </a:pathLst>
              </a:custGeom>
              <a:noFill/>
              <a:ln cap="flat" cmpd="sng" w="38100">
                <a:solidFill>
                  <a:schemeClr val="accent6"/>
                </a:solidFill>
                <a:prstDash val="solid"/>
                <a:round/>
                <a:headEnd len="med" w="med" type="none"/>
                <a:tailEnd len="med" w="med" type="none"/>
              </a:ln>
            </p:spPr>
          </p:sp>
          <p:sp>
            <p:nvSpPr>
              <p:cNvPr id="60" name="Google Shape;60;p14"/>
              <p:cNvSpPr/>
              <p:nvPr/>
            </p:nvSpPr>
            <p:spPr>
              <a:xfrm>
                <a:off x="587918" y="3284524"/>
                <a:ext cx="1012359" cy="1447608"/>
              </a:xfrm>
              <a:custGeom>
                <a:rect b="b" l="l" r="r" t="t"/>
                <a:pathLst>
                  <a:path extrusionOk="0" h="66033" w="46179">
                    <a:moveTo>
                      <a:pt x="23103" y="10458"/>
                    </a:moveTo>
                    <a:cubicBezTo>
                      <a:pt x="24724" y="10458"/>
                      <a:pt x="26358" y="10770"/>
                      <a:pt x="27912" y="11415"/>
                    </a:cubicBezTo>
                    <a:cubicBezTo>
                      <a:pt x="32635" y="13384"/>
                      <a:pt x="35709" y="17986"/>
                      <a:pt x="35689" y="23090"/>
                    </a:cubicBezTo>
                    <a:cubicBezTo>
                      <a:pt x="35689" y="30043"/>
                      <a:pt x="30042" y="35689"/>
                      <a:pt x="23089" y="35689"/>
                    </a:cubicBezTo>
                    <a:cubicBezTo>
                      <a:pt x="17985" y="35689"/>
                      <a:pt x="13384" y="32615"/>
                      <a:pt x="11434" y="27892"/>
                    </a:cubicBezTo>
                    <a:cubicBezTo>
                      <a:pt x="9485" y="23190"/>
                      <a:pt x="10550" y="17765"/>
                      <a:pt x="14167" y="14148"/>
                    </a:cubicBezTo>
                    <a:cubicBezTo>
                      <a:pt x="16589" y="11740"/>
                      <a:pt x="19820" y="10458"/>
                      <a:pt x="23103" y="10458"/>
                    </a:cubicBezTo>
                    <a:close/>
                    <a:moveTo>
                      <a:pt x="23052" y="1"/>
                    </a:moveTo>
                    <a:cubicBezTo>
                      <a:pt x="10309" y="1"/>
                      <a:pt x="0" y="10342"/>
                      <a:pt x="0" y="23090"/>
                    </a:cubicBezTo>
                    <a:cubicBezTo>
                      <a:pt x="0" y="35830"/>
                      <a:pt x="23089" y="66033"/>
                      <a:pt x="23089" y="66033"/>
                    </a:cubicBezTo>
                    <a:cubicBezTo>
                      <a:pt x="23089" y="66033"/>
                      <a:pt x="46158" y="35830"/>
                      <a:pt x="46158" y="23090"/>
                    </a:cubicBezTo>
                    <a:cubicBezTo>
                      <a:pt x="46178" y="10342"/>
                      <a:pt x="35850" y="1"/>
                      <a:pt x="23126" y="1"/>
                    </a:cubicBezTo>
                    <a:cubicBezTo>
                      <a:pt x="23114" y="1"/>
                      <a:pt x="23102" y="1"/>
                      <a:pt x="23089" y="1"/>
                    </a:cubicBezTo>
                    <a:cubicBezTo>
                      <a:pt x="23077" y="1"/>
                      <a:pt x="23065" y="1"/>
                      <a:pt x="230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 name="Google Shape;61;p14"/>
          <p:cNvSpPr txBox="1"/>
          <p:nvPr>
            <p:ph type="title"/>
          </p:nvPr>
        </p:nvSpPr>
        <p:spPr>
          <a:xfrm>
            <a:off x="2125775" y="385000"/>
            <a:ext cx="4892400" cy="38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WHERE WE STARTED?</a:t>
            </a:r>
            <a:endParaRPr/>
          </a:p>
        </p:txBody>
      </p:sp>
      <p:grpSp>
        <p:nvGrpSpPr>
          <p:cNvPr id="62" name="Google Shape;62;p14"/>
          <p:cNvGrpSpPr/>
          <p:nvPr/>
        </p:nvGrpSpPr>
        <p:grpSpPr>
          <a:xfrm>
            <a:off x="736220" y="1528150"/>
            <a:ext cx="5645305" cy="428400"/>
            <a:chOff x="736220" y="1528150"/>
            <a:chExt cx="5645305" cy="428400"/>
          </a:xfrm>
        </p:grpSpPr>
        <p:grpSp>
          <p:nvGrpSpPr>
            <p:cNvPr id="63" name="Google Shape;63;p14"/>
            <p:cNvGrpSpPr/>
            <p:nvPr/>
          </p:nvGrpSpPr>
          <p:grpSpPr>
            <a:xfrm>
              <a:off x="736220" y="1563525"/>
              <a:ext cx="2117130" cy="371400"/>
              <a:chOff x="736220" y="1563525"/>
              <a:chExt cx="2117130" cy="371400"/>
            </a:xfrm>
          </p:grpSpPr>
          <p:cxnSp>
            <p:nvCxnSpPr>
              <p:cNvPr id="64" name="Google Shape;64;p14"/>
              <p:cNvCxnSpPr/>
              <p:nvPr/>
            </p:nvCxnSpPr>
            <p:spPr>
              <a:xfrm rot="10800000">
                <a:off x="1092950" y="1742350"/>
                <a:ext cx="1760400" cy="0"/>
              </a:xfrm>
              <a:prstGeom prst="straightConnector1">
                <a:avLst/>
              </a:prstGeom>
              <a:noFill/>
              <a:ln cap="flat" cmpd="sng" w="19050">
                <a:solidFill>
                  <a:schemeClr val="accent2"/>
                </a:solidFill>
                <a:prstDash val="dot"/>
                <a:round/>
                <a:headEnd len="med" w="med" type="none"/>
                <a:tailEnd len="med" w="med" type="none"/>
              </a:ln>
            </p:spPr>
          </p:cxnSp>
          <p:grpSp>
            <p:nvGrpSpPr>
              <p:cNvPr id="65" name="Google Shape;65;p14"/>
              <p:cNvGrpSpPr/>
              <p:nvPr/>
            </p:nvGrpSpPr>
            <p:grpSpPr>
              <a:xfrm>
                <a:off x="736220" y="1563536"/>
                <a:ext cx="378160" cy="357614"/>
                <a:chOff x="736220" y="1563536"/>
                <a:chExt cx="378160" cy="357614"/>
              </a:xfrm>
            </p:grpSpPr>
            <p:sp>
              <p:nvSpPr>
                <p:cNvPr id="66" name="Google Shape;66;p14"/>
                <p:cNvSpPr/>
                <p:nvPr/>
              </p:nvSpPr>
              <p:spPr>
                <a:xfrm>
                  <a:off x="813988" y="1658318"/>
                  <a:ext cx="201048" cy="169275"/>
                </a:xfrm>
                <a:custGeom>
                  <a:rect b="b" l="l" r="r" t="t"/>
                  <a:pathLst>
                    <a:path extrusionOk="0" h="4795" w="5695">
                      <a:moveTo>
                        <a:pt x="3031" y="1"/>
                      </a:moveTo>
                      <a:cubicBezTo>
                        <a:pt x="2240" y="1"/>
                        <a:pt x="1446" y="378"/>
                        <a:pt x="973" y="1175"/>
                      </a:cubicBezTo>
                      <a:cubicBezTo>
                        <a:pt x="0" y="2832"/>
                        <a:pt x="1254" y="4795"/>
                        <a:pt x="3015" y="4795"/>
                      </a:cubicBezTo>
                      <a:cubicBezTo>
                        <a:pt x="3219" y="4795"/>
                        <a:pt x="3430" y="4768"/>
                        <a:pt x="3645" y="4712"/>
                      </a:cubicBezTo>
                      <a:cubicBezTo>
                        <a:pt x="4931" y="4391"/>
                        <a:pt x="5695" y="3064"/>
                        <a:pt x="5373" y="1798"/>
                      </a:cubicBezTo>
                      <a:cubicBezTo>
                        <a:pt x="5068" y="631"/>
                        <a:pt x="4052" y="1"/>
                        <a:pt x="30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736220" y="1563536"/>
                  <a:ext cx="378160" cy="357614"/>
                </a:xfrm>
                <a:custGeom>
                  <a:rect b="b" l="l" r="r" t="t"/>
                  <a:pathLst>
                    <a:path extrusionOk="0" h="10130" w="10712">
                      <a:moveTo>
                        <a:pt x="5245" y="525"/>
                      </a:moveTo>
                      <a:lnTo>
                        <a:pt x="5225" y="545"/>
                      </a:lnTo>
                      <a:cubicBezTo>
                        <a:pt x="5239" y="545"/>
                        <a:pt x="5252" y="545"/>
                        <a:pt x="5265" y="545"/>
                      </a:cubicBezTo>
                      <a:cubicBezTo>
                        <a:pt x="7539" y="545"/>
                        <a:pt x="9467" y="2246"/>
                        <a:pt x="9747" y="4503"/>
                      </a:cubicBezTo>
                      <a:cubicBezTo>
                        <a:pt x="10048" y="6774"/>
                        <a:pt x="8601" y="8904"/>
                        <a:pt x="6371" y="9487"/>
                      </a:cubicBezTo>
                      <a:cubicBezTo>
                        <a:pt x="5989" y="9585"/>
                        <a:pt x="5607" y="9631"/>
                        <a:pt x="5230" y="9631"/>
                      </a:cubicBezTo>
                      <a:cubicBezTo>
                        <a:pt x="3209" y="9631"/>
                        <a:pt x="1370" y="8281"/>
                        <a:pt x="845" y="6232"/>
                      </a:cubicBezTo>
                      <a:cubicBezTo>
                        <a:pt x="81" y="3338"/>
                        <a:pt x="2251" y="525"/>
                        <a:pt x="5245" y="525"/>
                      </a:cubicBezTo>
                      <a:close/>
                      <a:moveTo>
                        <a:pt x="5248" y="1"/>
                      </a:moveTo>
                      <a:cubicBezTo>
                        <a:pt x="5034" y="1"/>
                        <a:pt x="4819" y="14"/>
                        <a:pt x="4602" y="42"/>
                      </a:cubicBezTo>
                      <a:cubicBezTo>
                        <a:pt x="1950" y="384"/>
                        <a:pt x="1" y="2715"/>
                        <a:pt x="182" y="5388"/>
                      </a:cubicBezTo>
                      <a:cubicBezTo>
                        <a:pt x="342" y="8060"/>
                        <a:pt x="2553" y="10130"/>
                        <a:pt x="5245" y="10130"/>
                      </a:cubicBezTo>
                      <a:cubicBezTo>
                        <a:pt x="5667" y="10130"/>
                        <a:pt x="6089" y="10070"/>
                        <a:pt x="6511" y="9969"/>
                      </a:cubicBezTo>
                      <a:cubicBezTo>
                        <a:pt x="9104" y="9306"/>
                        <a:pt x="10711" y="6734"/>
                        <a:pt x="10209" y="4102"/>
                      </a:cubicBezTo>
                      <a:cubicBezTo>
                        <a:pt x="9748" y="1704"/>
                        <a:pt x="7628" y="1"/>
                        <a:pt x="52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8" name="Google Shape;68;p14"/>
              <p:cNvCxnSpPr/>
              <p:nvPr/>
            </p:nvCxnSpPr>
            <p:spPr>
              <a:xfrm>
                <a:off x="2853350" y="1563525"/>
                <a:ext cx="0" cy="371400"/>
              </a:xfrm>
              <a:prstGeom prst="straightConnector1">
                <a:avLst/>
              </a:prstGeom>
              <a:noFill/>
              <a:ln cap="flat" cmpd="sng" w="19050">
                <a:solidFill>
                  <a:schemeClr val="accent2"/>
                </a:solidFill>
                <a:prstDash val="solid"/>
                <a:round/>
                <a:headEnd len="med" w="med" type="none"/>
                <a:tailEnd len="med" w="med" type="none"/>
              </a:ln>
            </p:spPr>
          </p:cxnSp>
        </p:grpSp>
        <p:grpSp>
          <p:nvGrpSpPr>
            <p:cNvPr id="69" name="Google Shape;69;p14"/>
            <p:cNvGrpSpPr/>
            <p:nvPr/>
          </p:nvGrpSpPr>
          <p:grpSpPr>
            <a:xfrm>
              <a:off x="1423388" y="1528150"/>
              <a:ext cx="4958137" cy="428400"/>
              <a:chOff x="1423388" y="1528150"/>
              <a:chExt cx="4958137" cy="428400"/>
            </a:xfrm>
          </p:grpSpPr>
          <p:sp>
            <p:nvSpPr>
              <p:cNvPr id="70" name="Google Shape;70;p14"/>
              <p:cNvSpPr/>
              <p:nvPr/>
            </p:nvSpPr>
            <p:spPr>
              <a:xfrm>
                <a:off x="1423388" y="1564313"/>
                <a:ext cx="1140900" cy="357300"/>
              </a:xfrm>
              <a:prstGeom prst="roundRect">
                <a:avLst>
                  <a:gd fmla="val 16667" name="adj"/>
                </a:avLst>
              </a:prstGeom>
              <a:solidFill>
                <a:schemeClr val="l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Fira Sans Extra Condensed Medium"/>
                    <a:ea typeface="Fira Sans Extra Condensed Medium"/>
                    <a:cs typeface="Fira Sans Extra Condensed Medium"/>
                    <a:sym typeface="Fira Sans Extra Condensed Medium"/>
                  </a:rPr>
                  <a:t>Lexicon</a:t>
                </a:r>
                <a:endParaRPr sz="1800">
                  <a:solidFill>
                    <a:schemeClr val="accent2"/>
                  </a:solidFill>
                  <a:latin typeface="Fira Sans Extra Condensed Medium"/>
                  <a:ea typeface="Fira Sans Extra Condensed Medium"/>
                  <a:cs typeface="Fira Sans Extra Condensed Medium"/>
                  <a:sym typeface="Fira Sans Extra Condensed Medium"/>
                </a:endParaRPr>
              </a:p>
            </p:txBody>
          </p:sp>
          <p:sp>
            <p:nvSpPr>
              <p:cNvPr id="71" name="Google Shape;71;p14"/>
              <p:cNvSpPr txBox="1"/>
              <p:nvPr/>
            </p:nvSpPr>
            <p:spPr>
              <a:xfrm>
                <a:off x="2948625" y="1528150"/>
                <a:ext cx="3432900" cy="42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Team completed full stack </a:t>
                </a:r>
                <a:r>
                  <a:rPr lang="en" sz="1200">
                    <a:solidFill>
                      <a:schemeClr val="dk1"/>
                    </a:solidFill>
                    <a:latin typeface="Fira Sans"/>
                    <a:ea typeface="Fira Sans"/>
                    <a:cs typeface="Fira Sans"/>
                    <a:sym typeface="Fira Sans"/>
                  </a:rPr>
                  <a:t>development</a:t>
                </a:r>
                <a:r>
                  <a:rPr lang="en" sz="1200">
                    <a:solidFill>
                      <a:schemeClr val="dk1"/>
                    </a:solidFill>
                    <a:latin typeface="Fira Sans"/>
                    <a:ea typeface="Fira Sans"/>
                    <a:cs typeface="Fira Sans"/>
                    <a:sym typeface="Fira Sans"/>
                  </a:rPr>
                  <a:t> course from Lexicon.</a:t>
                </a:r>
                <a:endParaRPr sz="1200">
                  <a:solidFill>
                    <a:schemeClr val="dk1"/>
                  </a:solidFill>
                  <a:latin typeface="Fira Sans"/>
                  <a:ea typeface="Fira Sans"/>
                  <a:cs typeface="Fira Sans"/>
                  <a:sym typeface="Fira Sans"/>
                </a:endParaRPr>
              </a:p>
            </p:txBody>
          </p:sp>
        </p:grpSp>
      </p:grpSp>
      <p:grpSp>
        <p:nvGrpSpPr>
          <p:cNvPr id="72" name="Google Shape;72;p14"/>
          <p:cNvGrpSpPr/>
          <p:nvPr/>
        </p:nvGrpSpPr>
        <p:grpSpPr>
          <a:xfrm>
            <a:off x="1813692" y="2681925"/>
            <a:ext cx="5645284" cy="428400"/>
            <a:chOff x="1813692" y="2681925"/>
            <a:chExt cx="5645284" cy="428400"/>
          </a:xfrm>
        </p:grpSpPr>
        <p:grpSp>
          <p:nvGrpSpPr>
            <p:cNvPr id="73" name="Google Shape;73;p14"/>
            <p:cNvGrpSpPr/>
            <p:nvPr/>
          </p:nvGrpSpPr>
          <p:grpSpPr>
            <a:xfrm>
              <a:off x="1813692" y="2717300"/>
              <a:ext cx="2117130" cy="371400"/>
              <a:chOff x="1813692" y="2717300"/>
              <a:chExt cx="2117130" cy="371400"/>
            </a:xfrm>
          </p:grpSpPr>
          <p:cxnSp>
            <p:nvCxnSpPr>
              <p:cNvPr id="74" name="Google Shape;74;p14"/>
              <p:cNvCxnSpPr/>
              <p:nvPr/>
            </p:nvCxnSpPr>
            <p:spPr>
              <a:xfrm rot="10800000">
                <a:off x="2170422" y="2896125"/>
                <a:ext cx="1760400" cy="0"/>
              </a:xfrm>
              <a:prstGeom prst="straightConnector1">
                <a:avLst/>
              </a:prstGeom>
              <a:noFill/>
              <a:ln cap="flat" cmpd="sng" w="19050">
                <a:solidFill>
                  <a:schemeClr val="accent3"/>
                </a:solidFill>
                <a:prstDash val="dot"/>
                <a:round/>
                <a:headEnd len="med" w="med" type="none"/>
                <a:tailEnd len="med" w="med" type="none"/>
              </a:ln>
            </p:spPr>
          </p:cxnSp>
          <p:grpSp>
            <p:nvGrpSpPr>
              <p:cNvPr id="75" name="Google Shape;75;p14"/>
              <p:cNvGrpSpPr/>
              <p:nvPr/>
            </p:nvGrpSpPr>
            <p:grpSpPr>
              <a:xfrm>
                <a:off x="1813692" y="2717311"/>
                <a:ext cx="378160" cy="357614"/>
                <a:chOff x="1813692" y="2717311"/>
                <a:chExt cx="378160" cy="357614"/>
              </a:xfrm>
            </p:grpSpPr>
            <p:sp>
              <p:nvSpPr>
                <p:cNvPr id="76" name="Google Shape;76;p14"/>
                <p:cNvSpPr/>
                <p:nvPr/>
              </p:nvSpPr>
              <p:spPr>
                <a:xfrm>
                  <a:off x="1891460" y="2812093"/>
                  <a:ext cx="201048" cy="169275"/>
                </a:xfrm>
                <a:custGeom>
                  <a:rect b="b" l="l" r="r" t="t"/>
                  <a:pathLst>
                    <a:path extrusionOk="0" h="4795" w="5695">
                      <a:moveTo>
                        <a:pt x="3031" y="1"/>
                      </a:moveTo>
                      <a:cubicBezTo>
                        <a:pt x="2240" y="1"/>
                        <a:pt x="1446" y="378"/>
                        <a:pt x="973" y="1175"/>
                      </a:cubicBezTo>
                      <a:cubicBezTo>
                        <a:pt x="0" y="2832"/>
                        <a:pt x="1254" y="4795"/>
                        <a:pt x="3015" y="4795"/>
                      </a:cubicBezTo>
                      <a:cubicBezTo>
                        <a:pt x="3219" y="4795"/>
                        <a:pt x="3430" y="4768"/>
                        <a:pt x="3645" y="4712"/>
                      </a:cubicBezTo>
                      <a:cubicBezTo>
                        <a:pt x="4931" y="4391"/>
                        <a:pt x="5695" y="3064"/>
                        <a:pt x="5373" y="1798"/>
                      </a:cubicBezTo>
                      <a:cubicBezTo>
                        <a:pt x="5068" y="631"/>
                        <a:pt x="4052" y="1"/>
                        <a:pt x="30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1813692" y="2717311"/>
                  <a:ext cx="378160" cy="357614"/>
                </a:xfrm>
                <a:custGeom>
                  <a:rect b="b" l="l" r="r" t="t"/>
                  <a:pathLst>
                    <a:path extrusionOk="0" h="10130" w="10712">
                      <a:moveTo>
                        <a:pt x="5245" y="525"/>
                      </a:moveTo>
                      <a:lnTo>
                        <a:pt x="5225" y="545"/>
                      </a:lnTo>
                      <a:cubicBezTo>
                        <a:pt x="5239" y="545"/>
                        <a:pt x="5252" y="545"/>
                        <a:pt x="5265" y="545"/>
                      </a:cubicBezTo>
                      <a:cubicBezTo>
                        <a:pt x="7539" y="545"/>
                        <a:pt x="9467" y="2246"/>
                        <a:pt x="9747" y="4503"/>
                      </a:cubicBezTo>
                      <a:cubicBezTo>
                        <a:pt x="10048" y="6774"/>
                        <a:pt x="8601" y="8904"/>
                        <a:pt x="6371" y="9487"/>
                      </a:cubicBezTo>
                      <a:cubicBezTo>
                        <a:pt x="5989" y="9585"/>
                        <a:pt x="5607" y="9631"/>
                        <a:pt x="5230" y="9631"/>
                      </a:cubicBezTo>
                      <a:cubicBezTo>
                        <a:pt x="3209" y="9631"/>
                        <a:pt x="1370" y="8281"/>
                        <a:pt x="845" y="6232"/>
                      </a:cubicBezTo>
                      <a:cubicBezTo>
                        <a:pt x="81" y="3338"/>
                        <a:pt x="2251" y="525"/>
                        <a:pt x="5245" y="525"/>
                      </a:cubicBezTo>
                      <a:close/>
                      <a:moveTo>
                        <a:pt x="5248" y="1"/>
                      </a:moveTo>
                      <a:cubicBezTo>
                        <a:pt x="5034" y="1"/>
                        <a:pt x="4819" y="14"/>
                        <a:pt x="4602" y="42"/>
                      </a:cubicBezTo>
                      <a:cubicBezTo>
                        <a:pt x="1950" y="384"/>
                        <a:pt x="1" y="2715"/>
                        <a:pt x="182" y="5388"/>
                      </a:cubicBezTo>
                      <a:cubicBezTo>
                        <a:pt x="342" y="8060"/>
                        <a:pt x="2553" y="10130"/>
                        <a:pt x="5245" y="10130"/>
                      </a:cubicBezTo>
                      <a:cubicBezTo>
                        <a:pt x="5667" y="10130"/>
                        <a:pt x="6089" y="10070"/>
                        <a:pt x="6511" y="9969"/>
                      </a:cubicBezTo>
                      <a:cubicBezTo>
                        <a:pt x="9104" y="9306"/>
                        <a:pt x="10711" y="6734"/>
                        <a:pt x="10209" y="4102"/>
                      </a:cubicBezTo>
                      <a:cubicBezTo>
                        <a:pt x="9748" y="1704"/>
                        <a:pt x="7628" y="1"/>
                        <a:pt x="52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8" name="Google Shape;78;p14"/>
              <p:cNvCxnSpPr/>
              <p:nvPr/>
            </p:nvCxnSpPr>
            <p:spPr>
              <a:xfrm>
                <a:off x="3930822" y="2717300"/>
                <a:ext cx="0" cy="371400"/>
              </a:xfrm>
              <a:prstGeom prst="straightConnector1">
                <a:avLst/>
              </a:prstGeom>
              <a:noFill/>
              <a:ln cap="flat" cmpd="sng" w="19050">
                <a:solidFill>
                  <a:schemeClr val="accent3"/>
                </a:solidFill>
                <a:prstDash val="solid"/>
                <a:round/>
                <a:headEnd len="med" w="med" type="none"/>
                <a:tailEnd len="med" w="med" type="none"/>
              </a:ln>
            </p:spPr>
          </p:cxnSp>
        </p:grpSp>
        <p:grpSp>
          <p:nvGrpSpPr>
            <p:cNvPr id="79" name="Google Shape;79;p14"/>
            <p:cNvGrpSpPr/>
            <p:nvPr/>
          </p:nvGrpSpPr>
          <p:grpSpPr>
            <a:xfrm>
              <a:off x="2500860" y="2681925"/>
              <a:ext cx="4958116" cy="428400"/>
              <a:chOff x="2500860" y="2681925"/>
              <a:chExt cx="4958116" cy="428400"/>
            </a:xfrm>
          </p:grpSpPr>
          <p:sp>
            <p:nvSpPr>
              <p:cNvPr id="80" name="Google Shape;80;p14"/>
              <p:cNvSpPr/>
              <p:nvPr/>
            </p:nvSpPr>
            <p:spPr>
              <a:xfrm>
                <a:off x="2500860" y="2718095"/>
                <a:ext cx="1140900" cy="357300"/>
              </a:xfrm>
              <a:prstGeom prst="roundRect">
                <a:avLst>
                  <a:gd fmla="val 16667" name="adj"/>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Fira Sans Extra Condensed Medium"/>
                    <a:ea typeface="Fira Sans Extra Condensed Medium"/>
                    <a:cs typeface="Fira Sans Extra Condensed Medium"/>
                    <a:sym typeface="Fira Sans Extra Condensed Medium"/>
                  </a:rPr>
                  <a:t>PinMeTo</a:t>
                </a:r>
                <a:endParaRPr sz="1800">
                  <a:solidFill>
                    <a:schemeClr val="accent3"/>
                  </a:solidFill>
                  <a:latin typeface="Fira Sans Extra Condensed Medium"/>
                  <a:ea typeface="Fira Sans Extra Condensed Medium"/>
                  <a:cs typeface="Fira Sans Extra Condensed Medium"/>
                  <a:sym typeface="Fira Sans Extra Condensed Medium"/>
                </a:endParaRPr>
              </a:p>
            </p:txBody>
          </p:sp>
          <p:sp>
            <p:nvSpPr>
              <p:cNvPr id="81" name="Google Shape;81;p14"/>
              <p:cNvSpPr txBox="1"/>
              <p:nvPr/>
            </p:nvSpPr>
            <p:spPr>
              <a:xfrm>
                <a:off x="4026076" y="2681925"/>
                <a:ext cx="3432900" cy="42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Got introduced to Swedish Labour Market with an </a:t>
                </a:r>
                <a:r>
                  <a:rPr lang="en" sz="1200">
                    <a:solidFill>
                      <a:schemeClr val="dk1"/>
                    </a:solidFill>
                    <a:latin typeface="Fira Sans"/>
                    <a:ea typeface="Fira Sans"/>
                    <a:cs typeface="Fira Sans"/>
                    <a:sym typeface="Fira Sans"/>
                  </a:rPr>
                  <a:t>internship</a:t>
                </a:r>
                <a:r>
                  <a:rPr lang="en" sz="1200">
                    <a:solidFill>
                      <a:schemeClr val="dk1"/>
                    </a:solidFill>
                    <a:latin typeface="Fira Sans"/>
                    <a:ea typeface="Fira Sans"/>
                    <a:cs typeface="Fira Sans"/>
                    <a:sym typeface="Fira Sans"/>
                  </a:rPr>
                  <a:t> in PinMeTo AB.</a:t>
                </a:r>
                <a:endParaRPr sz="1200">
                  <a:solidFill>
                    <a:schemeClr val="dk1"/>
                  </a:solidFill>
                  <a:latin typeface="Fira Sans"/>
                  <a:ea typeface="Fira Sans"/>
                  <a:cs typeface="Fira Sans"/>
                  <a:sym typeface="Fira Sans"/>
                </a:endParaRPr>
              </a:p>
            </p:txBody>
          </p:sp>
        </p:grpSp>
      </p:grpSp>
      <p:grpSp>
        <p:nvGrpSpPr>
          <p:cNvPr id="82" name="Google Shape;82;p14"/>
          <p:cNvGrpSpPr/>
          <p:nvPr/>
        </p:nvGrpSpPr>
        <p:grpSpPr>
          <a:xfrm>
            <a:off x="2886995" y="3835725"/>
            <a:ext cx="5645288" cy="542849"/>
            <a:chOff x="2886995" y="3835725"/>
            <a:chExt cx="5645288" cy="542849"/>
          </a:xfrm>
        </p:grpSpPr>
        <p:grpSp>
          <p:nvGrpSpPr>
            <p:cNvPr id="83" name="Google Shape;83;p14"/>
            <p:cNvGrpSpPr/>
            <p:nvPr/>
          </p:nvGrpSpPr>
          <p:grpSpPr>
            <a:xfrm>
              <a:off x="2886995" y="3871089"/>
              <a:ext cx="2117130" cy="371400"/>
              <a:chOff x="2886995" y="3871089"/>
              <a:chExt cx="2117130" cy="371400"/>
            </a:xfrm>
          </p:grpSpPr>
          <p:cxnSp>
            <p:nvCxnSpPr>
              <p:cNvPr id="84" name="Google Shape;84;p14"/>
              <p:cNvCxnSpPr/>
              <p:nvPr/>
            </p:nvCxnSpPr>
            <p:spPr>
              <a:xfrm rot="10800000">
                <a:off x="3243725" y="4049914"/>
                <a:ext cx="1760400" cy="0"/>
              </a:xfrm>
              <a:prstGeom prst="straightConnector1">
                <a:avLst/>
              </a:prstGeom>
              <a:noFill/>
              <a:ln cap="flat" cmpd="sng" w="19050">
                <a:solidFill>
                  <a:schemeClr val="accent4"/>
                </a:solidFill>
                <a:prstDash val="dot"/>
                <a:round/>
                <a:headEnd len="med" w="med" type="none"/>
                <a:tailEnd len="med" w="med" type="none"/>
              </a:ln>
            </p:spPr>
          </p:cxnSp>
          <p:grpSp>
            <p:nvGrpSpPr>
              <p:cNvPr id="85" name="Google Shape;85;p14"/>
              <p:cNvGrpSpPr/>
              <p:nvPr/>
            </p:nvGrpSpPr>
            <p:grpSpPr>
              <a:xfrm>
                <a:off x="2886995" y="3871099"/>
                <a:ext cx="378160" cy="357614"/>
                <a:chOff x="3117612" y="3871099"/>
                <a:chExt cx="378160" cy="357614"/>
              </a:xfrm>
            </p:grpSpPr>
            <p:sp>
              <p:nvSpPr>
                <p:cNvPr id="86" name="Google Shape;86;p14"/>
                <p:cNvSpPr/>
                <p:nvPr/>
              </p:nvSpPr>
              <p:spPr>
                <a:xfrm>
                  <a:off x="3195380" y="3965882"/>
                  <a:ext cx="201048" cy="169275"/>
                </a:xfrm>
                <a:custGeom>
                  <a:rect b="b" l="l" r="r" t="t"/>
                  <a:pathLst>
                    <a:path extrusionOk="0" h="4795" w="5695">
                      <a:moveTo>
                        <a:pt x="3031" y="1"/>
                      </a:moveTo>
                      <a:cubicBezTo>
                        <a:pt x="2240" y="1"/>
                        <a:pt x="1446" y="378"/>
                        <a:pt x="973" y="1175"/>
                      </a:cubicBezTo>
                      <a:cubicBezTo>
                        <a:pt x="0" y="2832"/>
                        <a:pt x="1254" y="4795"/>
                        <a:pt x="3015" y="4795"/>
                      </a:cubicBezTo>
                      <a:cubicBezTo>
                        <a:pt x="3219" y="4795"/>
                        <a:pt x="3430" y="4768"/>
                        <a:pt x="3645" y="4712"/>
                      </a:cubicBezTo>
                      <a:cubicBezTo>
                        <a:pt x="4931" y="4391"/>
                        <a:pt x="5695" y="3064"/>
                        <a:pt x="5373" y="1798"/>
                      </a:cubicBezTo>
                      <a:cubicBezTo>
                        <a:pt x="5068" y="631"/>
                        <a:pt x="4052" y="1"/>
                        <a:pt x="30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3117612" y="3871099"/>
                  <a:ext cx="378160" cy="357614"/>
                </a:xfrm>
                <a:custGeom>
                  <a:rect b="b" l="l" r="r" t="t"/>
                  <a:pathLst>
                    <a:path extrusionOk="0" h="10130" w="10712">
                      <a:moveTo>
                        <a:pt x="5245" y="525"/>
                      </a:moveTo>
                      <a:lnTo>
                        <a:pt x="5225" y="545"/>
                      </a:lnTo>
                      <a:cubicBezTo>
                        <a:pt x="5239" y="545"/>
                        <a:pt x="5252" y="545"/>
                        <a:pt x="5265" y="545"/>
                      </a:cubicBezTo>
                      <a:cubicBezTo>
                        <a:pt x="7539" y="545"/>
                        <a:pt x="9467" y="2246"/>
                        <a:pt x="9747" y="4503"/>
                      </a:cubicBezTo>
                      <a:cubicBezTo>
                        <a:pt x="10048" y="6774"/>
                        <a:pt x="8601" y="8904"/>
                        <a:pt x="6371" y="9487"/>
                      </a:cubicBezTo>
                      <a:cubicBezTo>
                        <a:pt x="5989" y="9585"/>
                        <a:pt x="5607" y="9631"/>
                        <a:pt x="5230" y="9631"/>
                      </a:cubicBezTo>
                      <a:cubicBezTo>
                        <a:pt x="3209" y="9631"/>
                        <a:pt x="1370" y="8281"/>
                        <a:pt x="845" y="6232"/>
                      </a:cubicBezTo>
                      <a:cubicBezTo>
                        <a:pt x="81" y="3338"/>
                        <a:pt x="2251" y="525"/>
                        <a:pt x="5245" y="525"/>
                      </a:cubicBezTo>
                      <a:close/>
                      <a:moveTo>
                        <a:pt x="5248" y="1"/>
                      </a:moveTo>
                      <a:cubicBezTo>
                        <a:pt x="5034" y="1"/>
                        <a:pt x="4819" y="14"/>
                        <a:pt x="4602" y="42"/>
                      </a:cubicBezTo>
                      <a:cubicBezTo>
                        <a:pt x="1950" y="384"/>
                        <a:pt x="1" y="2715"/>
                        <a:pt x="182" y="5388"/>
                      </a:cubicBezTo>
                      <a:cubicBezTo>
                        <a:pt x="342" y="8060"/>
                        <a:pt x="2553" y="10130"/>
                        <a:pt x="5245" y="10130"/>
                      </a:cubicBezTo>
                      <a:cubicBezTo>
                        <a:pt x="5667" y="10130"/>
                        <a:pt x="6089" y="10070"/>
                        <a:pt x="6511" y="9969"/>
                      </a:cubicBezTo>
                      <a:cubicBezTo>
                        <a:pt x="9104" y="9306"/>
                        <a:pt x="10711" y="6734"/>
                        <a:pt x="10209" y="4102"/>
                      </a:cubicBezTo>
                      <a:cubicBezTo>
                        <a:pt x="9748" y="1704"/>
                        <a:pt x="7628" y="1"/>
                        <a:pt x="52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8" name="Google Shape;88;p14"/>
              <p:cNvCxnSpPr/>
              <p:nvPr/>
            </p:nvCxnSpPr>
            <p:spPr>
              <a:xfrm>
                <a:off x="5004125" y="3871089"/>
                <a:ext cx="0" cy="371400"/>
              </a:xfrm>
              <a:prstGeom prst="straightConnector1">
                <a:avLst/>
              </a:prstGeom>
              <a:noFill/>
              <a:ln cap="flat" cmpd="sng" w="19050">
                <a:solidFill>
                  <a:schemeClr val="accent4"/>
                </a:solidFill>
                <a:prstDash val="solid"/>
                <a:round/>
                <a:headEnd len="med" w="med" type="none"/>
                <a:tailEnd len="med" w="med" type="none"/>
              </a:ln>
            </p:spPr>
          </p:cxnSp>
        </p:grpSp>
        <p:grpSp>
          <p:nvGrpSpPr>
            <p:cNvPr id="89" name="Google Shape;89;p14"/>
            <p:cNvGrpSpPr/>
            <p:nvPr/>
          </p:nvGrpSpPr>
          <p:grpSpPr>
            <a:xfrm>
              <a:off x="3574175" y="3835725"/>
              <a:ext cx="4958108" cy="542849"/>
              <a:chOff x="3574175" y="3835725"/>
              <a:chExt cx="4958108" cy="542849"/>
            </a:xfrm>
          </p:grpSpPr>
          <p:sp>
            <p:nvSpPr>
              <p:cNvPr id="90" name="Google Shape;90;p14"/>
              <p:cNvSpPr/>
              <p:nvPr/>
            </p:nvSpPr>
            <p:spPr>
              <a:xfrm>
                <a:off x="3574175" y="3871874"/>
                <a:ext cx="1140900" cy="506700"/>
              </a:xfrm>
              <a:prstGeom prst="roundRect">
                <a:avLst>
                  <a:gd fmla="val 16667" name="adj"/>
                </a:avLst>
              </a:prstGeom>
              <a:solidFill>
                <a:schemeClr val="lt1"/>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Fira Sans Extra Condensed Medium"/>
                    <a:ea typeface="Fira Sans Extra Condensed Medium"/>
                    <a:cs typeface="Fira Sans Extra Condensed Medium"/>
                    <a:sym typeface="Fira Sans Extra Condensed Medium"/>
                  </a:rPr>
                  <a:t>Store Locator</a:t>
                </a:r>
                <a:endParaRPr sz="1800">
                  <a:solidFill>
                    <a:schemeClr val="accent4"/>
                  </a:solidFill>
                  <a:latin typeface="Fira Sans Extra Condensed Medium"/>
                  <a:ea typeface="Fira Sans Extra Condensed Medium"/>
                  <a:cs typeface="Fira Sans Extra Condensed Medium"/>
                  <a:sym typeface="Fira Sans Extra Condensed Medium"/>
                </a:endParaRPr>
              </a:p>
            </p:txBody>
          </p:sp>
          <p:sp>
            <p:nvSpPr>
              <p:cNvPr id="91" name="Google Shape;91;p14"/>
              <p:cNvSpPr txBox="1"/>
              <p:nvPr/>
            </p:nvSpPr>
            <p:spPr>
              <a:xfrm>
                <a:off x="5099383" y="3835725"/>
                <a:ext cx="3432900" cy="42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Got the opportunity to work on some actual requirements of creating a Store Locator app.</a:t>
                </a:r>
                <a:endParaRPr sz="1200">
                  <a:solidFill>
                    <a:schemeClr val="dk1"/>
                  </a:solidFill>
                  <a:latin typeface="Fira Sans"/>
                  <a:ea typeface="Fira Sans"/>
                  <a:cs typeface="Fira Sans"/>
                  <a:sym typeface="Fira Sans"/>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grpSp>
        <p:nvGrpSpPr>
          <p:cNvPr id="96" name="Google Shape;96;p15"/>
          <p:cNvGrpSpPr/>
          <p:nvPr/>
        </p:nvGrpSpPr>
        <p:grpSpPr>
          <a:xfrm>
            <a:off x="1140591" y="1317147"/>
            <a:ext cx="2902923" cy="3311052"/>
            <a:chOff x="1140591" y="1317147"/>
            <a:chExt cx="2902923" cy="3311052"/>
          </a:xfrm>
        </p:grpSpPr>
        <p:grpSp>
          <p:nvGrpSpPr>
            <p:cNvPr id="97" name="Google Shape;97;p15"/>
            <p:cNvGrpSpPr/>
            <p:nvPr/>
          </p:nvGrpSpPr>
          <p:grpSpPr>
            <a:xfrm>
              <a:off x="1166489" y="1443760"/>
              <a:ext cx="285254" cy="3184438"/>
              <a:chOff x="1166489" y="1443760"/>
              <a:chExt cx="285254" cy="3184438"/>
            </a:xfrm>
          </p:grpSpPr>
          <p:grpSp>
            <p:nvGrpSpPr>
              <p:cNvPr id="98" name="Google Shape;98;p15"/>
              <p:cNvGrpSpPr/>
              <p:nvPr/>
            </p:nvGrpSpPr>
            <p:grpSpPr>
              <a:xfrm>
                <a:off x="1166489" y="4029117"/>
                <a:ext cx="285254" cy="599082"/>
                <a:chOff x="1018277" y="4158068"/>
                <a:chExt cx="271541" cy="570283"/>
              </a:xfrm>
            </p:grpSpPr>
            <p:cxnSp>
              <p:nvCxnSpPr>
                <p:cNvPr id="99" name="Google Shape;99;p15"/>
                <p:cNvCxnSpPr/>
                <p:nvPr/>
              </p:nvCxnSpPr>
              <p:spPr>
                <a:xfrm rot="10800000">
                  <a:off x="1153927" y="4158068"/>
                  <a:ext cx="0" cy="467700"/>
                </a:xfrm>
                <a:prstGeom prst="straightConnector1">
                  <a:avLst/>
                </a:prstGeom>
                <a:noFill/>
                <a:ln cap="flat" cmpd="sng" w="19050">
                  <a:solidFill>
                    <a:schemeClr val="accent6"/>
                  </a:solidFill>
                  <a:prstDash val="dot"/>
                  <a:round/>
                  <a:headEnd len="med" w="med" type="none"/>
                  <a:tailEnd len="med" w="med" type="none"/>
                </a:ln>
              </p:spPr>
            </p:cxnSp>
            <p:grpSp>
              <p:nvGrpSpPr>
                <p:cNvPr id="100" name="Google Shape;100;p15"/>
                <p:cNvGrpSpPr/>
                <p:nvPr/>
              </p:nvGrpSpPr>
              <p:grpSpPr>
                <a:xfrm>
                  <a:off x="1018277" y="4456810"/>
                  <a:ext cx="271541" cy="271541"/>
                  <a:chOff x="1734137" y="4439003"/>
                  <a:chExt cx="240600" cy="240600"/>
                </a:xfrm>
              </p:grpSpPr>
              <p:sp>
                <p:nvSpPr>
                  <p:cNvPr id="101" name="Google Shape;101;p15"/>
                  <p:cNvSpPr/>
                  <p:nvPr/>
                </p:nvSpPr>
                <p:spPr>
                  <a:xfrm>
                    <a:off x="1734137" y="4439003"/>
                    <a:ext cx="240600" cy="24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5"/>
                  <p:cNvGrpSpPr/>
                  <p:nvPr/>
                </p:nvGrpSpPr>
                <p:grpSpPr>
                  <a:xfrm>
                    <a:off x="1781664" y="4486468"/>
                    <a:ext cx="145476" cy="145476"/>
                    <a:chOff x="1244650" y="4320125"/>
                    <a:chExt cx="135000" cy="135000"/>
                  </a:xfrm>
                </p:grpSpPr>
                <p:sp>
                  <p:nvSpPr>
                    <p:cNvPr id="103" name="Google Shape;103;p15"/>
                    <p:cNvSpPr/>
                    <p:nvPr/>
                  </p:nvSpPr>
                  <p:spPr>
                    <a:xfrm>
                      <a:off x="1244650" y="4375455"/>
                      <a:ext cx="135000" cy="2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rot="-5400000">
                      <a:off x="1244522" y="4373075"/>
                      <a:ext cx="135000" cy="2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cxnSp>
            <p:nvCxnSpPr>
              <p:cNvPr id="105" name="Google Shape;105;p15"/>
              <p:cNvCxnSpPr/>
              <p:nvPr/>
            </p:nvCxnSpPr>
            <p:spPr>
              <a:xfrm>
                <a:off x="1309121" y="1443760"/>
                <a:ext cx="0" cy="2564060"/>
              </a:xfrm>
              <a:prstGeom prst="straightConnector1">
                <a:avLst/>
              </a:prstGeom>
              <a:noFill/>
              <a:ln cap="flat" cmpd="sng" w="19050">
                <a:solidFill>
                  <a:schemeClr val="accent6"/>
                </a:solidFill>
                <a:prstDash val="solid"/>
                <a:round/>
                <a:headEnd len="med" w="med" type="none"/>
                <a:tailEnd len="med" w="med" type="none"/>
              </a:ln>
            </p:spPr>
          </p:cxnSp>
        </p:grpSp>
        <p:grpSp>
          <p:nvGrpSpPr>
            <p:cNvPr id="106" name="Google Shape;106;p15"/>
            <p:cNvGrpSpPr/>
            <p:nvPr/>
          </p:nvGrpSpPr>
          <p:grpSpPr>
            <a:xfrm>
              <a:off x="1235833" y="3043652"/>
              <a:ext cx="2807681" cy="187212"/>
              <a:chOff x="1235833" y="3043652"/>
              <a:chExt cx="2807681" cy="187212"/>
            </a:xfrm>
          </p:grpSpPr>
          <p:cxnSp>
            <p:nvCxnSpPr>
              <p:cNvPr id="107" name="Google Shape;107;p15"/>
              <p:cNvCxnSpPr/>
              <p:nvPr/>
            </p:nvCxnSpPr>
            <p:spPr>
              <a:xfrm rot="10800000">
                <a:off x="1308957" y="3133498"/>
                <a:ext cx="2734557" cy="0"/>
              </a:xfrm>
              <a:prstGeom prst="straightConnector1">
                <a:avLst/>
              </a:prstGeom>
              <a:noFill/>
              <a:ln cap="flat" cmpd="sng" w="19050">
                <a:solidFill>
                  <a:schemeClr val="accent6"/>
                </a:solidFill>
                <a:prstDash val="dot"/>
                <a:round/>
                <a:headEnd len="med" w="med" type="none"/>
                <a:tailEnd len="med" w="med" type="none"/>
              </a:ln>
            </p:spPr>
          </p:cxnSp>
          <p:sp>
            <p:nvSpPr>
              <p:cNvPr id="108" name="Google Shape;108;p15"/>
              <p:cNvSpPr/>
              <p:nvPr/>
            </p:nvSpPr>
            <p:spPr>
              <a:xfrm rot="5400000">
                <a:off x="1223370" y="3056115"/>
                <a:ext cx="187212" cy="162286"/>
              </a:xfrm>
              <a:custGeom>
                <a:rect b="b" l="l" r="r" t="t"/>
                <a:pathLst>
                  <a:path extrusionOk="0" h="4844" w="5588">
                    <a:moveTo>
                      <a:pt x="2794" y="0"/>
                    </a:moveTo>
                    <a:lnTo>
                      <a:pt x="1" y="4843"/>
                    </a:lnTo>
                    <a:lnTo>
                      <a:pt x="2794" y="4160"/>
                    </a:lnTo>
                    <a:lnTo>
                      <a:pt x="5587" y="4843"/>
                    </a:lnTo>
                    <a:lnTo>
                      <a:pt x="2794" y="0"/>
                    </a:lnTo>
                    <a:close/>
                  </a:path>
                </a:pathLst>
              </a:custGeom>
              <a:solidFill>
                <a:schemeClr val="accent4"/>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15"/>
            <p:cNvGrpSpPr/>
            <p:nvPr/>
          </p:nvGrpSpPr>
          <p:grpSpPr>
            <a:xfrm>
              <a:off x="1140593" y="1317147"/>
              <a:ext cx="2902921" cy="337210"/>
              <a:chOff x="1140593" y="1317147"/>
              <a:chExt cx="2902921" cy="337210"/>
            </a:xfrm>
          </p:grpSpPr>
          <p:cxnSp>
            <p:nvCxnSpPr>
              <p:cNvPr id="110" name="Google Shape;110;p15"/>
              <p:cNvCxnSpPr/>
              <p:nvPr/>
            </p:nvCxnSpPr>
            <p:spPr>
              <a:xfrm rot="10800000">
                <a:off x="1308957" y="1485778"/>
                <a:ext cx="2734557" cy="0"/>
              </a:xfrm>
              <a:prstGeom prst="straightConnector1">
                <a:avLst/>
              </a:prstGeom>
              <a:noFill/>
              <a:ln cap="flat" cmpd="sng" w="19050">
                <a:solidFill>
                  <a:schemeClr val="accent6"/>
                </a:solidFill>
                <a:prstDash val="dot"/>
                <a:round/>
                <a:headEnd len="med" w="med" type="none"/>
                <a:tailEnd len="med" w="med" type="none"/>
              </a:ln>
            </p:spPr>
          </p:cxnSp>
          <p:grpSp>
            <p:nvGrpSpPr>
              <p:cNvPr id="111" name="Google Shape;111;p15"/>
              <p:cNvGrpSpPr/>
              <p:nvPr/>
            </p:nvGrpSpPr>
            <p:grpSpPr>
              <a:xfrm>
                <a:off x="1140593" y="1317147"/>
                <a:ext cx="337210" cy="337210"/>
                <a:chOff x="1140593" y="1317147"/>
                <a:chExt cx="337210" cy="337210"/>
              </a:xfrm>
            </p:grpSpPr>
            <p:sp>
              <p:nvSpPr>
                <p:cNvPr id="112" name="Google Shape;112;p15"/>
                <p:cNvSpPr/>
                <p:nvPr/>
              </p:nvSpPr>
              <p:spPr>
                <a:xfrm>
                  <a:off x="1140593" y="1317147"/>
                  <a:ext cx="337210" cy="33721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1215999" y="1398096"/>
                  <a:ext cx="187212" cy="162286"/>
                </a:xfrm>
                <a:custGeom>
                  <a:rect b="b" l="l" r="r" t="t"/>
                  <a:pathLst>
                    <a:path extrusionOk="0" h="4844" w="5588">
                      <a:moveTo>
                        <a:pt x="2794" y="0"/>
                      </a:moveTo>
                      <a:lnTo>
                        <a:pt x="1" y="4843"/>
                      </a:lnTo>
                      <a:lnTo>
                        <a:pt x="2794" y="4160"/>
                      </a:lnTo>
                      <a:lnTo>
                        <a:pt x="5587" y="4843"/>
                      </a:lnTo>
                      <a:lnTo>
                        <a:pt x="2794" y="0"/>
                      </a:lnTo>
                      <a:close/>
                    </a:path>
                  </a:pathLst>
                </a:custGeom>
                <a:solidFill>
                  <a:srgbClr val="FFFFFF"/>
                </a:solidFill>
                <a:ln cap="rnd" cmpd="sng" w="6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4" name="Google Shape;114;p15"/>
            <p:cNvGrpSpPr/>
            <p:nvPr/>
          </p:nvGrpSpPr>
          <p:grpSpPr>
            <a:xfrm>
              <a:off x="1235833" y="2215784"/>
              <a:ext cx="2807681" cy="187212"/>
              <a:chOff x="1235833" y="2215784"/>
              <a:chExt cx="2807681" cy="187212"/>
            </a:xfrm>
          </p:grpSpPr>
          <p:cxnSp>
            <p:nvCxnSpPr>
              <p:cNvPr id="115" name="Google Shape;115;p15"/>
              <p:cNvCxnSpPr/>
              <p:nvPr/>
            </p:nvCxnSpPr>
            <p:spPr>
              <a:xfrm rot="10800000">
                <a:off x="1308957" y="2309711"/>
                <a:ext cx="2734557" cy="0"/>
              </a:xfrm>
              <a:prstGeom prst="straightConnector1">
                <a:avLst/>
              </a:prstGeom>
              <a:noFill/>
              <a:ln cap="flat" cmpd="sng" w="19050">
                <a:solidFill>
                  <a:schemeClr val="accent6"/>
                </a:solidFill>
                <a:prstDash val="dot"/>
                <a:round/>
                <a:headEnd len="med" w="med" type="none"/>
                <a:tailEnd len="med" w="med" type="none"/>
              </a:ln>
            </p:spPr>
          </p:cxnSp>
          <p:sp>
            <p:nvSpPr>
              <p:cNvPr id="116" name="Google Shape;116;p15"/>
              <p:cNvSpPr/>
              <p:nvPr/>
            </p:nvSpPr>
            <p:spPr>
              <a:xfrm rot="5400000">
                <a:off x="1223370" y="2228247"/>
                <a:ext cx="187212" cy="162286"/>
              </a:xfrm>
              <a:custGeom>
                <a:rect b="b" l="l" r="r" t="t"/>
                <a:pathLst>
                  <a:path extrusionOk="0" h="4844" w="5588">
                    <a:moveTo>
                      <a:pt x="2794" y="0"/>
                    </a:moveTo>
                    <a:lnTo>
                      <a:pt x="1" y="4843"/>
                    </a:lnTo>
                    <a:lnTo>
                      <a:pt x="2794" y="4160"/>
                    </a:lnTo>
                    <a:lnTo>
                      <a:pt x="5587" y="4843"/>
                    </a:lnTo>
                    <a:lnTo>
                      <a:pt x="2794" y="0"/>
                    </a:lnTo>
                    <a:close/>
                  </a:path>
                </a:pathLst>
              </a:custGeom>
              <a:solidFill>
                <a:schemeClr val="accent3"/>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15"/>
            <p:cNvGrpSpPr/>
            <p:nvPr/>
          </p:nvGrpSpPr>
          <p:grpSpPr>
            <a:xfrm>
              <a:off x="1140591" y="3788630"/>
              <a:ext cx="2902923" cy="337211"/>
              <a:chOff x="1140591" y="3788630"/>
              <a:chExt cx="2902923" cy="337211"/>
            </a:xfrm>
          </p:grpSpPr>
          <p:cxnSp>
            <p:nvCxnSpPr>
              <p:cNvPr id="118" name="Google Shape;118;p15"/>
              <p:cNvCxnSpPr/>
              <p:nvPr/>
            </p:nvCxnSpPr>
            <p:spPr>
              <a:xfrm rot="10800000">
                <a:off x="1308957" y="3957289"/>
                <a:ext cx="2734557" cy="0"/>
              </a:xfrm>
              <a:prstGeom prst="straightConnector1">
                <a:avLst/>
              </a:prstGeom>
              <a:noFill/>
              <a:ln cap="flat" cmpd="sng" w="19050">
                <a:solidFill>
                  <a:schemeClr val="accent6"/>
                </a:solidFill>
                <a:prstDash val="dot"/>
                <a:round/>
                <a:headEnd len="med" w="med" type="none"/>
                <a:tailEnd len="med" w="med" type="none"/>
              </a:ln>
            </p:spPr>
          </p:cxnSp>
          <p:sp>
            <p:nvSpPr>
              <p:cNvPr id="119" name="Google Shape;119;p15"/>
              <p:cNvSpPr/>
              <p:nvPr/>
            </p:nvSpPr>
            <p:spPr>
              <a:xfrm>
                <a:off x="1140591" y="3788630"/>
                <a:ext cx="337210" cy="337211"/>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1233455" y="3848069"/>
                <a:ext cx="152273" cy="217571"/>
              </a:xfrm>
              <a:custGeom>
                <a:rect b="b" l="l" r="r" t="t"/>
                <a:pathLst>
                  <a:path extrusionOk="0" h="10309" w="7215">
                    <a:moveTo>
                      <a:pt x="3588" y="1628"/>
                    </a:moveTo>
                    <a:cubicBezTo>
                      <a:pt x="4600" y="1628"/>
                      <a:pt x="5567" y="2420"/>
                      <a:pt x="5567" y="3617"/>
                    </a:cubicBezTo>
                    <a:cubicBezTo>
                      <a:pt x="5567" y="4703"/>
                      <a:pt x="4683" y="5587"/>
                      <a:pt x="3598" y="5587"/>
                    </a:cubicBezTo>
                    <a:cubicBezTo>
                      <a:pt x="1849" y="5587"/>
                      <a:pt x="965" y="3457"/>
                      <a:pt x="2211" y="2211"/>
                    </a:cubicBezTo>
                    <a:cubicBezTo>
                      <a:pt x="2614" y="1808"/>
                      <a:pt x="3106" y="1628"/>
                      <a:pt x="3588" y="1628"/>
                    </a:cubicBezTo>
                    <a:close/>
                    <a:moveTo>
                      <a:pt x="3598" y="0"/>
                    </a:moveTo>
                    <a:cubicBezTo>
                      <a:pt x="1608" y="0"/>
                      <a:pt x="1" y="1628"/>
                      <a:pt x="1" y="3617"/>
                    </a:cubicBezTo>
                    <a:cubicBezTo>
                      <a:pt x="1" y="5607"/>
                      <a:pt x="3598" y="10309"/>
                      <a:pt x="3598" y="10309"/>
                    </a:cubicBezTo>
                    <a:cubicBezTo>
                      <a:pt x="3598" y="10309"/>
                      <a:pt x="7215" y="5607"/>
                      <a:pt x="7215" y="3617"/>
                    </a:cubicBezTo>
                    <a:cubicBezTo>
                      <a:pt x="7215" y="1628"/>
                      <a:pt x="5587" y="0"/>
                      <a:pt x="35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1" name="Google Shape;121;p15"/>
          <p:cNvGrpSpPr/>
          <p:nvPr/>
        </p:nvGrpSpPr>
        <p:grpSpPr>
          <a:xfrm>
            <a:off x="1922459" y="2860697"/>
            <a:ext cx="6081031" cy="544800"/>
            <a:chOff x="1922459" y="2860697"/>
            <a:chExt cx="6081031" cy="544800"/>
          </a:xfrm>
        </p:grpSpPr>
        <p:sp>
          <p:nvSpPr>
            <p:cNvPr id="122" name="Google Shape;122;p15"/>
            <p:cNvSpPr/>
            <p:nvPr/>
          </p:nvSpPr>
          <p:spPr>
            <a:xfrm>
              <a:off x="1922459" y="2929391"/>
              <a:ext cx="1742700" cy="407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PHASE 2</a:t>
              </a: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123" name="Google Shape;123;p15"/>
            <p:cNvSpPr txBox="1"/>
            <p:nvPr/>
          </p:nvSpPr>
          <p:spPr>
            <a:xfrm>
              <a:off x="4123290" y="2860697"/>
              <a:ext cx="3880200" cy="54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Fira Sans"/>
                  <a:ea typeface="Fira Sans"/>
                  <a:cs typeface="Fira Sans"/>
                  <a:sym typeface="Fira Sans"/>
                </a:rPr>
                <a:t>We carried out our next phase of development and showcased our progress as a Demo on </a:t>
              </a:r>
              <a:r>
                <a:rPr b="1" lang="en" sz="1200">
                  <a:solidFill>
                    <a:schemeClr val="dk1"/>
                  </a:solidFill>
                  <a:latin typeface="Fira Sans"/>
                  <a:ea typeface="Fira Sans"/>
                  <a:cs typeface="Fira Sans"/>
                  <a:sym typeface="Fira Sans"/>
                </a:rPr>
                <a:t>May 7th, 2024</a:t>
              </a:r>
              <a:endParaRPr b="1" sz="1200">
                <a:solidFill>
                  <a:schemeClr val="dk1"/>
                </a:solidFill>
                <a:latin typeface="Fira Sans"/>
                <a:ea typeface="Fira Sans"/>
                <a:cs typeface="Fira Sans"/>
                <a:sym typeface="Fira Sans"/>
              </a:endParaRPr>
            </a:p>
          </p:txBody>
        </p:sp>
      </p:grpSp>
      <p:sp>
        <p:nvSpPr>
          <p:cNvPr id="124" name="Google Shape;124;p15"/>
          <p:cNvSpPr txBox="1"/>
          <p:nvPr>
            <p:ph type="title"/>
          </p:nvPr>
        </p:nvSpPr>
        <p:spPr>
          <a:xfrm>
            <a:off x="2125775" y="385000"/>
            <a:ext cx="4892400" cy="38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MILESTONES OF THE JOURNEY</a:t>
            </a:r>
            <a:endParaRPr/>
          </a:p>
        </p:txBody>
      </p:sp>
      <p:grpSp>
        <p:nvGrpSpPr>
          <p:cNvPr id="125" name="Google Shape;125;p15"/>
          <p:cNvGrpSpPr/>
          <p:nvPr/>
        </p:nvGrpSpPr>
        <p:grpSpPr>
          <a:xfrm>
            <a:off x="1922459" y="1213125"/>
            <a:ext cx="6081031" cy="544800"/>
            <a:chOff x="1922459" y="1213125"/>
            <a:chExt cx="6081031" cy="544800"/>
          </a:xfrm>
        </p:grpSpPr>
        <p:sp>
          <p:nvSpPr>
            <p:cNvPr id="126" name="Google Shape;126;p15"/>
            <p:cNvSpPr/>
            <p:nvPr/>
          </p:nvSpPr>
          <p:spPr>
            <a:xfrm>
              <a:off x="1922459" y="1281823"/>
              <a:ext cx="1742700" cy="4074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Kick Off Meet</a:t>
              </a: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127" name="Google Shape;127;p15"/>
            <p:cNvSpPr txBox="1"/>
            <p:nvPr/>
          </p:nvSpPr>
          <p:spPr>
            <a:xfrm>
              <a:off x="4123290" y="1213125"/>
              <a:ext cx="3880200" cy="54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Fira Sans"/>
                  <a:ea typeface="Fira Sans"/>
                  <a:cs typeface="Fira Sans"/>
                  <a:sym typeface="Fira Sans"/>
                </a:rPr>
                <a:t>The journey started with the project kick off on </a:t>
              </a:r>
              <a:r>
                <a:rPr b="1" lang="en" sz="1200">
                  <a:solidFill>
                    <a:schemeClr val="dk1"/>
                  </a:solidFill>
                  <a:latin typeface="Fira Sans"/>
                  <a:ea typeface="Fira Sans"/>
                  <a:cs typeface="Fira Sans"/>
                  <a:sym typeface="Fira Sans"/>
                </a:rPr>
                <a:t>March 13th, 2024</a:t>
              </a:r>
              <a:endParaRPr b="1" sz="1200">
                <a:solidFill>
                  <a:schemeClr val="dk1"/>
                </a:solidFill>
                <a:latin typeface="Fira Sans"/>
                <a:ea typeface="Fira Sans"/>
                <a:cs typeface="Fira Sans"/>
                <a:sym typeface="Fira Sans"/>
              </a:endParaRPr>
            </a:p>
          </p:txBody>
        </p:sp>
      </p:grpSp>
      <p:grpSp>
        <p:nvGrpSpPr>
          <p:cNvPr id="128" name="Google Shape;128;p15"/>
          <p:cNvGrpSpPr/>
          <p:nvPr/>
        </p:nvGrpSpPr>
        <p:grpSpPr>
          <a:xfrm>
            <a:off x="1922459" y="2036965"/>
            <a:ext cx="6081031" cy="544800"/>
            <a:chOff x="1922459" y="2036965"/>
            <a:chExt cx="6081031" cy="544800"/>
          </a:xfrm>
        </p:grpSpPr>
        <p:sp>
          <p:nvSpPr>
            <p:cNvPr id="129" name="Google Shape;129;p15"/>
            <p:cNvSpPr/>
            <p:nvPr/>
          </p:nvSpPr>
          <p:spPr>
            <a:xfrm>
              <a:off x="1922459" y="2105660"/>
              <a:ext cx="1742700" cy="407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PHASE 1</a:t>
              </a: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130" name="Google Shape;130;p15"/>
            <p:cNvSpPr txBox="1"/>
            <p:nvPr/>
          </p:nvSpPr>
          <p:spPr>
            <a:xfrm>
              <a:off x="4123290" y="2036965"/>
              <a:ext cx="3880200" cy="54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Fira Sans"/>
                  <a:ea typeface="Fira Sans"/>
                  <a:cs typeface="Fira Sans"/>
                  <a:sym typeface="Fira Sans"/>
                </a:rPr>
                <a:t>We tried developing the project in an iterative way and managed to call out the Demo of Phase 1 on </a:t>
              </a:r>
              <a:r>
                <a:rPr b="1" lang="en" sz="1200">
                  <a:solidFill>
                    <a:schemeClr val="dk1"/>
                  </a:solidFill>
                  <a:latin typeface="Fira Sans"/>
                  <a:ea typeface="Fira Sans"/>
                  <a:cs typeface="Fira Sans"/>
                  <a:sym typeface="Fira Sans"/>
                </a:rPr>
                <a:t>April 17th, 2024</a:t>
              </a:r>
              <a:endParaRPr b="1" sz="1200">
                <a:solidFill>
                  <a:schemeClr val="dk1"/>
                </a:solidFill>
                <a:latin typeface="Fira Sans"/>
                <a:ea typeface="Fira Sans"/>
                <a:cs typeface="Fira Sans"/>
                <a:sym typeface="Fira Sans"/>
              </a:endParaRPr>
            </a:p>
          </p:txBody>
        </p:sp>
      </p:grpSp>
      <p:grpSp>
        <p:nvGrpSpPr>
          <p:cNvPr id="131" name="Google Shape;131;p15"/>
          <p:cNvGrpSpPr/>
          <p:nvPr/>
        </p:nvGrpSpPr>
        <p:grpSpPr>
          <a:xfrm>
            <a:off x="1922459" y="3684437"/>
            <a:ext cx="6081031" cy="544800"/>
            <a:chOff x="1922459" y="3684437"/>
            <a:chExt cx="6081031" cy="544800"/>
          </a:xfrm>
        </p:grpSpPr>
        <p:sp>
          <p:nvSpPr>
            <p:cNvPr id="132" name="Google Shape;132;p15"/>
            <p:cNvSpPr/>
            <p:nvPr/>
          </p:nvSpPr>
          <p:spPr>
            <a:xfrm>
              <a:off x="1922459" y="3753134"/>
              <a:ext cx="1742700" cy="4074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FINAL DEMO</a:t>
              </a: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133" name="Google Shape;133;p15"/>
            <p:cNvSpPr txBox="1"/>
            <p:nvPr/>
          </p:nvSpPr>
          <p:spPr>
            <a:xfrm>
              <a:off x="4123290" y="3684437"/>
              <a:ext cx="3880200" cy="54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Fira Sans"/>
                  <a:ea typeface="Fira Sans"/>
                  <a:cs typeface="Fira Sans"/>
                  <a:sym typeface="Fira Sans"/>
                </a:rPr>
                <a:t>Finally we are done with </a:t>
              </a:r>
              <a:r>
                <a:rPr lang="en" sz="1200">
                  <a:solidFill>
                    <a:schemeClr val="dk1"/>
                  </a:solidFill>
                  <a:latin typeface="Fira Sans"/>
                  <a:ea typeface="Fira Sans"/>
                  <a:cs typeface="Fira Sans"/>
                  <a:sym typeface="Fira Sans"/>
                </a:rPr>
                <a:t>project</a:t>
              </a:r>
              <a:r>
                <a:rPr lang="en" sz="1200">
                  <a:solidFill>
                    <a:schemeClr val="dk1"/>
                  </a:solidFill>
                  <a:latin typeface="Fira Sans"/>
                  <a:ea typeface="Fira Sans"/>
                  <a:cs typeface="Fira Sans"/>
                  <a:sym typeface="Fira Sans"/>
                </a:rPr>
                <a:t> development and we are good to go for the final demo of our project as on </a:t>
              </a:r>
              <a:r>
                <a:rPr b="1" lang="en" sz="1200">
                  <a:solidFill>
                    <a:schemeClr val="dk1"/>
                  </a:solidFill>
                  <a:latin typeface="Fira Sans"/>
                  <a:ea typeface="Fira Sans"/>
                  <a:cs typeface="Fira Sans"/>
                  <a:sym typeface="Fira Sans"/>
                </a:rPr>
                <a:t>June 4th, 2024</a:t>
              </a:r>
              <a:endParaRPr b="1" sz="1200">
                <a:solidFill>
                  <a:schemeClr val="dk1"/>
                </a:solidFill>
                <a:latin typeface="Fira Sans"/>
                <a:ea typeface="Fira Sans"/>
                <a:cs typeface="Fira Sans"/>
                <a:sym typeface="Fira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pSp>
        <p:nvGrpSpPr>
          <p:cNvPr id="138" name="Google Shape;138;p16"/>
          <p:cNvGrpSpPr/>
          <p:nvPr/>
        </p:nvGrpSpPr>
        <p:grpSpPr>
          <a:xfrm>
            <a:off x="1450513" y="2697579"/>
            <a:ext cx="7083358" cy="236448"/>
            <a:chOff x="1450513" y="2697579"/>
            <a:chExt cx="7083358" cy="236448"/>
          </a:xfrm>
        </p:grpSpPr>
        <p:grpSp>
          <p:nvGrpSpPr>
            <p:cNvPr id="139" name="Google Shape;139;p16"/>
            <p:cNvGrpSpPr/>
            <p:nvPr/>
          </p:nvGrpSpPr>
          <p:grpSpPr>
            <a:xfrm rot="-5400000">
              <a:off x="7965603" y="2365759"/>
              <a:ext cx="236448" cy="900088"/>
              <a:chOff x="1050497" y="4158113"/>
              <a:chExt cx="207211" cy="788790"/>
            </a:xfrm>
          </p:grpSpPr>
          <p:cxnSp>
            <p:nvCxnSpPr>
              <p:cNvPr id="140" name="Google Shape;140;p16"/>
              <p:cNvCxnSpPr>
                <a:stCxn id="141" idx="3"/>
              </p:cNvCxnSpPr>
              <p:nvPr/>
            </p:nvCxnSpPr>
            <p:spPr>
              <a:xfrm rot="-5400000">
                <a:off x="842654" y="4469363"/>
                <a:ext cx="622500" cy="0"/>
              </a:xfrm>
              <a:prstGeom prst="straightConnector1">
                <a:avLst/>
              </a:prstGeom>
              <a:noFill/>
              <a:ln cap="flat" cmpd="sng" w="19050">
                <a:solidFill>
                  <a:schemeClr val="accent6"/>
                </a:solidFill>
                <a:prstDash val="dot"/>
                <a:round/>
                <a:headEnd len="med" w="med" type="none"/>
                <a:tailEnd len="med" w="med" type="none"/>
              </a:ln>
            </p:spPr>
          </p:cxnSp>
          <p:grpSp>
            <p:nvGrpSpPr>
              <p:cNvPr id="142" name="Google Shape;142;p16"/>
              <p:cNvGrpSpPr/>
              <p:nvPr/>
            </p:nvGrpSpPr>
            <p:grpSpPr>
              <a:xfrm>
                <a:off x="1050497" y="4739692"/>
                <a:ext cx="207211" cy="207211"/>
                <a:chOff x="1762685" y="4689652"/>
                <a:chExt cx="183600" cy="183600"/>
              </a:xfrm>
            </p:grpSpPr>
            <p:sp>
              <p:nvSpPr>
                <p:cNvPr id="143" name="Google Shape;143;p16"/>
                <p:cNvSpPr/>
                <p:nvPr/>
              </p:nvSpPr>
              <p:spPr>
                <a:xfrm>
                  <a:off x="1762685" y="4689652"/>
                  <a:ext cx="183600" cy="183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16"/>
                <p:cNvGrpSpPr/>
                <p:nvPr/>
              </p:nvGrpSpPr>
              <p:grpSpPr>
                <a:xfrm>
                  <a:off x="1798934" y="4725910"/>
                  <a:ext cx="110885" cy="110885"/>
                  <a:chOff x="1260676" y="4542324"/>
                  <a:chExt cx="102900" cy="102900"/>
                </a:xfrm>
              </p:grpSpPr>
              <p:sp>
                <p:nvSpPr>
                  <p:cNvPr id="145" name="Google Shape;145;p16"/>
                  <p:cNvSpPr/>
                  <p:nvPr/>
                </p:nvSpPr>
                <p:spPr>
                  <a:xfrm>
                    <a:off x="1260676" y="4584465"/>
                    <a:ext cx="102900" cy="2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rot="-5400000">
                    <a:off x="1260614" y="4582674"/>
                    <a:ext cx="102900" cy="2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cxnSp>
          <p:nvCxnSpPr>
            <p:cNvPr id="146" name="Google Shape;146;p16"/>
            <p:cNvCxnSpPr/>
            <p:nvPr/>
          </p:nvCxnSpPr>
          <p:spPr>
            <a:xfrm>
              <a:off x="1450513" y="2815875"/>
              <a:ext cx="6012300" cy="0"/>
            </a:xfrm>
            <a:prstGeom prst="straightConnector1">
              <a:avLst/>
            </a:prstGeom>
            <a:noFill/>
            <a:ln cap="flat" cmpd="sng" w="19050">
              <a:solidFill>
                <a:schemeClr val="accent6"/>
              </a:solidFill>
              <a:prstDash val="solid"/>
              <a:round/>
              <a:headEnd len="med" w="med" type="none"/>
              <a:tailEnd len="med" w="med" type="none"/>
            </a:ln>
          </p:spPr>
        </p:cxnSp>
      </p:grpSp>
      <p:sp>
        <p:nvSpPr>
          <p:cNvPr id="147" name="Google Shape;147;p16"/>
          <p:cNvSpPr txBox="1"/>
          <p:nvPr>
            <p:ph type="title"/>
          </p:nvPr>
        </p:nvSpPr>
        <p:spPr>
          <a:xfrm>
            <a:off x="2125775" y="385000"/>
            <a:ext cx="4892400" cy="38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WAS THE JOURNEY?</a:t>
            </a:r>
            <a:endParaRPr/>
          </a:p>
        </p:txBody>
      </p:sp>
      <p:grpSp>
        <p:nvGrpSpPr>
          <p:cNvPr id="148" name="Google Shape;148;p16"/>
          <p:cNvGrpSpPr/>
          <p:nvPr/>
        </p:nvGrpSpPr>
        <p:grpSpPr>
          <a:xfrm>
            <a:off x="610125" y="1807462"/>
            <a:ext cx="1770000" cy="2426140"/>
            <a:chOff x="610125" y="1807462"/>
            <a:chExt cx="1770000" cy="2426140"/>
          </a:xfrm>
        </p:grpSpPr>
        <p:grpSp>
          <p:nvGrpSpPr>
            <p:cNvPr id="149" name="Google Shape;149;p16"/>
            <p:cNvGrpSpPr/>
            <p:nvPr/>
          </p:nvGrpSpPr>
          <p:grpSpPr>
            <a:xfrm>
              <a:off x="1316107" y="2203494"/>
              <a:ext cx="357900" cy="791277"/>
              <a:chOff x="1316107" y="2203494"/>
              <a:chExt cx="357900" cy="791277"/>
            </a:xfrm>
          </p:grpSpPr>
          <p:cxnSp>
            <p:nvCxnSpPr>
              <p:cNvPr id="150" name="Google Shape;150;p16"/>
              <p:cNvCxnSpPr/>
              <p:nvPr/>
            </p:nvCxnSpPr>
            <p:spPr>
              <a:xfrm>
                <a:off x="1495063" y="2203494"/>
                <a:ext cx="0" cy="478800"/>
              </a:xfrm>
              <a:prstGeom prst="straightConnector1">
                <a:avLst/>
              </a:prstGeom>
              <a:noFill/>
              <a:ln cap="flat" cmpd="sng" w="19050">
                <a:solidFill>
                  <a:schemeClr val="accent6"/>
                </a:solidFill>
                <a:prstDash val="dot"/>
                <a:round/>
                <a:headEnd len="med" w="med" type="none"/>
                <a:tailEnd len="med" w="med" type="none"/>
              </a:ln>
            </p:spPr>
          </p:cxnSp>
          <p:sp>
            <p:nvSpPr>
              <p:cNvPr id="151" name="Google Shape;151;p16"/>
              <p:cNvSpPr/>
              <p:nvPr/>
            </p:nvSpPr>
            <p:spPr>
              <a:xfrm rot="-5400000">
                <a:off x="1316107" y="2636871"/>
                <a:ext cx="357900" cy="357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1395701" y="2721264"/>
                <a:ext cx="198751" cy="172289"/>
              </a:xfrm>
              <a:custGeom>
                <a:rect b="b" l="l" r="r" t="t"/>
                <a:pathLst>
                  <a:path extrusionOk="0" h="4844" w="5588">
                    <a:moveTo>
                      <a:pt x="2794" y="0"/>
                    </a:moveTo>
                    <a:lnTo>
                      <a:pt x="1" y="4843"/>
                    </a:lnTo>
                    <a:lnTo>
                      <a:pt x="2794" y="4160"/>
                    </a:lnTo>
                    <a:lnTo>
                      <a:pt x="5587" y="4843"/>
                    </a:lnTo>
                    <a:lnTo>
                      <a:pt x="2794" y="0"/>
                    </a:lnTo>
                    <a:close/>
                  </a:path>
                </a:pathLst>
              </a:custGeom>
              <a:solidFill>
                <a:srgbClr val="FFFFFF"/>
              </a:solidFill>
              <a:ln cap="rnd" cmpd="sng" w="6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16"/>
            <p:cNvGrpSpPr/>
            <p:nvPr/>
          </p:nvGrpSpPr>
          <p:grpSpPr>
            <a:xfrm>
              <a:off x="610125" y="1807462"/>
              <a:ext cx="1770000" cy="2426140"/>
              <a:chOff x="610125" y="1807462"/>
              <a:chExt cx="1770000" cy="2426140"/>
            </a:xfrm>
          </p:grpSpPr>
          <p:sp>
            <p:nvSpPr>
              <p:cNvPr id="154" name="Google Shape;154;p16"/>
              <p:cNvSpPr txBox="1"/>
              <p:nvPr/>
            </p:nvSpPr>
            <p:spPr>
              <a:xfrm>
                <a:off x="610125" y="3043202"/>
                <a:ext cx="1770000" cy="11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When we started we had almost no idea of our capabilities and we all were in doubt as </a:t>
                </a:r>
                <a:r>
                  <a:rPr b="1" lang="en" sz="1200">
                    <a:solidFill>
                      <a:schemeClr val="dk1"/>
                    </a:solidFill>
                    <a:latin typeface="Fira Sans"/>
                    <a:ea typeface="Fira Sans"/>
                    <a:cs typeface="Fira Sans"/>
                    <a:sym typeface="Fira Sans"/>
                  </a:rPr>
                  <a:t>CAN WE DO IT?</a:t>
                </a:r>
                <a:endParaRPr b="1" sz="1200">
                  <a:solidFill>
                    <a:schemeClr val="dk1"/>
                  </a:solidFill>
                  <a:latin typeface="Fira Sans"/>
                  <a:ea typeface="Fira Sans"/>
                  <a:cs typeface="Fira Sans"/>
                  <a:sym typeface="Fira Sans"/>
                </a:endParaRPr>
              </a:p>
            </p:txBody>
          </p:sp>
          <p:sp>
            <p:nvSpPr>
              <p:cNvPr id="155" name="Google Shape;155;p16"/>
              <p:cNvSpPr/>
              <p:nvPr/>
            </p:nvSpPr>
            <p:spPr>
              <a:xfrm>
                <a:off x="651070" y="1807462"/>
                <a:ext cx="1688100" cy="3948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KICK OFF</a:t>
                </a:r>
                <a:endParaRPr sz="1800">
                  <a:solidFill>
                    <a:schemeClr val="lt1"/>
                  </a:solidFill>
                  <a:latin typeface="Fira Sans Extra Condensed Medium"/>
                  <a:ea typeface="Fira Sans Extra Condensed Medium"/>
                  <a:cs typeface="Fira Sans Extra Condensed Medium"/>
                  <a:sym typeface="Fira Sans Extra Condensed Medium"/>
                </a:endParaRPr>
              </a:p>
            </p:txBody>
          </p:sp>
        </p:grpSp>
      </p:grpSp>
      <p:grpSp>
        <p:nvGrpSpPr>
          <p:cNvPr id="156" name="Google Shape;156;p16"/>
          <p:cNvGrpSpPr/>
          <p:nvPr/>
        </p:nvGrpSpPr>
        <p:grpSpPr>
          <a:xfrm>
            <a:off x="2595400" y="1318850"/>
            <a:ext cx="1770000" cy="2502837"/>
            <a:chOff x="2595400" y="1318850"/>
            <a:chExt cx="1770000" cy="2502837"/>
          </a:xfrm>
        </p:grpSpPr>
        <p:grpSp>
          <p:nvGrpSpPr>
            <p:cNvPr id="157" name="Google Shape;157;p16"/>
            <p:cNvGrpSpPr/>
            <p:nvPr/>
          </p:nvGrpSpPr>
          <p:grpSpPr>
            <a:xfrm>
              <a:off x="3380966" y="2729729"/>
              <a:ext cx="198751" cy="666610"/>
              <a:chOff x="3380966" y="2729729"/>
              <a:chExt cx="198751" cy="666610"/>
            </a:xfrm>
          </p:grpSpPr>
          <p:cxnSp>
            <p:nvCxnSpPr>
              <p:cNvPr id="158" name="Google Shape;158;p16"/>
              <p:cNvCxnSpPr/>
              <p:nvPr/>
            </p:nvCxnSpPr>
            <p:spPr>
              <a:xfrm>
                <a:off x="3480313" y="2917539"/>
                <a:ext cx="0" cy="478800"/>
              </a:xfrm>
              <a:prstGeom prst="straightConnector1">
                <a:avLst/>
              </a:prstGeom>
              <a:noFill/>
              <a:ln cap="flat" cmpd="sng" w="19050">
                <a:solidFill>
                  <a:schemeClr val="accent6"/>
                </a:solidFill>
                <a:prstDash val="dot"/>
                <a:round/>
                <a:headEnd len="med" w="med" type="none"/>
                <a:tailEnd len="med" w="med" type="none"/>
              </a:ln>
            </p:spPr>
          </p:cxnSp>
          <p:sp>
            <p:nvSpPr>
              <p:cNvPr id="159" name="Google Shape;159;p16"/>
              <p:cNvSpPr/>
              <p:nvPr/>
            </p:nvSpPr>
            <p:spPr>
              <a:xfrm rot="10800000">
                <a:off x="3380966" y="2729729"/>
                <a:ext cx="198751" cy="172289"/>
              </a:xfrm>
              <a:custGeom>
                <a:rect b="b" l="l" r="r" t="t"/>
                <a:pathLst>
                  <a:path extrusionOk="0" h="4844" w="5588">
                    <a:moveTo>
                      <a:pt x="2794" y="0"/>
                    </a:moveTo>
                    <a:lnTo>
                      <a:pt x="1" y="4843"/>
                    </a:lnTo>
                    <a:lnTo>
                      <a:pt x="2794" y="4160"/>
                    </a:lnTo>
                    <a:lnTo>
                      <a:pt x="5587" y="4843"/>
                    </a:lnTo>
                    <a:lnTo>
                      <a:pt x="2794" y="0"/>
                    </a:lnTo>
                    <a:close/>
                  </a:path>
                </a:pathLst>
              </a:custGeom>
              <a:solidFill>
                <a:schemeClr val="accent3"/>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6"/>
            <p:cNvGrpSpPr/>
            <p:nvPr/>
          </p:nvGrpSpPr>
          <p:grpSpPr>
            <a:xfrm>
              <a:off x="2595400" y="1318850"/>
              <a:ext cx="1770000" cy="2502837"/>
              <a:chOff x="2595400" y="1318850"/>
              <a:chExt cx="1770000" cy="2502837"/>
            </a:xfrm>
          </p:grpSpPr>
          <p:sp>
            <p:nvSpPr>
              <p:cNvPr id="161" name="Google Shape;161;p16"/>
              <p:cNvSpPr/>
              <p:nvPr/>
            </p:nvSpPr>
            <p:spPr>
              <a:xfrm>
                <a:off x="2636262" y="3426888"/>
                <a:ext cx="1688100" cy="3948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PHASE 1</a:t>
                </a: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162" name="Google Shape;162;p16"/>
              <p:cNvSpPr txBox="1"/>
              <p:nvPr/>
            </p:nvSpPr>
            <p:spPr>
              <a:xfrm>
                <a:off x="2595400" y="1318850"/>
                <a:ext cx="1770000" cy="1238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This internship gave us a platform to explore </a:t>
                </a:r>
                <a:r>
                  <a:rPr b="1" lang="en" sz="1200">
                    <a:solidFill>
                      <a:schemeClr val="dk1"/>
                    </a:solidFill>
                    <a:latin typeface="Fira Sans"/>
                    <a:ea typeface="Fira Sans"/>
                    <a:cs typeface="Fira Sans"/>
                    <a:sym typeface="Fira Sans"/>
                  </a:rPr>
                  <a:t>new technologies like NODE JS, REACT and MAPBOX</a:t>
                </a:r>
                <a:endParaRPr b="1" sz="1200">
                  <a:solidFill>
                    <a:schemeClr val="dk1"/>
                  </a:solidFill>
                  <a:latin typeface="Fira Sans"/>
                  <a:ea typeface="Fira Sans"/>
                  <a:cs typeface="Fira Sans"/>
                  <a:sym typeface="Fira Sans"/>
                </a:endParaRPr>
              </a:p>
            </p:txBody>
          </p:sp>
        </p:grpSp>
      </p:grpSp>
      <p:grpSp>
        <p:nvGrpSpPr>
          <p:cNvPr id="163" name="Google Shape;163;p16"/>
          <p:cNvGrpSpPr/>
          <p:nvPr/>
        </p:nvGrpSpPr>
        <p:grpSpPr>
          <a:xfrm>
            <a:off x="6546851" y="1625099"/>
            <a:ext cx="1770000" cy="2196600"/>
            <a:chOff x="6546851" y="1625099"/>
            <a:chExt cx="1770000" cy="2196600"/>
          </a:xfrm>
        </p:grpSpPr>
        <p:grpSp>
          <p:nvGrpSpPr>
            <p:cNvPr id="164" name="Google Shape;164;p16"/>
            <p:cNvGrpSpPr/>
            <p:nvPr/>
          </p:nvGrpSpPr>
          <p:grpSpPr>
            <a:xfrm>
              <a:off x="7252805" y="2636816"/>
              <a:ext cx="357900" cy="759523"/>
              <a:chOff x="7252805" y="2636816"/>
              <a:chExt cx="357900" cy="759523"/>
            </a:xfrm>
          </p:grpSpPr>
          <p:cxnSp>
            <p:nvCxnSpPr>
              <p:cNvPr id="165" name="Google Shape;165;p16"/>
              <p:cNvCxnSpPr/>
              <p:nvPr/>
            </p:nvCxnSpPr>
            <p:spPr>
              <a:xfrm>
                <a:off x="7431763" y="2917539"/>
                <a:ext cx="0" cy="478800"/>
              </a:xfrm>
              <a:prstGeom prst="straightConnector1">
                <a:avLst/>
              </a:prstGeom>
              <a:noFill/>
              <a:ln cap="flat" cmpd="sng" w="19050">
                <a:solidFill>
                  <a:schemeClr val="accent6"/>
                </a:solidFill>
                <a:prstDash val="dot"/>
                <a:round/>
                <a:headEnd len="med" w="med" type="none"/>
                <a:tailEnd len="med" w="med" type="none"/>
              </a:ln>
            </p:spPr>
          </p:cxnSp>
          <p:sp>
            <p:nvSpPr>
              <p:cNvPr id="166" name="Google Shape;166;p16"/>
              <p:cNvSpPr/>
              <p:nvPr/>
            </p:nvSpPr>
            <p:spPr>
              <a:xfrm>
                <a:off x="7252805" y="2636816"/>
                <a:ext cx="357900" cy="357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7351495" y="2700214"/>
                <a:ext cx="161670" cy="230947"/>
              </a:xfrm>
              <a:custGeom>
                <a:rect b="b" l="l" r="r" t="t"/>
                <a:pathLst>
                  <a:path extrusionOk="0" h="10309" w="7215">
                    <a:moveTo>
                      <a:pt x="3588" y="1628"/>
                    </a:moveTo>
                    <a:cubicBezTo>
                      <a:pt x="4600" y="1628"/>
                      <a:pt x="5567" y="2420"/>
                      <a:pt x="5567" y="3617"/>
                    </a:cubicBezTo>
                    <a:cubicBezTo>
                      <a:pt x="5567" y="4703"/>
                      <a:pt x="4683" y="5587"/>
                      <a:pt x="3598" y="5587"/>
                    </a:cubicBezTo>
                    <a:cubicBezTo>
                      <a:pt x="1849" y="5587"/>
                      <a:pt x="965" y="3457"/>
                      <a:pt x="2211" y="2211"/>
                    </a:cubicBezTo>
                    <a:cubicBezTo>
                      <a:pt x="2614" y="1808"/>
                      <a:pt x="3106" y="1628"/>
                      <a:pt x="3588" y="1628"/>
                    </a:cubicBezTo>
                    <a:close/>
                    <a:moveTo>
                      <a:pt x="3598" y="0"/>
                    </a:moveTo>
                    <a:cubicBezTo>
                      <a:pt x="1608" y="0"/>
                      <a:pt x="1" y="1628"/>
                      <a:pt x="1" y="3617"/>
                    </a:cubicBezTo>
                    <a:cubicBezTo>
                      <a:pt x="1" y="5607"/>
                      <a:pt x="3598" y="10309"/>
                      <a:pt x="3598" y="10309"/>
                    </a:cubicBezTo>
                    <a:cubicBezTo>
                      <a:pt x="3598" y="10309"/>
                      <a:pt x="7215" y="5607"/>
                      <a:pt x="7215" y="3617"/>
                    </a:cubicBezTo>
                    <a:cubicBezTo>
                      <a:pt x="7215" y="1628"/>
                      <a:pt x="5587" y="0"/>
                      <a:pt x="35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16"/>
            <p:cNvGrpSpPr/>
            <p:nvPr/>
          </p:nvGrpSpPr>
          <p:grpSpPr>
            <a:xfrm>
              <a:off x="6546851" y="1625099"/>
              <a:ext cx="1770000" cy="2196600"/>
              <a:chOff x="6546851" y="1625099"/>
              <a:chExt cx="1770000" cy="2196600"/>
            </a:xfrm>
          </p:grpSpPr>
          <p:sp>
            <p:nvSpPr>
              <p:cNvPr id="169" name="Google Shape;169;p16"/>
              <p:cNvSpPr/>
              <p:nvPr/>
            </p:nvSpPr>
            <p:spPr>
              <a:xfrm>
                <a:off x="6587770" y="3426899"/>
                <a:ext cx="1688100" cy="3948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FÌNAL DEMO</a:t>
                </a: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170" name="Google Shape;170;p16"/>
              <p:cNvSpPr txBox="1"/>
              <p:nvPr/>
            </p:nvSpPr>
            <p:spPr>
              <a:xfrm>
                <a:off x="6546851" y="1625099"/>
                <a:ext cx="1770000" cy="93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So here we are, travelled almost 3 months from </a:t>
                </a:r>
                <a:r>
                  <a:rPr b="1" lang="en" sz="1200">
                    <a:solidFill>
                      <a:schemeClr val="dk1"/>
                    </a:solidFill>
                    <a:latin typeface="Fira Sans"/>
                    <a:ea typeface="Fira Sans"/>
                    <a:cs typeface="Fira Sans"/>
                    <a:sym typeface="Fira Sans"/>
                  </a:rPr>
                  <a:t>CAN WE DO IT to YES WE DID IT</a:t>
                </a:r>
                <a:endParaRPr b="1" sz="1200">
                  <a:solidFill>
                    <a:schemeClr val="dk1"/>
                  </a:solidFill>
                  <a:latin typeface="Fira Sans"/>
                  <a:ea typeface="Fira Sans"/>
                  <a:cs typeface="Fira Sans"/>
                  <a:sym typeface="Fira Sans"/>
                </a:endParaRPr>
              </a:p>
            </p:txBody>
          </p:sp>
        </p:grpSp>
      </p:grpSp>
      <p:grpSp>
        <p:nvGrpSpPr>
          <p:cNvPr id="171" name="Google Shape;171;p16"/>
          <p:cNvGrpSpPr/>
          <p:nvPr/>
        </p:nvGrpSpPr>
        <p:grpSpPr>
          <a:xfrm>
            <a:off x="4580575" y="1807462"/>
            <a:ext cx="1770000" cy="2426139"/>
            <a:chOff x="4580575" y="1807462"/>
            <a:chExt cx="1770000" cy="2426139"/>
          </a:xfrm>
        </p:grpSpPr>
        <p:grpSp>
          <p:nvGrpSpPr>
            <p:cNvPr id="172" name="Google Shape;172;p16"/>
            <p:cNvGrpSpPr/>
            <p:nvPr/>
          </p:nvGrpSpPr>
          <p:grpSpPr>
            <a:xfrm>
              <a:off x="5366231" y="2203494"/>
              <a:ext cx="198751" cy="690074"/>
              <a:chOff x="5366231" y="2203494"/>
              <a:chExt cx="198751" cy="690074"/>
            </a:xfrm>
          </p:grpSpPr>
          <p:cxnSp>
            <p:nvCxnSpPr>
              <p:cNvPr id="173" name="Google Shape;173;p16"/>
              <p:cNvCxnSpPr/>
              <p:nvPr/>
            </p:nvCxnSpPr>
            <p:spPr>
              <a:xfrm>
                <a:off x="5465563" y="2203494"/>
                <a:ext cx="0" cy="478800"/>
              </a:xfrm>
              <a:prstGeom prst="straightConnector1">
                <a:avLst/>
              </a:prstGeom>
              <a:noFill/>
              <a:ln cap="flat" cmpd="sng" w="19050">
                <a:solidFill>
                  <a:schemeClr val="accent6"/>
                </a:solidFill>
                <a:prstDash val="dot"/>
                <a:round/>
                <a:headEnd len="med" w="med" type="none"/>
                <a:tailEnd len="med" w="med" type="none"/>
              </a:ln>
            </p:spPr>
          </p:cxnSp>
          <p:sp>
            <p:nvSpPr>
              <p:cNvPr id="174" name="Google Shape;174;p16"/>
              <p:cNvSpPr/>
              <p:nvPr/>
            </p:nvSpPr>
            <p:spPr>
              <a:xfrm>
                <a:off x="5366231" y="2721279"/>
                <a:ext cx="198751" cy="172289"/>
              </a:xfrm>
              <a:custGeom>
                <a:rect b="b" l="l" r="r" t="t"/>
                <a:pathLst>
                  <a:path extrusionOk="0" h="4844" w="5588">
                    <a:moveTo>
                      <a:pt x="2794" y="0"/>
                    </a:moveTo>
                    <a:lnTo>
                      <a:pt x="1" y="4843"/>
                    </a:lnTo>
                    <a:lnTo>
                      <a:pt x="2794" y="4160"/>
                    </a:lnTo>
                    <a:lnTo>
                      <a:pt x="5587" y="4843"/>
                    </a:lnTo>
                    <a:lnTo>
                      <a:pt x="2794" y="0"/>
                    </a:lnTo>
                    <a:close/>
                  </a:path>
                </a:pathLst>
              </a:custGeom>
              <a:solidFill>
                <a:schemeClr val="accent4"/>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6"/>
            <p:cNvGrpSpPr/>
            <p:nvPr/>
          </p:nvGrpSpPr>
          <p:grpSpPr>
            <a:xfrm>
              <a:off x="4580575" y="1807462"/>
              <a:ext cx="1770000" cy="2426139"/>
              <a:chOff x="4580575" y="1807462"/>
              <a:chExt cx="1770000" cy="2426139"/>
            </a:xfrm>
          </p:grpSpPr>
          <p:sp>
            <p:nvSpPr>
              <p:cNvPr id="176" name="Google Shape;176;p16"/>
              <p:cNvSpPr/>
              <p:nvPr/>
            </p:nvSpPr>
            <p:spPr>
              <a:xfrm>
                <a:off x="4621518" y="1807462"/>
                <a:ext cx="1688100" cy="3948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PHASE 2</a:t>
                </a: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177" name="Google Shape;177;p16"/>
              <p:cNvSpPr txBox="1"/>
              <p:nvPr/>
            </p:nvSpPr>
            <p:spPr>
              <a:xfrm>
                <a:off x="4580575" y="3043201"/>
                <a:ext cx="1770000" cy="11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Special Thanks to </a:t>
                </a:r>
                <a:r>
                  <a:rPr b="1" lang="en" sz="1200">
                    <a:solidFill>
                      <a:schemeClr val="dk1"/>
                    </a:solidFill>
                    <a:latin typeface="Fira Sans"/>
                    <a:ea typeface="Fira Sans"/>
                    <a:cs typeface="Fira Sans"/>
                    <a:sym typeface="Fira Sans"/>
                  </a:rPr>
                  <a:t>D</a:t>
                </a:r>
                <a:r>
                  <a:rPr b="1" lang="en" sz="1200">
                    <a:solidFill>
                      <a:schemeClr val="dk1"/>
                    </a:solidFill>
                    <a:latin typeface="Fira Sans"/>
                    <a:ea typeface="Fira Sans"/>
                    <a:cs typeface="Fira Sans"/>
                    <a:sym typeface="Fira Sans"/>
                  </a:rPr>
                  <a:t>aniel and Morgan</a:t>
                </a:r>
                <a:r>
                  <a:rPr lang="en" sz="1200">
                    <a:solidFill>
                      <a:schemeClr val="dk1"/>
                    </a:solidFill>
                    <a:latin typeface="Fira Sans"/>
                    <a:ea typeface="Fira Sans"/>
                    <a:cs typeface="Fira Sans"/>
                    <a:sym typeface="Fira Sans"/>
                  </a:rPr>
                  <a:t> for giving their immense support to complete this project.</a:t>
                </a:r>
                <a:endParaRPr sz="1200">
                  <a:solidFill>
                    <a:schemeClr val="dk1"/>
                  </a:solidFill>
                  <a:latin typeface="Fira Sans"/>
                  <a:ea typeface="Fira Sans"/>
                  <a:cs typeface="Fira Sans"/>
                  <a:sym typeface="Fira Sans"/>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7"/>
          <p:cNvSpPr txBox="1"/>
          <p:nvPr>
            <p:ph type="title"/>
          </p:nvPr>
        </p:nvSpPr>
        <p:spPr>
          <a:xfrm>
            <a:off x="2125775" y="385000"/>
            <a:ext cx="4892400" cy="38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Learnings</a:t>
            </a:r>
            <a:endParaRPr/>
          </a:p>
        </p:txBody>
      </p:sp>
      <p:grpSp>
        <p:nvGrpSpPr>
          <p:cNvPr id="183" name="Google Shape;183;p17"/>
          <p:cNvGrpSpPr/>
          <p:nvPr/>
        </p:nvGrpSpPr>
        <p:grpSpPr>
          <a:xfrm>
            <a:off x="3321492" y="1613583"/>
            <a:ext cx="2501731" cy="2530002"/>
            <a:chOff x="3297590" y="1557628"/>
            <a:chExt cx="2549145" cy="2577952"/>
          </a:xfrm>
        </p:grpSpPr>
        <p:grpSp>
          <p:nvGrpSpPr>
            <p:cNvPr id="184" name="Google Shape;184;p17"/>
            <p:cNvGrpSpPr/>
            <p:nvPr/>
          </p:nvGrpSpPr>
          <p:grpSpPr>
            <a:xfrm>
              <a:off x="3297590" y="1557628"/>
              <a:ext cx="2549145" cy="2577952"/>
              <a:chOff x="2692200" y="1721125"/>
              <a:chExt cx="2225550" cy="2250700"/>
            </a:xfrm>
          </p:grpSpPr>
          <p:sp>
            <p:nvSpPr>
              <p:cNvPr id="185" name="Google Shape;185;p17"/>
              <p:cNvSpPr/>
              <p:nvPr/>
            </p:nvSpPr>
            <p:spPr>
              <a:xfrm>
                <a:off x="3828575" y="2098900"/>
                <a:ext cx="223575" cy="511450"/>
              </a:xfrm>
              <a:custGeom>
                <a:rect b="b" l="l" r="r" t="t"/>
                <a:pathLst>
                  <a:path extrusionOk="0" h="20458" w="8943">
                    <a:moveTo>
                      <a:pt x="1" y="1"/>
                    </a:moveTo>
                    <a:lnTo>
                      <a:pt x="1" y="20457"/>
                    </a:lnTo>
                    <a:lnTo>
                      <a:pt x="5527" y="20457"/>
                    </a:lnTo>
                    <a:lnTo>
                      <a:pt x="8943" y="66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p:nvPr/>
            </p:nvSpPr>
            <p:spPr>
              <a:xfrm>
                <a:off x="2885125" y="3496000"/>
                <a:ext cx="28150" cy="37700"/>
              </a:xfrm>
              <a:custGeom>
                <a:rect b="b" l="l" r="r" t="t"/>
                <a:pathLst>
                  <a:path extrusionOk="0" h="1508" w="1126">
                    <a:moveTo>
                      <a:pt x="0" y="1"/>
                    </a:moveTo>
                    <a:lnTo>
                      <a:pt x="0" y="1"/>
                    </a:lnTo>
                    <a:cubicBezTo>
                      <a:pt x="362" y="503"/>
                      <a:pt x="744" y="1005"/>
                      <a:pt x="1126" y="1508"/>
                    </a:cubicBezTo>
                    <a:lnTo>
                      <a:pt x="1126" y="16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
              <p:cNvSpPr/>
              <p:nvPr/>
            </p:nvSpPr>
            <p:spPr>
              <a:xfrm>
                <a:off x="4081775" y="3909950"/>
                <a:ext cx="90950" cy="27150"/>
              </a:xfrm>
              <a:custGeom>
                <a:rect b="b" l="l" r="r" t="t"/>
                <a:pathLst>
                  <a:path extrusionOk="0" h="1086" w="3638">
                    <a:moveTo>
                      <a:pt x="3638" y="1"/>
                    </a:moveTo>
                    <a:lnTo>
                      <a:pt x="0" y="363"/>
                    </a:lnTo>
                    <a:lnTo>
                      <a:pt x="61" y="1086"/>
                    </a:lnTo>
                    <a:cubicBezTo>
                      <a:pt x="1286" y="764"/>
                      <a:pt x="2472" y="403"/>
                      <a:pt x="36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a:off x="3296050" y="2646500"/>
                <a:ext cx="693300" cy="361225"/>
              </a:xfrm>
              <a:custGeom>
                <a:rect b="b" l="l" r="r" t="t"/>
                <a:pathLst>
                  <a:path extrusionOk="0" h="14449" w="27732">
                    <a:moveTo>
                      <a:pt x="1" y="0"/>
                    </a:moveTo>
                    <a:lnTo>
                      <a:pt x="744" y="14448"/>
                    </a:lnTo>
                    <a:lnTo>
                      <a:pt x="27732" y="11856"/>
                    </a:lnTo>
                    <a:lnTo>
                      <a:pt x="2676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a:off x="3316150" y="2967500"/>
                <a:ext cx="721950" cy="567725"/>
              </a:xfrm>
              <a:custGeom>
                <a:rect b="b" l="l" r="r" t="t"/>
                <a:pathLst>
                  <a:path extrusionOk="0" h="22709" w="28878">
                    <a:moveTo>
                      <a:pt x="27008" y="1"/>
                    </a:moveTo>
                    <a:lnTo>
                      <a:pt x="1" y="2593"/>
                    </a:lnTo>
                    <a:lnTo>
                      <a:pt x="845" y="19051"/>
                    </a:lnTo>
                    <a:lnTo>
                      <a:pt x="28877" y="22708"/>
                    </a:lnTo>
                    <a:lnTo>
                      <a:pt x="270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a:off x="2692200" y="2651525"/>
                <a:ext cx="599875" cy="811850"/>
              </a:xfrm>
              <a:custGeom>
                <a:rect b="b" l="l" r="r" t="t"/>
                <a:pathLst>
                  <a:path extrusionOk="0" h="32474" w="23995">
                    <a:moveTo>
                      <a:pt x="22708" y="0"/>
                    </a:moveTo>
                    <a:lnTo>
                      <a:pt x="61" y="4140"/>
                    </a:lnTo>
                    <a:lnTo>
                      <a:pt x="1" y="14730"/>
                    </a:lnTo>
                    <a:cubicBezTo>
                      <a:pt x="945" y="20939"/>
                      <a:pt x="3216" y="26887"/>
                      <a:pt x="6632" y="32172"/>
                    </a:cubicBezTo>
                    <a:lnTo>
                      <a:pt x="8923" y="32473"/>
                    </a:lnTo>
                    <a:lnTo>
                      <a:pt x="23391" y="24034"/>
                    </a:lnTo>
                    <a:lnTo>
                      <a:pt x="23994" y="25058"/>
                    </a:lnTo>
                    <a:lnTo>
                      <a:pt x="23994" y="25058"/>
                    </a:lnTo>
                    <a:lnTo>
                      <a:pt x="227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2925300" y="3286000"/>
                <a:ext cx="396900" cy="577775"/>
              </a:xfrm>
              <a:custGeom>
                <a:rect b="b" l="l" r="r" t="t"/>
                <a:pathLst>
                  <a:path extrusionOk="0" h="23111" w="15876">
                    <a:moveTo>
                      <a:pt x="14690" y="1"/>
                    </a:moveTo>
                    <a:lnTo>
                      <a:pt x="1" y="8561"/>
                    </a:lnTo>
                    <a:lnTo>
                      <a:pt x="1" y="10531"/>
                    </a:lnTo>
                    <a:cubicBezTo>
                      <a:pt x="503" y="11174"/>
                      <a:pt x="1026" y="11797"/>
                      <a:pt x="1568" y="12379"/>
                    </a:cubicBezTo>
                    <a:cubicBezTo>
                      <a:pt x="1568" y="10812"/>
                      <a:pt x="1548" y="9707"/>
                      <a:pt x="1528" y="9566"/>
                    </a:cubicBezTo>
                    <a:lnTo>
                      <a:pt x="13605" y="3136"/>
                    </a:lnTo>
                    <a:lnTo>
                      <a:pt x="14931" y="22648"/>
                    </a:lnTo>
                    <a:cubicBezTo>
                      <a:pt x="15233" y="22789"/>
                      <a:pt x="15554" y="22949"/>
                      <a:pt x="15876" y="23110"/>
                    </a:cubicBezTo>
                    <a:lnTo>
                      <a:pt x="146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3339275" y="3480925"/>
                <a:ext cx="729450" cy="473775"/>
              </a:xfrm>
              <a:custGeom>
                <a:rect b="b" l="l" r="r" t="t"/>
                <a:pathLst>
                  <a:path extrusionOk="0" h="18951" w="29178">
                    <a:moveTo>
                      <a:pt x="0" y="1"/>
                    </a:moveTo>
                    <a:lnTo>
                      <a:pt x="824" y="15976"/>
                    </a:lnTo>
                    <a:cubicBezTo>
                      <a:pt x="3999" y="17363"/>
                      <a:pt x="7335" y="18347"/>
                      <a:pt x="10751" y="18950"/>
                    </a:cubicBezTo>
                    <a:lnTo>
                      <a:pt x="29178" y="17102"/>
                    </a:lnTo>
                    <a:lnTo>
                      <a:pt x="28073" y="3678"/>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3265925" y="2057200"/>
                <a:ext cx="550625" cy="553150"/>
              </a:xfrm>
              <a:custGeom>
                <a:rect b="b" l="l" r="r" t="t"/>
                <a:pathLst>
                  <a:path extrusionOk="0" h="22126" w="22025">
                    <a:moveTo>
                      <a:pt x="0" y="1"/>
                    </a:moveTo>
                    <a:lnTo>
                      <a:pt x="1126" y="22125"/>
                    </a:lnTo>
                    <a:lnTo>
                      <a:pt x="9646" y="22125"/>
                    </a:lnTo>
                    <a:lnTo>
                      <a:pt x="11093" y="15615"/>
                    </a:lnTo>
                    <a:lnTo>
                      <a:pt x="22024" y="15615"/>
                    </a:lnTo>
                    <a:lnTo>
                      <a:pt x="22024" y="1629"/>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2786650" y="2144125"/>
                <a:ext cx="138175" cy="220550"/>
              </a:xfrm>
              <a:custGeom>
                <a:rect b="b" l="l" r="r" t="t"/>
                <a:pathLst>
                  <a:path extrusionOk="0" h="8822" w="5527">
                    <a:moveTo>
                      <a:pt x="5527" y="0"/>
                    </a:moveTo>
                    <a:cubicBezTo>
                      <a:pt x="3356" y="2713"/>
                      <a:pt x="1508" y="5687"/>
                      <a:pt x="1" y="8822"/>
                    </a:cubicBezTo>
                    <a:lnTo>
                      <a:pt x="5527" y="7576"/>
                    </a:lnTo>
                    <a:lnTo>
                      <a:pt x="552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3656250" y="3920500"/>
                <a:ext cx="415000" cy="51325"/>
              </a:xfrm>
              <a:custGeom>
                <a:rect b="b" l="l" r="r" t="t"/>
                <a:pathLst>
                  <a:path extrusionOk="0" h="2053" w="16600">
                    <a:moveTo>
                      <a:pt x="16539" y="1"/>
                    </a:moveTo>
                    <a:lnTo>
                      <a:pt x="1" y="1669"/>
                    </a:lnTo>
                    <a:cubicBezTo>
                      <a:pt x="1965" y="1925"/>
                      <a:pt x="3940" y="2053"/>
                      <a:pt x="5912" y="2053"/>
                    </a:cubicBezTo>
                    <a:cubicBezTo>
                      <a:pt x="9507" y="2053"/>
                      <a:pt x="13095" y="1628"/>
                      <a:pt x="16599" y="785"/>
                    </a:cubicBezTo>
                    <a:lnTo>
                      <a:pt x="165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4053125" y="3504550"/>
                <a:ext cx="654625" cy="402425"/>
              </a:xfrm>
              <a:custGeom>
                <a:rect b="b" l="l" r="r" t="t"/>
                <a:pathLst>
                  <a:path extrusionOk="0" h="16097" w="26185">
                    <a:moveTo>
                      <a:pt x="26124" y="0"/>
                    </a:moveTo>
                    <a:lnTo>
                      <a:pt x="1" y="2713"/>
                    </a:lnTo>
                    <a:lnTo>
                      <a:pt x="1106" y="16096"/>
                    </a:lnTo>
                    <a:lnTo>
                      <a:pt x="6612" y="15554"/>
                    </a:lnTo>
                    <a:cubicBezTo>
                      <a:pt x="8059" y="14971"/>
                      <a:pt x="9466" y="14328"/>
                      <a:pt x="10832" y="13625"/>
                    </a:cubicBezTo>
                    <a:lnTo>
                      <a:pt x="10832" y="13625"/>
                    </a:lnTo>
                    <a:lnTo>
                      <a:pt x="1910" y="14529"/>
                    </a:lnTo>
                    <a:lnTo>
                      <a:pt x="1187" y="4079"/>
                    </a:lnTo>
                    <a:lnTo>
                      <a:pt x="24597" y="1065"/>
                    </a:lnTo>
                    <a:lnTo>
                      <a:pt x="24597" y="2532"/>
                    </a:lnTo>
                    <a:cubicBezTo>
                      <a:pt x="25140" y="1869"/>
                      <a:pt x="25662" y="1206"/>
                      <a:pt x="26185" y="523"/>
                    </a:cubicBezTo>
                    <a:lnTo>
                      <a:pt x="261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3544725" y="2484225"/>
                <a:ext cx="271825" cy="126125"/>
              </a:xfrm>
              <a:custGeom>
                <a:rect b="b" l="l" r="r" t="t"/>
                <a:pathLst>
                  <a:path extrusionOk="0" h="5045" w="10873">
                    <a:moveTo>
                      <a:pt x="1106" y="0"/>
                    </a:moveTo>
                    <a:lnTo>
                      <a:pt x="1" y="5044"/>
                    </a:lnTo>
                    <a:lnTo>
                      <a:pt x="10872" y="5044"/>
                    </a:lnTo>
                    <a:lnTo>
                      <a:pt x="108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3975775" y="2484225"/>
                <a:ext cx="669675" cy="457675"/>
              </a:xfrm>
              <a:custGeom>
                <a:rect b="b" l="l" r="r" t="t"/>
                <a:pathLst>
                  <a:path extrusionOk="0" h="18307" w="26787">
                    <a:moveTo>
                      <a:pt x="3216" y="2131"/>
                    </a:moveTo>
                    <a:lnTo>
                      <a:pt x="24436" y="3457"/>
                    </a:lnTo>
                    <a:lnTo>
                      <a:pt x="25662" y="13886"/>
                    </a:lnTo>
                    <a:lnTo>
                      <a:pt x="2613" y="16619"/>
                    </a:lnTo>
                    <a:lnTo>
                      <a:pt x="1889" y="5768"/>
                    </a:lnTo>
                    <a:lnTo>
                      <a:pt x="3216" y="2131"/>
                    </a:lnTo>
                    <a:close/>
                    <a:moveTo>
                      <a:pt x="1005" y="0"/>
                    </a:moveTo>
                    <a:lnTo>
                      <a:pt x="0" y="5788"/>
                    </a:lnTo>
                    <a:lnTo>
                      <a:pt x="1025" y="18307"/>
                    </a:lnTo>
                    <a:lnTo>
                      <a:pt x="26787" y="15835"/>
                    </a:lnTo>
                    <a:lnTo>
                      <a:pt x="25441" y="1688"/>
                    </a:lnTo>
                    <a:lnTo>
                      <a:pt x="10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4003400" y="2904200"/>
                <a:ext cx="671700" cy="356725"/>
              </a:xfrm>
              <a:custGeom>
                <a:rect b="b" l="l" r="r" t="t"/>
                <a:pathLst>
                  <a:path extrusionOk="0" h="14269" w="26868">
                    <a:moveTo>
                      <a:pt x="25802" y="1"/>
                    </a:moveTo>
                    <a:lnTo>
                      <a:pt x="1" y="2473"/>
                    </a:lnTo>
                    <a:lnTo>
                      <a:pt x="985" y="14268"/>
                    </a:lnTo>
                    <a:lnTo>
                      <a:pt x="26867" y="11073"/>
                    </a:lnTo>
                    <a:lnTo>
                      <a:pt x="258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a:off x="4031025" y="3268425"/>
                <a:ext cx="290400" cy="267800"/>
              </a:xfrm>
              <a:custGeom>
                <a:rect b="b" l="l" r="r" t="t"/>
                <a:pathLst>
                  <a:path extrusionOk="0" h="10712" w="11616">
                    <a:moveTo>
                      <a:pt x="9486" y="1"/>
                    </a:moveTo>
                    <a:lnTo>
                      <a:pt x="1" y="1166"/>
                    </a:lnTo>
                    <a:lnTo>
                      <a:pt x="784" y="10711"/>
                    </a:lnTo>
                    <a:lnTo>
                      <a:pt x="11616" y="9566"/>
                    </a:lnTo>
                    <a:lnTo>
                      <a:pt x="94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a:off x="4006925" y="2116500"/>
                <a:ext cx="646575" cy="373275"/>
              </a:xfrm>
              <a:custGeom>
                <a:rect b="b" l="l" r="r" t="t"/>
                <a:pathLst>
                  <a:path extrusionOk="0" h="14931" w="25863">
                    <a:moveTo>
                      <a:pt x="2291" y="0"/>
                    </a:moveTo>
                    <a:lnTo>
                      <a:pt x="0" y="13263"/>
                    </a:lnTo>
                    <a:lnTo>
                      <a:pt x="24054" y="14931"/>
                    </a:lnTo>
                    <a:lnTo>
                      <a:pt x="23491" y="9163"/>
                    </a:lnTo>
                    <a:lnTo>
                      <a:pt x="25862" y="643"/>
                    </a:lnTo>
                    <a:lnTo>
                      <a:pt x="24235" y="121"/>
                    </a:lnTo>
                    <a:lnTo>
                      <a:pt x="3979" y="121"/>
                    </a:lnTo>
                    <a:lnTo>
                      <a:pt x="22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4134525" y="1770350"/>
                <a:ext cx="465725" cy="288400"/>
              </a:xfrm>
              <a:custGeom>
                <a:rect b="b" l="l" r="r" t="t"/>
                <a:pathLst>
                  <a:path extrusionOk="0" h="11536" w="18629">
                    <a:moveTo>
                      <a:pt x="0" y="1"/>
                    </a:moveTo>
                    <a:lnTo>
                      <a:pt x="2814" y="11535"/>
                    </a:lnTo>
                    <a:lnTo>
                      <a:pt x="18628" y="11535"/>
                    </a:lnTo>
                    <a:lnTo>
                      <a:pt x="18628" y="11234"/>
                    </a:lnTo>
                    <a:cubicBezTo>
                      <a:pt x="17985" y="10591"/>
                      <a:pt x="17322" y="9968"/>
                      <a:pt x="16639" y="9365"/>
                    </a:cubicBezTo>
                    <a:lnTo>
                      <a:pt x="4180" y="8903"/>
                    </a:lnTo>
                    <a:lnTo>
                      <a:pt x="2251" y="764"/>
                    </a:lnTo>
                    <a:cubicBezTo>
                      <a:pt x="1507" y="483"/>
                      <a:pt x="764" y="24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3083050" y="1817075"/>
                <a:ext cx="265775" cy="185400"/>
              </a:xfrm>
              <a:custGeom>
                <a:rect b="b" l="l" r="r" t="t"/>
                <a:pathLst>
                  <a:path extrusionOk="0" h="7416" w="10631">
                    <a:moveTo>
                      <a:pt x="10611" y="0"/>
                    </a:moveTo>
                    <a:lnTo>
                      <a:pt x="10611" y="0"/>
                    </a:lnTo>
                    <a:cubicBezTo>
                      <a:pt x="6793" y="1709"/>
                      <a:pt x="3216" y="3939"/>
                      <a:pt x="1" y="6612"/>
                    </a:cubicBezTo>
                    <a:lnTo>
                      <a:pt x="10591" y="7415"/>
                    </a:lnTo>
                    <a:cubicBezTo>
                      <a:pt x="10611" y="5949"/>
                      <a:pt x="10631" y="3236"/>
                      <a:pt x="106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3823050" y="1721625"/>
                <a:ext cx="356700" cy="337125"/>
              </a:xfrm>
              <a:custGeom>
                <a:rect b="b" l="l" r="r" t="t"/>
                <a:pathLst>
                  <a:path extrusionOk="0" h="13485" w="14268">
                    <a:moveTo>
                      <a:pt x="0" y="0"/>
                    </a:moveTo>
                    <a:lnTo>
                      <a:pt x="201" y="12660"/>
                    </a:lnTo>
                    <a:lnTo>
                      <a:pt x="11455" y="13484"/>
                    </a:lnTo>
                    <a:lnTo>
                      <a:pt x="14268" y="13484"/>
                    </a:lnTo>
                    <a:lnTo>
                      <a:pt x="11394" y="1648"/>
                    </a:lnTo>
                    <a:cubicBezTo>
                      <a:pt x="7677" y="603"/>
                      <a:pt x="3839" y="41"/>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3612050" y="1721125"/>
                <a:ext cx="204000" cy="316025"/>
              </a:xfrm>
              <a:custGeom>
                <a:rect b="b" l="l" r="r" t="t"/>
                <a:pathLst>
                  <a:path extrusionOk="0" h="12641" w="8160">
                    <a:moveTo>
                      <a:pt x="7697" y="0"/>
                    </a:moveTo>
                    <a:cubicBezTo>
                      <a:pt x="5125" y="0"/>
                      <a:pt x="2553" y="221"/>
                      <a:pt x="1" y="663"/>
                    </a:cubicBezTo>
                    <a:lnTo>
                      <a:pt x="1" y="12037"/>
                    </a:lnTo>
                    <a:lnTo>
                      <a:pt x="8159" y="12640"/>
                    </a:lnTo>
                    <a:lnTo>
                      <a:pt x="79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a:off x="3359350" y="1744225"/>
                <a:ext cx="216050" cy="274825"/>
              </a:xfrm>
              <a:custGeom>
                <a:rect b="b" l="l" r="r" t="t"/>
                <a:pathLst>
                  <a:path extrusionOk="0" h="10993" w="8642">
                    <a:moveTo>
                      <a:pt x="8642" y="1"/>
                    </a:moveTo>
                    <a:cubicBezTo>
                      <a:pt x="5688" y="624"/>
                      <a:pt x="2814" y="1528"/>
                      <a:pt x="61" y="2714"/>
                    </a:cubicBezTo>
                    <a:cubicBezTo>
                      <a:pt x="61" y="5909"/>
                      <a:pt x="61" y="8762"/>
                      <a:pt x="1" y="10350"/>
                    </a:cubicBezTo>
                    <a:lnTo>
                      <a:pt x="8642" y="10993"/>
                    </a:lnTo>
                    <a:lnTo>
                      <a:pt x="86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p:nvPr/>
            </p:nvSpPr>
            <p:spPr>
              <a:xfrm>
                <a:off x="4280200" y="3217700"/>
                <a:ext cx="422525" cy="288875"/>
              </a:xfrm>
              <a:custGeom>
                <a:rect b="b" l="l" r="r" t="t"/>
                <a:pathLst>
                  <a:path extrusionOk="0" h="11555" w="16901">
                    <a:moveTo>
                      <a:pt x="15936" y="0"/>
                    </a:moveTo>
                    <a:lnTo>
                      <a:pt x="1" y="1969"/>
                    </a:lnTo>
                    <a:lnTo>
                      <a:pt x="2131" y="11555"/>
                    </a:lnTo>
                    <a:lnTo>
                      <a:pt x="16901" y="10007"/>
                    </a:lnTo>
                    <a:lnTo>
                      <a:pt x="159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
              <p:cNvSpPr/>
              <p:nvPr/>
            </p:nvSpPr>
            <p:spPr>
              <a:xfrm>
                <a:off x="4655975" y="2172250"/>
                <a:ext cx="222075" cy="336125"/>
              </a:xfrm>
              <a:custGeom>
                <a:rect b="b" l="l" r="r" t="t"/>
                <a:pathLst>
                  <a:path extrusionOk="0" h="13445" w="8883">
                    <a:moveTo>
                      <a:pt x="1990" y="1"/>
                    </a:moveTo>
                    <a:lnTo>
                      <a:pt x="1" y="7154"/>
                    </a:lnTo>
                    <a:lnTo>
                      <a:pt x="564" y="12861"/>
                    </a:lnTo>
                    <a:lnTo>
                      <a:pt x="8883" y="13444"/>
                    </a:lnTo>
                    <a:cubicBezTo>
                      <a:pt x="7356" y="8601"/>
                      <a:pt x="5025" y="4060"/>
                      <a:pt x="19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a:off x="4709225" y="2878575"/>
                <a:ext cx="208025" cy="560175"/>
              </a:xfrm>
              <a:custGeom>
                <a:rect b="b" l="l" r="r" t="t"/>
                <a:pathLst>
                  <a:path extrusionOk="0" h="22407" w="8321">
                    <a:moveTo>
                      <a:pt x="8320" y="1"/>
                    </a:moveTo>
                    <a:lnTo>
                      <a:pt x="1" y="785"/>
                    </a:lnTo>
                    <a:lnTo>
                      <a:pt x="2091" y="22407"/>
                    </a:lnTo>
                    <a:cubicBezTo>
                      <a:pt x="5266" y="17323"/>
                      <a:pt x="7356" y="11636"/>
                      <a:pt x="8280" y="5728"/>
                    </a:cubicBezTo>
                    <a:lnTo>
                      <a:pt x="83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p:nvPr/>
            </p:nvSpPr>
            <p:spPr>
              <a:xfrm>
                <a:off x="4673575" y="2530950"/>
                <a:ext cx="244175" cy="343150"/>
              </a:xfrm>
              <a:custGeom>
                <a:rect b="b" l="l" r="r" t="t"/>
                <a:pathLst>
                  <a:path extrusionOk="0" h="13726" w="9767">
                    <a:moveTo>
                      <a:pt x="0" y="0"/>
                    </a:moveTo>
                    <a:lnTo>
                      <a:pt x="1326" y="13725"/>
                    </a:lnTo>
                    <a:lnTo>
                      <a:pt x="9726" y="12921"/>
                    </a:lnTo>
                    <a:lnTo>
                      <a:pt x="9766" y="5989"/>
                    </a:lnTo>
                    <a:cubicBezTo>
                      <a:pt x="9485" y="4180"/>
                      <a:pt x="9103" y="2372"/>
                      <a:pt x="8621" y="583"/>
                    </a:cubicBez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a:off x="2693725" y="2039125"/>
                <a:ext cx="564175" cy="678725"/>
              </a:xfrm>
              <a:custGeom>
                <a:rect b="b" l="l" r="r" t="t"/>
                <a:pathLst>
                  <a:path extrusionOk="0" h="27149" w="22567">
                    <a:moveTo>
                      <a:pt x="13062" y="0"/>
                    </a:moveTo>
                    <a:cubicBezTo>
                      <a:pt x="12238" y="784"/>
                      <a:pt x="11454" y="1608"/>
                      <a:pt x="10711" y="2452"/>
                    </a:cubicBezTo>
                    <a:lnTo>
                      <a:pt x="10711" y="12942"/>
                    </a:lnTo>
                    <a:lnTo>
                      <a:pt x="2974" y="14710"/>
                    </a:lnTo>
                    <a:cubicBezTo>
                      <a:pt x="1567" y="18005"/>
                      <a:pt x="563" y="21462"/>
                      <a:pt x="0" y="25019"/>
                    </a:cubicBezTo>
                    <a:lnTo>
                      <a:pt x="0" y="27149"/>
                    </a:lnTo>
                    <a:lnTo>
                      <a:pt x="22567" y="23029"/>
                    </a:lnTo>
                    <a:lnTo>
                      <a:pt x="21401" y="623"/>
                    </a:lnTo>
                    <a:lnTo>
                      <a:pt x="130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3292050" y="3277975"/>
                <a:ext cx="3525" cy="8050"/>
              </a:xfrm>
              <a:custGeom>
                <a:rect b="b" l="l" r="r" t="t"/>
                <a:pathLst>
                  <a:path extrusionOk="0" h="322" w="141">
                    <a:moveTo>
                      <a:pt x="0" y="0"/>
                    </a:moveTo>
                    <a:lnTo>
                      <a:pt x="20" y="322"/>
                    </a:lnTo>
                    <a:lnTo>
                      <a:pt x="141" y="242"/>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3285000" y="3007700"/>
                <a:ext cx="31175" cy="27150"/>
              </a:xfrm>
              <a:custGeom>
                <a:rect b="b" l="l" r="r" t="t"/>
                <a:pathLst>
                  <a:path extrusionOk="0" h="1086" w="1247">
                    <a:moveTo>
                      <a:pt x="1186" y="0"/>
                    </a:moveTo>
                    <a:lnTo>
                      <a:pt x="1" y="121"/>
                    </a:lnTo>
                    <a:lnTo>
                      <a:pt x="101" y="1086"/>
                    </a:lnTo>
                    <a:lnTo>
                      <a:pt x="1247" y="985"/>
                    </a:lnTo>
                    <a:lnTo>
                      <a:pt x="11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7"/>
            <p:cNvGrpSpPr/>
            <p:nvPr/>
          </p:nvGrpSpPr>
          <p:grpSpPr>
            <a:xfrm>
              <a:off x="3608337" y="1635887"/>
              <a:ext cx="1952420" cy="2380513"/>
              <a:chOff x="2963500" y="1789450"/>
              <a:chExt cx="1704575" cy="2078325"/>
            </a:xfrm>
          </p:grpSpPr>
          <p:sp>
            <p:nvSpPr>
              <p:cNvPr id="215" name="Google Shape;215;p17"/>
              <p:cNvSpPr/>
              <p:nvPr/>
            </p:nvSpPr>
            <p:spPr>
              <a:xfrm>
                <a:off x="4023000" y="2537475"/>
                <a:ext cx="594325" cy="362225"/>
              </a:xfrm>
              <a:custGeom>
                <a:rect b="b" l="l" r="r" t="t"/>
                <a:pathLst>
                  <a:path extrusionOk="0" h="14489" w="23773">
                    <a:moveTo>
                      <a:pt x="1327" y="1"/>
                    </a:moveTo>
                    <a:lnTo>
                      <a:pt x="0" y="3638"/>
                    </a:lnTo>
                    <a:lnTo>
                      <a:pt x="724" y="14489"/>
                    </a:lnTo>
                    <a:lnTo>
                      <a:pt x="23773" y="11756"/>
                    </a:lnTo>
                    <a:lnTo>
                      <a:pt x="22547" y="1327"/>
                    </a:lnTo>
                    <a:lnTo>
                      <a:pt x="1327"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a:off x="4191300" y="1789450"/>
                <a:ext cx="359725" cy="215025"/>
              </a:xfrm>
              <a:custGeom>
                <a:rect b="b" l="l" r="r" t="t"/>
                <a:pathLst>
                  <a:path extrusionOk="0" h="8601" w="14389">
                    <a:moveTo>
                      <a:pt x="0" y="0"/>
                    </a:moveTo>
                    <a:lnTo>
                      <a:pt x="1929" y="8139"/>
                    </a:lnTo>
                    <a:lnTo>
                      <a:pt x="14388" y="8601"/>
                    </a:lnTo>
                    <a:cubicBezTo>
                      <a:pt x="10168" y="4863"/>
                      <a:pt x="5285" y="1929"/>
                      <a:pt x="0"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2963500" y="3364375"/>
                <a:ext cx="335100" cy="487825"/>
              </a:xfrm>
              <a:custGeom>
                <a:rect b="b" l="l" r="r" t="t"/>
                <a:pathLst>
                  <a:path extrusionOk="0" h="19513" w="13404">
                    <a:moveTo>
                      <a:pt x="12077" y="1"/>
                    </a:moveTo>
                    <a:lnTo>
                      <a:pt x="0" y="6431"/>
                    </a:lnTo>
                    <a:cubicBezTo>
                      <a:pt x="20" y="6572"/>
                      <a:pt x="40" y="7677"/>
                      <a:pt x="40" y="9244"/>
                    </a:cubicBezTo>
                    <a:cubicBezTo>
                      <a:pt x="3818" y="13464"/>
                      <a:pt x="8339" y="16941"/>
                      <a:pt x="13403" y="19513"/>
                    </a:cubicBezTo>
                    <a:lnTo>
                      <a:pt x="12077"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4082775" y="3531175"/>
                <a:ext cx="585300" cy="336600"/>
              </a:xfrm>
              <a:custGeom>
                <a:rect b="b" l="l" r="r" t="t"/>
                <a:pathLst>
                  <a:path extrusionOk="0" h="13464" w="23412">
                    <a:moveTo>
                      <a:pt x="23411" y="0"/>
                    </a:moveTo>
                    <a:lnTo>
                      <a:pt x="1" y="3014"/>
                    </a:lnTo>
                    <a:lnTo>
                      <a:pt x="724" y="13464"/>
                    </a:lnTo>
                    <a:lnTo>
                      <a:pt x="9646" y="12560"/>
                    </a:lnTo>
                    <a:cubicBezTo>
                      <a:pt x="14911" y="9807"/>
                      <a:pt x="19593" y="6029"/>
                      <a:pt x="23411" y="1467"/>
                    </a:cubicBezTo>
                    <a:lnTo>
                      <a:pt x="23411"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9" name="Google Shape;219;p17"/>
          <p:cNvGrpSpPr/>
          <p:nvPr/>
        </p:nvGrpSpPr>
        <p:grpSpPr>
          <a:xfrm>
            <a:off x="534075" y="1547633"/>
            <a:ext cx="3545838" cy="1087305"/>
            <a:chOff x="534075" y="1547633"/>
            <a:chExt cx="3545838" cy="1087305"/>
          </a:xfrm>
        </p:grpSpPr>
        <p:grpSp>
          <p:nvGrpSpPr>
            <p:cNvPr id="220" name="Google Shape;220;p17"/>
            <p:cNvGrpSpPr/>
            <p:nvPr/>
          </p:nvGrpSpPr>
          <p:grpSpPr>
            <a:xfrm>
              <a:off x="534075" y="1778450"/>
              <a:ext cx="2368800" cy="856488"/>
              <a:chOff x="534075" y="1778450"/>
              <a:chExt cx="2368800" cy="856488"/>
            </a:xfrm>
          </p:grpSpPr>
          <p:sp>
            <p:nvSpPr>
              <p:cNvPr id="221" name="Google Shape;221;p17"/>
              <p:cNvSpPr txBox="1"/>
              <p:nvPr/>
            </p:nvSpPr>
            <p:spPr>
              <a:xfrm>
                <a:off x="534075" y="2116238"/>
                <a:ext cx="2368800" cy="51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a:ea typeface="Fira Sans"/>
                    <a:cs typeface="Fira Sans"/>
                    <a:sym typeface="Fira Sans"/>
                  </a:rPr>
                  <a:t>React, Node.js, Mapbox</a:t>
                </a:r>
                <a:endParaRPr>
                  <a:solidFill>
                    <a:schemeClr val="dk1"/>
                  </a:solidFill>
                  <a:latin typeface="Fira Sans"/>
                  <a:ea typeface="Fira Sans"/>
                  <a:cs typeface="Fira Sans"/>
                  <a:sym typeface="Fira Sans"/>
                </a:endParaRPr>
              </a:p>
            </p:txBody>
          </p:sp>
          <p:sp>
            <p:nvSpPr>
              <p:cNvPr id="222" name="Google Shape;222;p17"/>
              <p:cNvSpPr txBox="1"/>
              <p:nvPr/>
            </p:nvSpPr>
            <p:spPr>
              <a:xfrm>
                <a:off x="534075" y="1778450"/>
                <a:ext cx="2368800" cy="31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Fira Sans Extra Condensed Medium"/>
                    <a:ea typeface="Fira Sans Extra Condensed Medium"/>
                    <a:cs typeface="Fira Sans Extra Condensed Medium"/>
                    <a:sym typeface="Fira Sans Extra Condensed Medium"/>
                  </a:rPr>
                  <a:t>Technologies</a:t>
                </a:r>
                <a:endParaRPr sz="2000">
                  <a:solidFill>
                    <a:schemeClr val="accent2"/>
                  </a:solidFill>
                  <a:latin typeface="Fira Sans Extra Condensed Medium"/>
                  <a:ea typeface="Fira Sans Extra Condensed Medium"/>
                  <a:cs typeface="Fira Sans Extra Condensed Medium"/>
                  <a:sym typeface="Fira Sans Extra Condensed Medium"/>
                </a:endParaRPr>
              </a:p>
            </p:txBody>
          </p:sp>
        </p:grpSp>
        <p:grpSp>
          <p:nvGrpSpPr>
            <p:cNvPr id="223" name="Google Shape;223;p17"/>
            <p:cNvGrpSpPr/>
            <p:nvPr/>
          </p:nvGrpSpPr>
          <p:grpSpPr>
            <a:xfrm>
              <a:off x="3453389" y="1547633"/>
              <a:ext cx="626524" cy="1071960"/>
              <a:chOff x="3453389" y="1547633"/>
              <a:chExt cx="626524" cy="1071960"/>
            </a:xfrm>
          </p:grpSpPr>
          <p:grpSp>
            <p:nvGrpSpPr>
              <p:cNvPr id="224" name="Google Shape;224;p17"/>
              <p:cNvGrpSpPr/>
              <p:nvPr/>
            </p:nvGrpSpPr>
            <p:grpSpPr>
              <a:xfrm>
                <a:off x="3453389" y="1547633"/>
                <a:ext cx="626524" cy="1071960"/>
                <a:chOff x="7601242" y="3729267"/>
                <a:chExt cx="222566" cy="380803"/>
              </a:xfrm>
            </p:grpSpPr>
            <p:sp>
              <p:nvSpPr>
                <p:cNvPr id="225" name="Google Shape;225;p17"/>
                <p:cNvSpPr/>
                <p:nvPr/>
              </p:nvSpPr>
              <p:spPr>
                <a:xfrm>
                  <a:off x="7601242" y="3729267"/>
                  <a:ext cx="222566" cy="380803"/>
                </a:xfrm>
                <a:custGeom>
                  <a:rect b="b" l="l" r="r" t="t"/>
                  <a:pathLst>
                    <a:path extrusionOk="0" h="41881" w="24478">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7621200" y="3748625"/>
                  <a:ext cx="182696" cy="177276"/>
                </a:xfrm>
                <a:custGeom>
                  <a:rect b="b" l="l" r="r" t="t"/>
                  <a:pathLst>
                    <a:path extrusionOk="0" h="19497" w="20093">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17"/>
              <p:cNvSpPr/>
              <p:nvPr/>
            </p:nvSpPr>
            <p:spPr>
              <a:xfrm>
                <a:off x="3581521" y="1711660"/>
                <a:ext cx="369896" cy="314903"/>
              </a:xfrm>
              <a:custGeom>
                <a:rect b="b" l="l" r="r" t="t"/>
                <a:pathLst>
                  <a:path extrusionOk="0" h="16526" w="19412">
                    <a:moveTo>
                      <a:pt x="8421" y="4128"/>
                    </a:moveTo>
                    <a:lnTo>
                      <a:pt x="8421" y="6791"/>
                    </a:lnTo>
                    <a:lnTo>
                      <a:pt x="5302" y="6791"/>
                    </a:lnTo>
                    <a:lnTo>
                      <a:pt x="4511" y="4128"/>
                    </a:lnTo>
                    <a:close/>
                    <a:moveTo>
                      <a:pt x="12661" y="4131"/>
                    </a:moveTo>
                    <a:lnTo>
                      <a:pt x="12661" y="6791"/>
                    </a:lnTo>
                    <a:lnTo>
                      <a:pt x="9554" y="6791"/>
                    </a:lnTo>
                    <a:lnTo>
                      <a:pt x="9554" y="4131"/>
                    </a:lnTo>
                    <a:close/>
                    <a:moveTo>
                      <a:pt x="17999" y="4131"/>
                    </a:moveTo>
                    <a:lnTo>
                      <a:pt x="17208" y="6791"/>
                    </a:lnTo>
                    <a:lnTo>
                      <a:pt x="13793" y="6791"/>
                    </a:lnTo>
                    <a:lnTo>
                      <a:pt x="13793" y="4131"/>
                    </a:lnTo>
                    <a:close/>
                    <a:moveTo>
                      <a:pt x="8421" y="7923"/>
                    </a:moveTo>
                    <a:lnTo>
                      <a:pt x="8421" y="10583"/>
                    </a:lnTo>
                    <a:lnTo>
                      <a:pt x="6432" y="10583"/>
                    </a:lnTo>
                    <a:lnTo>
                      <a:pt x="5640" y="7923"/>
                    </a:lnTo>
                    <a:close/>
                    <a:moveTo>
                      <a:pt x="12661" y="7923"/>
                    </a:moveTo>
                    <a:lnTo>
                      <a:pt x="12661" y="10583"/>
                    </a:lnTo>
                    <a:lnTo>
                      <a:pt x="9554" y="10583"/>
                    </a:lnTo>
                    <a:lnTo>
                      <a:pt x="9554" y="7923"/>
                    </a:lnTo>
                    <a:close/>
                    <a:moveTo>
                      <a:pt x="16873" y="7923"/>
                    </a:moveTo>
                    <a:lnTo>
                      <a:pt x="16076" y="10583"/>
                    </a:lnTo>
                    <a:lnTo>
                      <a:pt x="13793" y="10583"/>
                    </a:lnTo>
                    <a:lnTo>
                      <a:pt x="13793" y="7923"/>
                    </a:lnTo>
                    <a:close/>
                    <a:moveTo>
                      <a:pt x="7935" y="13570"/>
                    </a:moveTo>
                    <a:cubicBezTo>
                      <a:pt x="8744" y="13570"/>
                      <a:pt x="9152" y="14551"/>
                      <a:pt x="8578" y="15125"/>
                    </a:cubicBezTo>
                    <a:cubicBezTo>
                      <a:pt x="8393" y="15310"/>
                      <a:pt x="8165" y="15393"/>
                      <a:pt x="7941" y="15393"/>
                    </a:cubicBezTo>
                    <a:cubicBezTo>
                      <a:pt x="7473" y="15393"/>
                      <a:pt x="7023" y="15029"/>
                      <a:pt x="7023" y="14482"/>
                    </a:cubicBezTo>
                    <a:cubicBezTo>
                      <a:pt x="7023" y="13977"/>
                      <a:pt x="7431" y="13573"/>
                      <a:pt x="7932" y="13570"/>
                    </a:cubicBezTo>
                    <a:close/>
                    <a:moveTo>
                      <a:pt x="14910" y="13570"/>
                    </a:moveTo>
                    <a:cubicBezTo>
                      <a:pt x="15719" y="13570"/>
                      <a:pt x="16127" y="14551"/>
                      <a:pt x="15553" y="15125"/>
                    </a:cubicBezTo>
                    <a:cubicBezTo>
                      <a:pt x="15368" y="15310"/>
                      <a:pt x="15140" y="15393"/>
                      <a:pt x="14916" y="15393"/>
                    </a:cubicBezTo>
                    <a:cubicBezTo>
                      <a:pt x="14448" y="15393"/>
                      <a:pt x="13998" y="15029"/>
                      <a:pt x="13998" y="14482"/>
                    </a:cubicBezTo>
                    <a:cubicBezTo>
                      <a:pt x="13998" y="13977"/>
                      <a:pt x="14406" y="13570"/>
                      <a:pt x="14910" y="13570"/>
                    </a:cubicBezTo>
                    <a:close/>
                    <a:moveTo>
                      <a:pt x="568" y="0"/>
                    </a:moveTo>
                    <a:cubicBezTo>
                      <a:pt x="254" y="0"/>
                      <a:pt x="0" y="254"/>
                      <a:pt x="0" y="565"/>
                    </a:cubicBezTo>
                    <a:cubicBezTo>
                      <a:pt x="0" y="879"/>
                      <a:pt x="254" y="1133"/>
                      <a:pt x="568" y="1133"/>
                    </a:cubicBezTo>
                    <a:lnTo>
                      <a:pt x="2437" y="1133"/>
                    </a:lnTo>
                    <a:lnTo>
                      <a:pt x="3204" y="3714"/>
                    </a:lnTo>
                    <a:cubicBezTo>
                      <a:pt x="3207" y="3720"/>
                      <a:pt x="3210" y="3729"/>
                      <a:pt x="3213" y="3738"/>
                    </a:cubicBezTo>
                    <a:lnTo>
                      <a:pt x="5251" y="10589"/>
                    </a:lnTo>
                    <a:cubicBezTo>
                      <a:pt x="4052" y="10671"/>
                      <a:pt x="3131" y="11685"/>
                      <a:pt x="3171" y="12887"/>
                    </a:cubicBezTo>
                    <a:cubicBezTo>
                      <a:pt x="3210" y="14089"/>
                      <a:pt x="4194" y="15043"/>
                      <a:pt x="5396" y="15046"/>
                    </a:cubicBezTo>
                    <a:lnTo>
                      <a:pt x="5970" y="15046"/>
                    </a:lnTo>
                    <a:cubicBezTo>
                      <a:pt x="6220" y="15922"/>
                      <a:pt x="7020" y="16526"/>
                      <a:pt x="7932" y="16526"/>
                    </a:cubicBezTo>
                    <a:cubicBezTo>
                      <a:pt x="8841" y="16526"/>
                      <a:pt x="9641" y="15922"/>
                      <a:pt x="9895" y="15046"/>
                    </a:cubicBezTo>
                    <a:lnTo>
                      <a:pt x="12947" y="15046"/>
                    </a:lnTo>
                    <a:cubicBezTo>
                      <a:pt x="13198" y="15922"/>
                      <a:pt x="13998" y="16523"/>
                      <a:pt x="14910" y="16523"/>
                    </a:cubicBezTo>
                    <a:cubicBezTo>
                      <a:pt x="15819" y="16523"/>
                      <a:pt x="16619" y="15922"/>
                      <a:pt x="16873" y="15046"/>
                    </a:cubicBezTo>
                    <a:lnTo>
                      <a:pt x="17616" y="15046"/>
                    </a:lnTo>
                    <a:cubicBezTo>
                      <a:pt x="17927" y="15046"/>
                      <a:pt x="18180" y="14793"/>
                      <a:pt x="18180" y="14482"/>
                    </a:cubicBezTo>
                    <a:cubicBezTo>
                      <a:pt x="18180" y="14167"/>
                      <a:pt x="17927" y="13914"/>
                      <a:pt x="17616" y="13914"/>
                    </a:cubicBezTo>
                    <a:lnTo>
                      <a:pt x="16873" y="13914"/>
                    </a:lnTo>
                    <a:cubicBezTo>
                      <a:pt x="16619" y="13041"/>
                      <a:pt x="15819" y="12437"/>
                      <a:pt x="14910" y="12437"/>
                    </a:cubicBezTo>
                    <a:cubicBezTo>
                      <a:pt x="13998" y="12437"/>
                      <a:pt x="13198" y="13041"/>
                      <a:pt x="12947" y="13914"/>
                    </a:cubicBezTo>
                    <a:lnTo>
                      <a:pt x="9895" y="13914"/>
                    </a:lnTo>
                    <a:cubicBezTo>
                      <a:pt x="9644" y="13038"/>
                      <a:pt x="8844" y="12437"/>
                      <a:pt x="7932" y="12437"/>
                    </a:cubicBezTo>
                    <a:cubicBezTo>
                      <a:pt x="7023" y="12437"/>
                      <a:pt x="6223" y="13038"/>
                      <a:pt x="5970" y="13914"/>
                    </a:cubicBezTo>
                    <a:lnTo>
                      <a:pt x="5399" y="13914"/>
                    </a:lnTo>
                    <a:cubicBezTo>
                      <a:pt x="4798" y="13905"/>
                      <a:pt x="4318" y="13416"/>
                      <a:pt x="4318" y="12815"/>
                    </a:cubicBezTo>
                    <a:cubicBezTo>
                      <a:pt x="4318" y="12217"/>
                      <a:pt x="4798" y="11728"/>
                      <a:pt x="5399" y="11716"/>
                    </a:cubicBezTo>
                    <a:lnTo>
                      <a:pt x="16501" y="11716"/>
                    </a:lnTo>
                    <a:cubicBezTo>
                      <a:pt x="16752" y="11716"/>
                      <a:pt x="16972" y="11553"/>
                      <a:pt x="17045" y="11311"/>
                    </a:cubicBezTo>
                    <a:lnTo>
                      <a:pt x="19303" y="3726"/>
                    </a:lnTo>
                    <a:cubicBezTo>
                      <a:pt x="19412" y="3362"/>
                      <a:pt x="19140" y="2999"/>
                      <a:pt x="18765" y="2999"/>
                    </a:cubicBezTo>
                    <a:cubicBezTo>
                      <a:pt x="18763" y="2999"/>
                      <a:pt x="18761" y="2999"/>
                      <a:pt x="18760" y="2999"/>
                    </a:cubicBezTo>
                    <a:lnTo>
                      <a:pt x="4173" y="2999"/>
                    </a:lnTo>
                    <a:lnTo>
                      <a:pt x="3400" y="405"/>
                    </a:lnTo>
                    <a:cubicBezTo>
                      <a:pt x="3328" y="163"/>
                      <a:pt x="3107" y="0"/>
                      <a:pt x="28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grpSp>
        <p:nvGrpSpPr>
          <p:cNvPr id="228" name="Google Shape;228;p17"/>
          <p:cNvGrpSpPr/>
          <p:nvPr/>
        </p:nvGrpSpPr>
        <p:grpSpPr>
          <a:xfrm>
            <a:off x="534075" y="2737512"/>
            <a:ext cx="3882210" cy="1917538"/>
            <a:chOff x="534075" y="2737512"/>
            <a:chExt cx="3882210" cy="1917538"/>
          </a:xfrm>
        </p:grpSpPr>
        <p:grpSp>
          <p:nvGrpSpPr>
            <p:cNvPr id="229" name="Google Shape;229;p17"/>
            <p:cNvGrpSpPr/>
            <p:nvPr/>
          </p:nvGrpSpPr>
          <p:grpSpPr>
            <a:xfrm>
              <a:off x="534075" y="2966061"/>
              <a:ext cx="2368800" cy="1688989"/>
              <a:chOff x="534075" y="2966061"/>
              <a:chExt cx="2368800" cy="1688989"/>
            </a:xfrm>
          </p:grpSpPr>
          <p:sp>
            <p:nvSpPr>
              <p:cNvPr id="230" name="Google Shape;230;p17"/>
              <p:cNvSpPr txBox="1"/>
              <p:nvPr/>
            </p:nvSpPr>
            <p:spPr>
              <a:xfrm>
                <a:off x="534075" y="3303850"/>
                <a:ext cx="2368800" cy="135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a:ea typeface="Fira Sans"/>
                    <a:cs typeface="Fira Sans"/>
                    <a:sym typeface="Fira Sans"/>
                  </a:rPr>
                  <a:t>We </a:t>
                </a:r>
                <a:r>
                  <a:rPr lang="en">
                    <a:solidFill>
                      <a:schemeClr val="dk1"/>
                    </a:solidFill>
                    <a:latin typeface="Fira Sans"/>
                    <a:ea typeface="Fira Sans"/>
                    <a:cs typeface="Fira Sans"/>
                    <a:sym typeface="Fira Sans"/>
                  </a:rPr>
                  <a:t>really</a:t>
                </a:r>
                <a:r>
                  <a:rPr lang="en">
                    <a:solidFill>
                      <a:schemeClr val="dk1"/>
                    </a:solidFill>
                    <a:latin typeface="Fira Sans"/>
                    <a:ea typeface="Fira Sans"/>
                    <a:cs typeface="Fira Sans"/>
                    <a:sym typeface="Fira Sans"/>
                  </a:rPr>
                  <a:t> enjoyed working in a team. Collaborating with each other, brainstorming on the requirements, respecting each other's views.</a:t>
                </a:r>
                <a:endParaRPr>
                  <a:solidFill>
                    <a:schemeClr val="dk1"/>
                  </a:solidFill>
                  <a:latin typeface="Fira Sans"/>
                  <a:ea typeface="Fira Sans"/>
                  <a:cs typeface="Fira Sans"/>
                  <a:sym typeface="Fira Sans"/>
                </a:endParaRPr>
              </a:p>
            </p:txBody>
          </p:sp>
          <p:sp>
            <p:nvSpPr>
              <p:cNvPr id="231" name="Google Shape;231;p17"/>
              <p:cNvSpPr txBox="1"/>
              <p:nvPr/>
            </p:nvSpPr>
            <p:spPr>
              <a:xfrm>
                <a:off x="534075" y="2966061"/>
                <a:ext cx="2368800" cy="31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3"/>
                    </a:solidFill>
                    <a:latin typeface="Fira Sans Extra Condensed Medium"/>
                    <a:ea typeface="Fira Sans Extra Condensed Medium"/>
                    <a:cs typeface="Fira Sans Extra Condensed Medium"/>
                    <a:sym typeface="Fira Sans Extra Condensed Medium"/>
                  </a:rPr>
                  <a:t>Working in Teams</a:t>
                </a:r>
                <a:endParaRPr sz="2000">
                  <a:solidFill>
                    <a:schemeClr val="accent3"/>
                  </a:solidFill>
                  <a:latin typeface="Fira Sans Extra Condensed Medium"/>
                  <a:ea typeface="Fira Sans Extra Condensed Medium"/>
                  <a:cs typeface="Fira Sans Extra Condensed Medium"/>
                  <a:sym typeface="Fira Sans Extra Condensed Medium"/>
                </a:endParaRPr>
              </a:p>
            </p:txBody>
          </p:sp>
        </p:grpSp>
        <p:grpSp>
          <p:nvGrpSpPr>
            <p:cNvPr id="232" name="Google Shape;232;p17"/>
            <p:cNvGrpSpPr/>
            <p:nvPr/>
          </p:nvGrpSpPr>
          <p:grpSpPr>
            <a:xfrm>
              <a:off x="3789761" y="2737512"/>
              <a:ext cx="626524" cy="1071960"/>
              <a:chOff x="3789761" y="2737512"/>
              <a:chExt cx="626524" cy="1071960"/>
            </a:xfrm>
          </p:grpSpPr>
          <p:grpSp>
            <p:nvGrpSpPr>
              <p:cNvPr id="233" name="Google Shape;233;p17"/>
              <p:cNvGrpSpPr/>
              <p:nvPr/>
            </p:nvGrpSpPr>
            <p:grpSpPr>
              <a:xfrm>
                <a:off x="3789761" y="2737512"/>
                <a:ext cx="626524" cy="1071960"/>
                <a:chOff x="7601242" y="3729267"/>
                <a:chExt cx="222566" cy="380803"/>
              </a:xfrm>
            </p:grpSpPr>
            <p:sp>
              <p:nvSpPr>
                <p:cNvPr id="234" name="Google Shape;234;p17"/>
                <p:cNvSpPr/>
                <p:nvPr/>
              </p:nvSpPr>
              <p:spPr>
                <a:xfrm>
                  <a:off x="7601242" y="3729267"/>
                  <a:ext cx="222566" cy="380803"/>
                </a:xfrm>
                <a:custGeom>
                  <a:rect b="b" l="l" r="r" t="t"/>
                  <a:pathLst>
                    <a:path extrusionOk="0" h="41881" w="24478">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7621200" y="3748625"/>
                  <a:ext cx="182696" cy="177276"/>
                </a:xfrm>
                <a:custGeom>
                  <a:rect b="b" l="l" r="r" t="t"/>
                  <a:pathLst>
                    <a:path extrusionOk="0" h="19497" w="20093">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17"/>
              <p:cNvSpPr/>
              <p:nvPr/>
            </p:nvSpPr>
            <p:spPr>
              <a:xfrm>
                <a:off x="3932970" y="2858376"/>
                <a:ext cx="339770" cy="368257"/>
              </a:xfrm>
              <a:custGeom>
                <a:rect b="b" l="l" r="r" t="t"/>
                <a:pathLst>
                  <a:path extrusionOk="0" h="19326" w="17831">
                    <a:moveTo>
                      <a:pt x="7090" y="1417"/>
                    </a:moveTo>
                    <a:lnTo>
                      <a:pt x="7090" y="1417"/>
                    </a:lnTo>
                    <a:cubicBezTo>
                      <a:pt x="7570" y="1746"/>
                      <a:pt x="8228" y="2317"/>
                      <a:pt x="8533" y="3111"/>
                    </a:cubicBezTo>
                    <a:cubicBezTo>
                      <a:pt x="8835" y="3905"/>
                      <a:pt x="8727" y="4766"/>
                      <a:pt x="8591" y="5337"/>
                    </a:cubicBezTo>
                    <a:cubicBezTo>
                      <a:pt x="8111" y="5004"/>
                      <a:pt x="7452" y="4437"/>
                      <a:pt x="7148" y="3643"/>
                    </a:cubicBezTo>
                    <a:cubicBezTo>
                      <a:pt x="6843" y="2848"/>
                      <a:pt x="6954" y="1985"/>
                      <a:pt x="7090" y="1417"/>
                    </a:cubicBezTo>
                    <a:close/>
                    <a:moveTo>
                      <a:pt x="12577" y="5533"/>
                    </a:moveTo>
                    <a:cubicBezTo>
                      <a:pt x="12772" y="5533"/>
                      <a:pt x="12967" y="5549"/>
                      <a:pt x="13162" y="5581"/>
                    </a:cubicBezTo>
                    <a:cubicBezTo>
                      <a:pt x="15215" y="5913"/>
                      <a:pt x="16623" y="7906"/>
                      <a:pt x="16299" y="10023"/>
                    </a:cubicBezTo>
                    <a:cubicBezTo>
                      <a:pt x="15711" y="13866"/>
                      <a:pt x="14596" y="16484"/>
                      <a:pt x="13078" y="17592"/>
                    </a:cubicBezTo>
                    <a:cubicBezTo>
                      <a:pt x="12526" y="17996"/>
                      <a:pt x="11929" y="18194"/>
                      <a:pt x="11264" y="18194"/>
                    </a:cubicBezTo>
                    <a:cubicBezTo>
                      <a:pt x="11073" y="18194"/>
                      <a:pt x="10877" y="18177"/>
                      <a:pt x="10674" y="18145"/>
                    </a:cubicBezTo>
                    <a:cubicBezTo>
                      <a:pt x="10119" y="18054"/>
                      <a:pt x="9681" y="17828"/>
                      <a:pt x="9334" y="17454"/>
                    </a:cubicBezTo>
                    <a:cubicBezTo>
                      <a:pt x="9222" y="17333"/>
                      <a:pt x="9070" y="17272"/>
                      <a:pt x="8918" y="17272"/>
                    </a:cubicBezTo>
                    <a:cubicBezTo>
                      <a:pt x="8767" y="17272"/>
                      <a:pt x="8615" y="17333"/>
                      <a:pt x="8503" y="17454"/>
                    </a:cubicBezTo>
                    <a:cubicBezTo>
                      <a:pt x="8156" y="17831"/>
                      <a:pt x="7715" y="18057"/>
                      <a:pt x="7160" y="18145"/>
                    </a:cubicBezTo>
                    <a:cubicBezTo>
                      <a:pt x="6958" y="18177"/>
                      <a:pt x="6762" y="18194"/>
                      <a:pt x="6571" y="18194"/>
                    </a:cubicBezTo>
                    <a:cubicBezTo>
                      <a:pt x="5907" y="18194"/>
                      <a:pt x="5310" y="17996"/>
                      <a:pt x="4756" y="17592"/>
                    </a:cubicBezTo>
                    <a:cubicBezTo>
                      <a:pt x="3237" y="16484"/>
                      <a:pt x="2126" y="13869"/>
                      <a:pt x="1537" y="10023"/>
                    </a:cubicBezTo>
                    <a:cubicBezTo>
                      <a:pt x="1214" y="7906"/>
                      <a:pt x="2621" y="5913"/>
                      <a:pt x="4675" y="5581"/>
                    </a:cubicBezTo>
                    <a:cubicBezTo>
                      <a:pt x="4869" y="5549"/>
                      <a:pt x="5065" y="5533"/>
                      <a:pt x="5260" y="5533"/>
                    </a:cubicBezTo>
                    <a:cubicBezTo>
                      <a:pt x="6062" y="5533"/>
                      <a:pt x="6848" y="5799"/>
                      <a:pt x="7492" y="6300"/>
                    </a:cubicBezTo>
                    <a:cubicBezTo>
                      <a:pt x="7913" y="6620"/>
                      <a:pt x="8416" y="6780"/>
                      <a:pt x="8918" y="6780"/>
                    </a:cubicBezTo>
                    <a:cubicBezTo>
                      <a:pt x="9421" y="6780"/>
                      <a:pt x="9924" y="6620"/>
                      <a:pt x="10345" y="6300"/>
                    </a:cubicBezTo>
                    <a:cubicBezTo>
                      <a:pt x="10989" y="5799"/>
                      <a:pt x="11775" y="5533"/>
                      <a:pt x="12577" y="5533"/>
                    </a:cubicBezTo>
                    <a:close/>
                    <a:moveTo>
                      <a:pt x="6762" y="0"/>
                    </a:moveTo>
                    <a:cubicBezTo>
                      <a:pt x="6543" y="0"/>
                      <a:pt x="6335" y="128"/>
                      <a:pt x="6242" y="345"/>
                    </a:cubicBezTo>
                    <a:cubicBezTo>
                      <a:pt x="6208" y="424"/>
                      <a:pt x="5420" y="2302"/>
                      <a:pt x="6091" y="4047"/>
                    </a:cubicBezTo>
                    <a:cubicBezTo>
                      <a:pt x="6154" y="4207"/>
                      <a:pt x="6227" y="4364"/>
                      <a:pt x="6308" y="4518"/>
                    </a:cubicBezTo>
                    <a:cubicBezTo>
                      <a:pt x="5965" y="4440"/>
                      <a:pt x="5614" y="4401"/>
                      <a:pt x="5262" y="4401"/>
                    </a:cubicBezTo>
                    <a:cubicBezTo>
                      <a:pt x="5004" y="4401"/>
                      <a:pt x="4746" y="4422"/>
                      <a:pt x="4490" y="4464"/>
                    </a:cubicBezTo>
                    <a:cubicBezTo>
                      <a:pt x="1827" y="4893"/>
                      <a:pt x="0" y="7462"/>
                      <a:pt x="417" y="10192"/>
                    </a:cubicBezTo>
                    <a:cubicBezTo>
                      <a:pt x="713" y="12139"/>
                      <a:pt x="1148" y="13812"/>
                      <a:pt x="1706" y="15162"/>
                    </a:cubicBezTo>
                    <a:cubicBezTo>
                      <a:pt x="2341" y="16693"/>
                      <a:pt x="3141" y="17819"/>
                      <a:pt x="4086" y="18507"/>
                    </a:cubicBezTo>
                    <a:cubicBezTo>
                      <a:pt x="4833" y="19051"/>
                      <a:pt x="5666" y="19325"/>
                      <a:pt x="6571" y="19325"/>
                    </a:cubicBezTo>
                    <a:cubicBezTo>
                      <a:pt x="6821" y="19325"/>
                      <a:pt x="7077" y="19304"/>
                      <a:pt x="7338" y="19262"/>
                    </a:cubicBezTo>
                    <a:cubicBezTo>
                      <a:pt x="7942" y="19163"/>
                      <a:pt x="8470" y="18942"/>
                      <a:pt x="8914" y="18601"/>
                    </a:cubicBezTo>
                    <a:cubicBezTo>
                      <a:pt x="9361" y="18942"/>
                      <a:pt x="9889" y="19163"/>
                      <a:pt x="10493" y="19262"/>
                    </a:cubicBezTo>
                    <a:cubicBezTo>
                      <a:pt x="10747" y="19301"/>
                      <a:pt x="11000" y="19323"/>
                      <a:pt x="11260" y="19326"/>
                    </a:cubicBezTo>
                    <a:cubicBezTo>
                      <a:pt x="12163" y="19326"/>
                      <a:pt x="12996" y="19051"/>
                      <a:pt x="13742" y="18504"/>
                    </a:cubicBezTo>
                    <a:cubicBezTo>
                      <a:pt x="14687" y="17816"/>
                      <a:pt x="15490" y="16693"/>
                      <a:pt x="16124" y="15162"/>
                    </a:cubicBezTo>
                    <a:cubicBezTo>
                      <a:pt x="16686" y="13812"/>
                      <a:pt x="17121" y="12139"/>
                      <a:pt x="17417" y="10195"/>
                    </a:cubicBezTo>
                    <a:cubicBezTo>
                      <a:pt x="17830" y="7465"/>
                      <a:pt x="16007" y="4893"/>
                      <a:pt x="13343" y="4464"/>
                    </a:cubicBezTo>
                    <a:cubicBezTo>
                      <a:pt x="13086" y="4421"/>
                      <a:pt x="12827" y="4400"/>
                      <a:pt x="12570" y="4400"/>
                    </a:cubicBezTo>
                    <a:cubicBezTo>
                      <a:pt x="11637" y="4400"/>
                      <a:pt x="10720" y="4675"/>
                      <a:pt x="9934" y="5201"/>
                    </a:cubicBezTo>
                    <a:cubicBezTo>
                      <a:pt x="10233" y="4524"/>
                      <a:pt x="10710" y="3917"/>
                      <a:pt x="11360" y="3380"/>
                    </a:cubicBezTo>
                    <a:cubicBezTo>
                      <a:pt x="11807" y="3005"/>
                      <a:pt x="12305" y="2698"/>
                      <a:pt x="12842" y="2465"/>
                    </a:cubicBezTo>
                    <a:cubicBezTo>
                      <a:pt x="13132" y="2350"/>
                      <a:pt x="13277" y="2024"/>
                      <a:pt x="13165" y="1731"/>
                    </a:cubicBezTo>
                    <a:cubicBezTo>
                      <a:pt x="13080" y="1507"/>
                      <a:pt x="12866" y="1369"/>
                      <a:pt x="12640" y="1369"/>
                    </a:cubicBezTo>
                    <a:cubicBezTo>
                      <a:pt x="12572" y="1369"/>
                      <a:pt x="12502" y="1382"/>
                      <a:pt x="12435" y="1408"/>
                    </a:cubicBezTo>
                    <a:cubicBezTo>
                      <a:pt x="12398" y="1420"/>
                      <a:pt x="11565" y="1746"/>
                      <a:pt x="10668" y="2480"/>
                    </a:cubicBezTo>
                    <a:cubicBezTo>
                      <a:pt x="10345" y="2743"/>
                      <a:pt x="10046" y="3039"/>
                      <a:pt x="9777" y="3356"/>
                    </a:cubicBezTo>
                    <a:cubicBezTo>
                      <a:pt x="9732" y="3135"/>
                      <a:pt x="9669" y="2915"/>
                      <a:pt x="9590" y="2704"/>
                    </a:cubicBezTo>
                    <a:cubicBezTo>
                      <a:pt x="8920" y="958"/>
                      <a:pt x="7078" y="89"/>
                      <a:pt x="7000" y="52"/>
                    </a:cubicBezTo>
                    <a:cubicBezTo>
                      <a:pt x="6922" y="17"/>
                      <a:pt x="6842" y="0"/>
                      <a:pt x="67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grpSp>
        <p:nvGrpSpPr>
          <p:cNvPr id="237" name="Google Shape;237;p17"/>
          <p:cNvGrpSpPr/>
          <p:nvPr/>
        </p:nvGrpSpPr>
        <p:grpSpPr>
          <a:xfrm>
            <a:off x="5020687" y="1399372"/>
            <a:ext cx="3589924" cy="1804078"/>
            <a:chOff x="5020687" y="1399372"/>
            <a:chExt cx="3589924" cy="1804078"/>
          </a:xfrm>
        </p:grpSpPr>
        <p:grpSp>
          <p:nvGrpSpPr>
            <p:cNvPr id="238" name="Google Shape;238;p17"/>
            <p:cNvGrpSpPr/>
            <p:nvPr/>
          </p:nvGrpSpPr>
          <p:grpSpPr>
            <a:xfrm>
              <a:off x="5948000" y="1778450"/>
              <a:ext cx="2662611" cy="1425000"/>
              <a:chOff x="5948000" y="1778450"/>
              <a:chExt cx="2662611" cy="1425000"/>
            </a:xfrm>
          </p:grpSpPr>
          <p:sp>
            <p:nvSpPr>
              <p:cNvPr id="239" name="Google Shape;239;p17"/>
              <p:cNvSpPr txBox="1"/>
              <p:nvPr/>
            </p:nvSpPr>
            <p:spPr>
              <a:xfrm>
                <a:off x="5948000" y="2116250"/>
                <a:ext cx="2662500" cy="108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Fira Sans"/>
                    <a:ea typeface="Fira Sans"/>
                    <a:cs typeface="Fira Sans"/>
                    <a:sym typeface="Fira Sans"/>
                  </a:rPr>
                  <a:t>Talking with Daniel and Morgan were always looked forward by the team to have some valuable feedbacks and reactions</a:t>
                </a:r>
                <a:endParaRPr>
                  <a:solidFill>
                    <a:schemeClr val="dk1"/>
                  </a:solidFill>
                  <a:latin typeface="Fira Sans"/>
                  <a:ea typeface="Fira Sans"/>
                  <a:cs typeface="Fira Sans"/>
                  <a:sym typeface="Fira Sans"/>
                </a:endParaRPr>
              </a:p>
            </p:txBody>
          </p:sp>
          <p:sp>
            <p:nvSpPr>
              <p:cNvPr id="240" name="Google Shape;240;p17"/>
              <p:cNvSpPr txBox="1"/>
              <p:nvPr/>
            </p:nvSpPr>
            <p:spPr>
              <a:xfrm>
                <a:off x="6241811" y="1778450"/>
                <a:ext cx="2368800" cy="313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accent4"/>
                    </a:solidFill>
                    <a:latin typeface="Fira Sans Extra Condensed Medium"/>
                    <a:ea typeface="Fira Sans Extra Condensed Medium"/>
                    <a:cs typeface="Fira Sans Extra Condensed Medium"/>
                    <a:sym typeface="Fira Sans Extra Condensed Medium"/>
                  </a:rPr>
                  <a:t>Client Interaction</a:t>
                </a:r>
                <a:endParaRPr sz="2000">
                  <a:solidFill>
                    <a:schemeClr val="accent4"/>
                  </a:solidFill>
                  <a:latin typeface="Fira Sans Extra Condensed Medium"/>
                  <a:ea typeface="Fira Sans Extra Condensed Medium"/>
                  <a:cs typeface="Fira Sans Extra Condensed Medium"/>
                  <a:sym typeface="Fira Sans Extra Condensed Medium"/>
                </a:endParaRPr>
              </a:p>
            </p:txBody>
          </p:sp>
        </p:grpSp>
        <p:grpSp>
          <p:nvGrpSpPr>
            <p:cNvPr id="241" name="Google Shape;241;p17"/>
            <p:cNvGrpSpPr/>
            <p:nvPr/>
          </p:nvGrpSpPr>
          <p:grpSpPr>
            <a:xfrm>
              <a:off x="5020687" y="1399372"/>
              <a:ext cx="626524" cy="1071960"/>
              <a:chOff x="5020687" y="1399372"/>
              <a:chExt cx="626524" cy="1071960"/>
            </a:xfrm>
          </p:grpSpPr>
          <p:grpSp>
            <p:nvGrpSpPr>
              <p:cNvPr id="242" name="Google Shape;242;p17"/>
              <p:cNvGrpSpPr/>
              <p:nvPr/>
            </p:nvGrpSpPr>
            <p:grpSpPr>
              <a:xfrm>
                <a:off x="5020687" y="1399372"/>
                <a:ext cx="626524" cy="1071960"/>
                <a:chOff x="7601242" y="3729267"/>
                <a:chExt cx="222566" cy="380803"/>
              </a:xfrm>
            </p:grpSpPr>
            <p:sp>
              <p:nvSpPr>
                <p:cNvPr id="243" name="Google Shape;243;p17"/>
                <p:cNvSpPr/>
                <p:nvPr/>
              </p:nvSpPr>
              <p:spPr>
                <a:xfrm>
                  <a:off x="7601242" y="3729267"/>
                  <a:ext cx="222566" cy="380803"/>
                </a:xfrm>
                <a:custGeom>
                  <a:rect b="b" l="l" r="r" t="t"/>
                  <a:pathLst>
                    <a:path extrusionOk="0" h="41881" w="24478">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7621200" y="3748625"/>
                  <a:ext cx="182696" cy="177276"/>
                </a:xfrm>
                <a:custGeom>
                  <a:rect b="b" l="l" r="r" t="t"/>
                  <a:pathLst>
                    <a:path extrusionOk="0" h="19497" w="20093">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7"/>
              <p:cNvGrpSpPr/>
              <p:nvPr/>
            </p:nvGrpSpPr>
            <p:grpSpPr>
              <a:xfrm>
                <a:off x="5174029" y="1516508"/>
                <a:ext cx="358348" cy="365475"/>
                <a:chOff x="4467450" y="3808475"/>
                <a:chExt cx="470150" cy="479500"/>
              </a:xfrm>
            </p:grpSpPr>
            <p:sp>
              <p:nvSpPr>
                <p:cNvPr id="246" name="Google Shape;246;p17"/>
                <p:cNvSpPr/>
                <p:nvPr/>
              </p:nvSpPr>
              <p:spPr>
                <a:xfrm>
                  <a:off x="4729325" y="3808475"/>
                  <a:ext cx="56625" cy="138200"/>
                </a:xfrm>
                <a:custGeom>
                  <a:rect b="b" l="l" r="r" t="t"/>
                  <a:pathLst>
                    <a:path extrusionOk="0" h="5528" w="2265">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7" y="5341"/>
                      </a:cubicBezTo>
                      <a:cubicBezTo>
                        <a:pt x="1782" y="5103"/>
                        <a:pt x="1755" y="4735"/>
                        <a:pt x="1510" y="4529"/>
                      </a:cubicBezTo>
                      <a:cubicBezTo>
                        <a:pt x="1432" y="4457"/>
                        <a:pt x="1133" y="4128"/>
                        <a:pt x="1133" y="3820"/>
                      </a:cubicBezTo>
                      <a:cubicBezTo>
                        <a:pt x="1133" y="3521"/>
                        <a:pt x="1413" y="3195"/>
                        <a:pt x="1510" y="3107"/>
                      </a:cubicBezTo>
                      <a:cubicBezTo>
                        <a:pt x="1586" y="3038"/>
                        <a:pt x="2265" y="2407"/>
                        <a:pt x="2265" y="1555"/>
                      </a:cubicBezTo>
                      <a:cubicBezTo>
                        <a:pt x="2265" y="701"/>
                        <a:pt x="1589" y="70"/>
                        <a:pt x="15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7" name="Google Shape;247;p17"/>
                <p:cNvSpPr/>
                <p:nvPr/>
              </p:nvSpPr>
              <p:spPr>
                <a:xfrm>
                  <a:off x="4644400" y="3808475"/>
                  <a:ext cx="56650" cy="138200"/>
                </a:xfrm>
                <a:custGeom>
                  <a:rect b="b" l="l" r="r" t="t"/>
                  <a:pathLst>
                    <a:path extrusionOk="0" h="5528" w="2266">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8" name="Google Shape;248;p17"/>
                <p:cNvSpPr/>
                <p:nvPr/>
              </p:nvSpPr>
              <p:spPr>
                <a:xfrm>
                  <a:off x="4559475" y="3808475"/>
                  <a:ext cx="56650" cy="138200"/>
                </a:xfrm>
                <a:custGeom>
                  <a:rect b="b" l="l" r="r" t="t"/>
                  <a:pathLst>
                    <a:path extrusionOk="0" h="5528" w="2266">
                      <a:moveTo>
                        <a:pt x="1510" y="0"/>
                      </a:moveTo>
                      <a:lnTo>
                        <a:pt x="1133" y="423"/>
                      </a:lnTo>
                      <a:lnTo>
                        <a:pt x="752" y="839"/>
                      </a:lnTo>
                      <a:cubicBezTo>
                        <a:pt x="852" y="930"/>
                        <a:pt x="1133" y="1256"/>
                        <a:pt x="1133" y="1555"/>
                      </a:cubicBezTo>
                      <a:cubicBezTo>
                        <a:pt x="1133" y="1851"/>
                        <a:pt x="852" y="2177"/>
                        <a:pt x="755" y="2265"/>
                      </a:cubicBezTo>
                      <a:cubicBezTo>
                        <a:pt x="680" y="2334"/>
                        <a:pt x="1" y="2965"/>
                        <a:pt x="1" y="3820"/>
                      </a:cubicBezTo>
                      <a:cubicBezTo>
                        <a:pt x="1" y="4671"/>
                        <a:pt x="677" y="5302"/>
                        <a:pt x="755" y="5372"/>
                      </a:cubicBezTo>
                      <a:cubicBezTo>
                        <a:pt x="866" y="5476"/>
                        <a:pt x="1007" y="5528"/>
                        <a:pt x="1148" y="5528"/>
                      </a:cubicBezTo>
                      <a:cubicBezTo>
                        <a:pt x="1303"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9" name="Google Shape;249;p17"/>
                <p:cNvSpPr/>
                <p:nvPr/>
              </p:nvSpPr>
              <p:spPr>
                <a:xfrm>
                  <a:off x="4467450" y="3975675"/>
                  <a:ext cx="470150" cy="312300"/>
                </a:xfrm>
                <a:custGeom>
                  <a:rect b="b" l="l" r="r" t="t"/>
                  <a:pathLst>
                    <a:path extrusionOk="0" h="12492" w="18806">
                      <a:moveTo>
                        <a:pt x="16340" y="2263"/>
                      </a:moveTo>
                      <a:cubicBezTo>
                        <a:pt x="16709" y="2263"/>
                        <a:pt x="17020" y="2371"/>
                        <a:pt x="17233" y="2582"/>
                      </a:cubicBezTo>
                      <a:cubicBezTo>
                        <a:pt x="17622" y="2974"/>
                        <a:pt x="17571" y="3581"/>
                        <a:pt x="17505" y="3907"/>
                      </a:cubicBezTo>
                      <a:cubicBezTo>
                        <a:pt x="17375" y="4553"/>
                        <a:pt x="16994" y="5221"/>
                        <a:pt x="16430" y="5785"/>
                      </a:cubicBezTo>
                      <a:cubicBezTo>
                        <a:pt x="15793" y="6426"/>
                        <a:pt x="15014" y="6824"/>
                        <a:pt x="14337" y="6897"/>
                      </a:cubicBezTo>
                      <a:cubicBezTo>
                        <a:pt x="15056" y="5562"/>
                        <a:pt x="15539" y="4007"/>
                        <a:pt x="15744" y="2346"/>
                      </a:cubicBezTo>
                      <a:cubicBezTo>
                        <a:pt x="15954" y="2291"/>
                        <a:pt x="16154" y="2263"/>
                        <a:pt x="16340" y="2263"/>
                      </a:cubicBezTo>
                      <a:close/>
                      <a:moveTo>
                        <a:pt x="14709" y="1132"/>
                      </a:moveTo>
                      <a:cubicBezTo>
                        <a:pt x="14618" y="3340"/>
                        <a:pt x="13999" y="5390"/>
                        <a:pt x="12978" y="6987"/>
                      </a:cubicBezTo>
                      <a:cubicBezTo>
                        <a:pt x="12948" y="7023"/>
                        <a:pt x="12921" y="7066"/>
                        <a:pt x="12900" y="7108"/>
                      </a:cubicBezTo>
                      <a:cubicBezTo>
                        <a:pt x="12390" y="7881"/>
                        <a:pt x="11786" y="8542"/>
                        <a:pt x="11103" y="9059"/>
                      </a:cubicBezTo>
                      <a:lnTo>
                        <a:pt x="4750" y="9059"/>
                      </a:lnTo>
                      <a:cubicBezTo>
                        <a:pt x="2634" y="7461"/>
                        <a:pt x="1281" y="4478"/>
                        <a:pt x="1145" y="1132"/>
                      </a:cubicBezTo>
                      <a:close/>
                      <a:moveTo>
                        <a:pt x="13247" y="10191"/>
                      </a:moveTo>
                      <a:lnTo>
                        <a:pt x="12827" y="11048"/>
                      </a:lnTo>
                      <a:cubicBezTo>
                        <a:pt x="12731" y="11239"/>
                        <a:pt x="12538" y="11359"/>
                        <a:pt x="12326" y="11359"/>
                      </a:cubicBezTo>
                      <a:lnTo>
                        <a:pt x="3531" y="11359"/>
                      </a:lnTo>
                      <a:cubicBezTo>
                        <a:pt x="3316" y="11359"/>
                        <a:pt x="3120" y="11239"/>
                        <a:pt x="3026" y="11048"/>
                      </a:cubicBezTo>
                      <a:lnTo>
                        <a:pt x="2607" y="10191"/>
                      </a:lnTo>
                      <a:close/>
                      <a:moveTo>
                        <a:pt x="569" y="0"/>
                      </a:moveTo>
                      <a:cubicBezTo>
                        <a:pt x="255" y="0"/>
                        <a:pt x="1" y="254"/>
                        <a:pt x="1" y="565"/>
                      </a:cubicBezTo>
                      <a:cubicBezTo>
                        <a:pt x="1" y="3931"/>
                        <a:pt x="1145" y="7045"/>
                        <a:pt x="3060" y="9059"/>
                      </a:cubicBezTo>
                      <a:lnTo>
                        <a:pt x="569" y="9059"/>
                      </a:lnTo>
                      <a:cubicBezTo>
                        <a:pt x="255" y="9059"/>
                        <a:pt x="1" y="9312"/>
                        <a:pt x="1" y="9623"/>
                      </a:cubicBezTo>
                      <a:cubicBezTo>
                        <a:pt x="1" y="9937"/>
                        <a:pt x="255" y="10191"/>
                        <a:pt x="569" y="10191"/>
                      </a:cubicBezTo>
                      <a:lnTo>
                        <a:pt x="1348" y="10191"/>
                      </a:lnTo>
                      <a:lnTo>
                        <a:pt x="2012" y="11550"/>
                      </a:lnTo>
                      <a:lnTo>
                        <a:pt x="2012" y="11556"/>
                      </a:lnTo>
                      <a:cubicBezTo>
                        <a:pt x="2298" y="12127"/>
                        <a:pt x="2883" y="12492"/>
                        <a:pt x="3523" y="12492"/>
                      </a:cubicBezTo>
                      <a:cubicBezTo>
                        <a:pt x="3525" y="12492"/>
                        <a:pt x="3528" y="12492"/>
                        <a:pt x="3531" y="12492"/>
                      </a:cubicBezTo>
                      <a:lnTo>
                        <a:pt x="12326" y="12492"/>
                      </a:lnTo>
                      <a:cubicBezTo>
                        <a:pt x="12329" y="12492"/>
                        <a:pt x="12332" y="12492"/>
                        <a:pt x="12334" y="12492"/>
                      </a:cubicBezTo>
                      <a:cubicBezTo>
                        <a:pt x="12974" y="12492"/>
                        <a:pt x="13559" y="12127"/>
                        <a:pt x="13845" y="11553"/>
                      </a:cubicBezTo>
                      <a:lnTo>
                        <a:pt x="13845" y="11550"/>
                      </a:lnTo>
                      <a:lnTo>
                        <a:pt x="14509" y="10191"/>
                      </a:lnTo>
                      <a:lnTo>
                        <a:pt x="15288" y="10191"/>
                      </a:lnTo>
                      <a:cubicBezTo>
                        <a:pt x="15602" y="10191"/>
                        <a:pt x="15856" y="9937"/>
                        <a:pt x="15856" y="9623"/>
                      </a:cubicBezTo>
                      <a:cubicBezTo>
                        <a:pt x="15856" y="9309"/>
                        <a:pt x="15602" y="9059"/>
                        <a:pt x="15288" y="9059"/>
                      </a:cubicBezTo>
                      <a:lnTo>
                        <a:pt x="12797" y="9059"/>
                      </a:lnTo>
                      <a:cubicBezTo>
                        <a:pt x="13111" y="8726"/>
                        <a:pt x="13401" y="8373"/>
                        <a:pt x="13664" y="8002"/>
                      </a:cubicBezTo>
                      <a:cubicBezTo>
                        <a:pt x="13812" y="8026"/>
                        <a:pt x="13963" y="8038"/>
                        <a:pt x="14114" y="8038"/>
                      </a:cubicBezTo>
                      <a:cubicBezTo>
                        <a:pt x="15143" y="8038"/>
                        <a:pt x="16303" y="7516"/>
                        <a:pt x="17233" y="6589"/>
                      </a:cubicBezTo>
                      <a:cubicBezTo>
                        <a:pt x="17951" y="5867"/>
                        <a:pt x="18444" y="4994"/>
                        <a:pt x="18619" y="4131"/>
                      </a:cubicBezTo>
                      <a:cubicBezTo>
                        <a:pt x="18806" y="3183"/>
                        <a:pt x="18601" y="2349"/>
                        <a:pt x="18033" y="1785"/>
                      </a:cubicBezTo>
                      <a:cubicBezTo>
                        <a:pt x="17604" y="1353"/>
                        <a:pt x="17013" y="1132"/>
                        <a:pt x="16345" y="1132"/>
                      </a:cubicBezTo>
                      <a:cubicBezTo>
                        <a:pt x="16181" y="1132"/>
                        <a:pt x="16013" y="1145"/>
                        <a:pt x="15841" y="1172"/>
                      </a:cubicBezTo>
                      <a:cubicBezTo>
                        <a:pt x="15850" y="972"/>
                        <a:pt x="15853" y="770"/>
                        <a:pt x="15853" y="565"/>
                      </a:cubicBezTo>
                      <a:cubicBezTo>
                        <a:pt x="15853" y="254"/>
                        <a:pt x="15599" y="0"/>
                        <a:pt x="152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grpSp>
      <p:grpSp>
        <p:nvGrpSpPr>
          <p:cNvPr id="250" name="Google Shape;250;p17"/>
          <p:cNvGrpSpPr/>
          <p:nvPr/>
        </p:nvGrpSpPr>
        <p:grpSpPr>
          <a:xfrm>
            <a:off x="4571998" y="2835614"/>
            <a:ext cx="4038648" cy="1307984"/>
            <a:chOff x="4571963" y="2471326"/>
            <a:chExt cx="4038648" cy="1351223"/>
          </a:xfrm>
        </p:grpSpPr>
        <p:grpSp>
          <p:nvGrpSpPr>
            <p:cNvPr id="251" name="Google Shape;251;p17"/>
            <p:cNvGrpSpPr/>
            <p:nvPr/>
          </p:nvGrpSpPr>
          <p:grpSpPr>
            <a:xfrm>
              <a:off x="6241811" y="2966061"/>
              <a:ext cx="2368800" cy="856488"/>
              <a:chOff x="6241811" y="2966061"/>
              <a:chExt cx="2368800" cy="856488"/>
            </a:xfrm>
          </p:grpSpPr>
          <p:sp>
            <p:nvSpPr>
              <p:cNvPr id="252" name="Google Shape;252;p17"/>
              <p:cNvSpPr txBox="1"/>
              <p:nvPr/>
            </p:nvSpPr>
            <p:spPr>
              <a:xfrm>
                <a:off x="6241811" y="3303849"/>
                <a:ext cx="2368800" cy="51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Fira Sans"/>
                    <a:ea typeface="Fira Sans"/>
                    <a:cs typeface="Fira Sans"/>
                    <a:sym typeface="Fira Sans"/>
                  </a:rPr>
                  <a:t>We feel more prepared to work in the </a:t>
                </a:r>
                <a:r>
                  <a:rPr lang="en">
                    <a:solidFill>
                      <a:schemeClr val="dk1"/>
                    </a:solidFill>
                    <a:latin typeface="Fira Sans"/>
                    <a:ea typeface="Fira Sans"/>
                    <a:cs typeface="Fira Sans"/>
                    <a:sym typeface="Fira Sans"/>
                  </a:rPr>
                  <a:t>industry</a:t>
                </a:r>
                <a:r>
                  <a:rPr lang="en">
                    <a:solidFill>
                      <a:schemeClr val="dk1"/>
                    </a:solidFill>
                    <a:latin typeface="Fira Sans"/>
                    <a:ea typeface="Fira Sans"/>
                    <a:cs typeface="Fira Sans"/>
                    <a:sym typeface="Fira Sans"/>
                  </a:rPr>
                  <a:t> now.</a:t>
                </a:r>
                <a:endParaRPr>
                  <a:solidFill>
                    <a:schemeClr val="dk1"/>
                  </a:solidFill>
                  <a:latin typeface="Fira Sans"/>
                  <a:ea typeface="Fira Sans"/>
                  <a:cs typeface="Fira Sans"/>
                  <a:sym typeface="Fira Sans"/>
                </a:endParaRPr>
              </a:p>
            </p:txBody>
          </p:sp>
          <p:sp>
            <p:nvSpPr>
              <p:cNvPr id="253" name="Google Shape;253;p17"/>
              <p:cNvSpPr txBox="1"/>
              <p:nvPr/>
            </p:nvSpPr>
            <p:spPr>
              <a:xfrm>
                <a:off x="6241811" y="2966061"/>
                <a:ext cx="2368800" cy="313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accent5"/>
                    </a:solidFill>
                    <a:latin typeface="Fira Sans Extra Condensed Medium"/>
                    <a:ea typeface="Fira Sans Extra Condensed Medium"/>
                    <a:cs typeface="Fira Sans Extra Condensed Medium"/>
                    <a:sym typeface="Fira Sans Extra Condensed Medium"/>
                  </a:rPr>
                  <a:t>Ready to work</a:t>
                </a:r>
                <a:endParaRPr sz="2000">
                  <a:solidFill>
                    <a:schemeClr val="accent5"/>
                  </a:solidFill>
                  <a:latin typeface="Fira Sans Extra Condensed Medium"/>
                  <a:ea typeface="Fira Sans Extra Condensed Medium"/>
                  <a:cs typeface="Fira Sans Extra Condensed Medium"/>
                  <a:sym typeface="Fira Sans Extra Condensed Medium"/>
                </a:endParaRPr>
              </a:p>
            </p:txBody>
          </p:sp>
        </p:grpSp>
        <p:grpSp>
          <p:nvGrpSpPr>
            <p:cNvPr id="254" name="Google Shape;254;p17"/>
            <p:cNvGrpSpPr/>
            <p:nvPr/>
          </p:nvGrpSpPr>
          <p:grpSpPr>
            <a:xfrm>
              <a:off x="4571963" y="2471326"/>
              <a:ext cx="626524" cy="1071960"/>
              <a:chOff x="4571963" y="2471326"/>
              <a:chExt cx="626524" cy="1071960"/>
            </a:xfrm>
          </p:grpSpPr>
          <p:grpSp>
            <p:nvGrpSpPr>
              <p:cNvPr id="255" name="Google Shape;255;p17"/>
              <p:cNvGrpSpPr/>
              <p:nvPr/>
            </p:nvGrpSpPr>
            <p:grpSpPr>
              <a:xfrm>
                <a:off x="4571963" y="2471326"/>
                <a:ext cx="626524" cy="1071960"/>
                <a:chOff x="7601242" y="3729267"/>
                <a:chExt cx="222566" cy="380803"/>
              </a:xfrm>
            </p:grpSpPr>
            <p:sp>
              <p:nvSpPr>
                <p:cNvPr id="256" name="Google Shape;256;p17"/>
                <p:cNvSpPr/>
                <p:nvPr/>
              </p:nvSpPr>
              <p:spPr>
                <a:xfrm>
                  <a:off x="7601242" y="3729267"/>
                  <a:ext cx="222566" cy="380803"/>
                </a:xfrm>
                <a:custGeom>
                  <a:rect b="b" l="l" r="r" t="t"/>
                  <a:pathLst>
                    <a:path extrusionOk="0" h="41881" w="24478">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7621200" y="3748625"/>
                  <a:ext cx="182696" cy="177276"/>
                </a:xfrm>
                <a:custGeom>
                  <a:rect b="b" l="l" r="r" t="t"/>
                  <a:pathLst>
                    <a:path extrusionOk="0" h="19497" w="20093">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17"/>
              <p:cNvGrpSpPr/>
              <p:nvPr/>
            </p:nvGrpSpPr>
            <p:grpSpPr>
              <a:xfrm>
                <a:off x="4809321" y="2607192"/>
                <a:ext cx="151025" cy="332473"/>
                <a:chOff x="3441375" y="5079600"/>
                <a:chExt cx="141475" cy="311450"/>
              </a:xfrm>
            </p:grpSpPr>
            <p:sp>
              <p:nvSpPr>
                <p:cNvPr id="259" name="Google Shape;259;p17"/>
                <p:cNvSpPr/>
                <p:nvPr/>
              </p:nvSpPr>
              <p:spPr>
                <a:xfrm>
                  <a:off x="3469675" y="5079600"/>
                  <a:ext cx="88275" cy="85000"/>
                </a:xfrm>
                <a:custGeom>
                  <a:rect b="b" l="l" r="r" t="t"/>
                  <a:pathLst>
                    <a:path extrusionOk="0" h="3400" w="3531">
                      <a:moveTo>
                        <a:pt x="1698" y="1135"/>
                      </a:moveTo>
                      <a:cubicBezTo>
                        <a:pt x="2202" y="1135"/>
                        <a:pt x="2456" y="1742"/>
                        <a:pt x="2099" y="2101"/>
                      </a:cubicBezTo>
                      <a:cubicBezTo>
                        <a:pt x="1983" y="2216"/>
                        <a:pt x="1842" y="2268"/>
                        <a:pt x="1703" y="2268"/>
                      </a:cubicBezTo>
                      <a:cubicBezTo>
                        <a:pt x="1411" y="2268"/>
                        <a:pt x="1133" y="2041"/>
                        <a:pt x="1133" y="1700"/>
                      </a:cubicBezTo>
                      <a:cubicBezTo>
                        <a:pt x="1133" y="1386"/>
                        <a:pt x="1384" y="1135"/>
                        <a:pt x="1698" y="1135"/>
                      </a:cubicBezTo>
                      <a:close/>
                      <a:moveTo>
                        <a:pt x="1698" y="0"/>
                      </a:moveTo>
                      <a:cubicBezTo>
                        <a:pt x="1479" y="0"/>
                        <a:pt x="1259" y="42"/>
                        <a:pt x="1049" y="129"/>
                      </a:cubicBezTo>
                      <a:cubicBezTo>
                        <a:pt x="415" y="392"/>
                        <a:pt x="1" y="1011"/>
                        <a:pt x="1" y="1700"/>
                      </a:cubicBezTo>
                      <a:cubicBezTo>
                        <a:pt x="1" y="2639"/>
                        <a:pt x="759" y="3397"/>
                        <a:pt x="1698" y="3400"/>
                      </a:cubicBezTo>
                      <a:cubicBezTo>
                        <a:pt x="2386" y="3400"/>
                        <a:pt x="3005" y="2983"/>
                        <a:pt x="3268" y="2349"/>
                      </a:cubicBezTo>
                      <a:cubicBezTo>
                        <a:pt x="3531" y="1715"/>
                        <a:pt x="3386" y="984"/>
                        <a:pt x="2900" y="498"/>
                      </a:cubicBezTo>
                      <a:cubicBezTo>
                        <a:pt x="2574" y="173"/>
                        <a:pt x="2140" y="0"/>
                        <a:pt x="16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0" name="Google Shape;260;p17"/>
                <p:cNvSpPr/>
                <p:nvPr/>
              </p:nvSpPr>
              <p:spPr>
                <a:xfrm>
                  <a:off x="3441375" y="5192875"/>
                  <a:ext cx="141475" cy="198175"/>
                </a:xfrm>
                <a:custGeom>
                  <a:rect b="b" l="l" r="r" t="t"/>
                  <a:pathLst>
                    <a:path extrusionOk="0" h="7927" w="5659">
                      <a:moveTo>
                        <a:pt x="3397" y="1133"/>
                      </a:moveTo>
                      <a:lnTo>
                        <a:pt x="3397" y="6795"/>
                      </a:lnTo>
                      <a:lnTo>
                        <a:pt x="2265" y="6795"/>
                      </a:lnTo>
                      <a:lnTo>
                        <a:pt x="2265" y="1133"/>
                      </a:lnTo>
                      <a:close/>
                      <a:moveTo>
                        <a:pt x="565" y="1"/>
                      </a:moveTo>
                      <a:cubicBezTo>
                        <a:pt x="251" y="1"/>
                        <a:pt x="1" y="251"/>
                        <a:pt x="1" y="565"/>
                      </a:cubicBezTo>
                      <a:cubicBezTo>
                        <a:pt x="1" y="879"/>
                        <a:pt x="251" y="1133"/>
                        <a:pt x="565" y="1133"/>
                      </a:cubicBezTo>
                      <a:lnTo>
                        <a:pt x="1133" y="1133"/>
                      </a:lnTo>
                      <a:lnTo>
                        <a:pt x="1133" y="6795"/>
                      </a:lnTo>
                      <a:lnTo>
                        <a:pt x="565" y="6795"/>
                      </a:lnTo>
                      <a:cubicBezTo>
                        <a:pt x="251" y="6795"/>
                        <a:pt x="1" y="7045"/>
                        <a:pt x="1" y="7359"/>
                      </a:cubicBezTo>
                      <a:cubicBezTo>
                        <a:pt x="1" y="7673"/>
                        <a:pt x="251" y="7927"/>
                        <a:pt x="565" y="7927"/>
                      </a:cubicBezTo>
                      <a:lnTo>
                        <a:pt x="5094" y="7927"/>
                      </a:lnTo>
                      <a:cubicBezTo>
                        <a:pt x="5408" y="7927"/>
                        <a:pt x="5659" y="7673"/>
                        <a:pt x="5659" y="7359"/>
                      </a:cubicBezTo>
                      <a:cubicBezTo>
                        <a:pt x="5659" y="7045"/>
                        <a:pt x="5408" y="6795"/>
                        <a:pt x="5094" y="6795"/>
                      </a:cubicBezTo>
                      <a:lnTo>
                        <a:pt x="4530" y="6795"/>
                      </a:lnTo>
                      <a:lnTo>
                        <a:pt x="4530" y="565"/>
                      </a:lnTo>
                      <a:cubicBezTo>
                        <a:pt x="4530" y="251"/>
                        <a:pt x="4276" y="1"/>
                        <a:pt x="39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8"/>
          <p:cNvSpPr txBox="1"/>
          <p:nvPr>
            <p:ph type="title"/>
          </p:nvPr>
        </p:nvSpPr>
        <p:spPr>
          <a:xfrm>
            <a:off x="2125775" y="385000"/>
            <a:ext cx="4892400" cy="38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 OF STORE LOCATOR</a:t>
            </a:r>
            <a:endParaRPr/>
          </a:p>
        </p:txBody>
      </p:sp>
      <p:sp>
        <p:nvSpPr>
          <p:cNvPr id="266" name="Google Shape;266;p18"/>
          <p:cNvSpPr/>
          <p:nvPr/>
        </p:nvSpPr>
        <p:spPr>
          <a:xfrm>
            <a:off x="4571493" y="4354842"/>
            <a:ext cx="47" cy="47"/>
          </a:xfrm>
          <a:custGeom>
            <a:rect b="b" l="l" r="r" t="t"/>
            <a:pathLst>
              <a:path extrusionOk="0" h="1" w="1">
                <a:moveTo>
                  <a:pt x="0" y="1"/>
                </a:move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a:off x="4571504" y="4348755"/>
            <a:ext cx="47" cy="47"/>
          </a:xfrm>
          <a:custGeom>
            <a:rect b="b" l="l" r="r" t="t"/>
            <a:pathLst>
              <a:path extrusionOk="0" h="1" w="1">
                <a:moveTo>
                  <a:pt x="0" y="1"/>
                </a:moveTo>
                <a:lnTo>
                  <a:pt x="0" y="1"/>
                </a:lnTo>
                <a:close/>
              </a:path>
            </a:pathLst>
          </a:custGeom>
          <a:solidFill>
            <a:srgbClr val="42B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18"/>
          <p:cNvGrpSpPr/>
          <p:nvPr/>
        </p:nvGrpSpPr>
        <p:grpSpPr>
          <a:xfrm>
            <a:off x="3484251" y="1236660"/>
            <a:ext cx="2175488" cy="3112129"/>
            <a:chOff x="3484251" y="1236660"/>
            <a:chExt cx="2175488" cy="3112129"/>
          </a:xfrm>
        </p:grpSpPr>
        <p:sp>
          <p:nvSpPr>
            <p:cNvPr id="269" name="Google Shape;269;p18"/>
            <p:cNvSpPr/>
            <p:nvPr/>
          </p:nvSpPr>
          <p:spPr>
            <a:xfrm>
              <a:off x="3484251" y="2014224"/>
              <a:ext cx="747293" cy="778540"/>
            </a:xfrm>
            <a:custGeom>
              <a:rect b="b" l="l" r="r" t="t"/>
              <a:pathLst>
                <a:path extrusionOk="0" h="16519" w="15856">
                  <a:moveTo>
                    <a:pt x="945" y="0"/>
                  </a:moveTo>
                  <a:cubicBezTo>
                    <a:pt x="322" y="2130"/>
                    <a:pt x="0" y="4361"/>
                    <a:pt x="0" y="6571"/>
                  </a:cubicBezTo>
                  <a:cubicBezTo>
                    <a:pt x="0" y="9264"/>
                    <a:pt x="1025" y="12720"/>
                    <a:pt x="2633" y="16518"/>
                  </a:cubicBezTo>
                  <a:lnTo>
                    <a:pt x="15855" y="16518"/>
                  </a:lnTo>
                  <a:cubicBezTo>
                    <a:pt x="10610" y="12700"/>
                    <a:pt x="9224" y="5486"/>
                    <a:pt x="12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4911503" y="2014224"/>
              <a:ext cx="748236" cy="778540"/>
            </a:xfrm>
            <a:custGeom>
              <a:rect b="b" l="l" r="r" t="t"/>
              <a:pathLst>
                <a:path extrusionOk="0" h="16519" w="15876">
                  <a:moveTo>
                    <a:pt x="3155" y="0"/>
                  </a:moveTo>
                  <a:cubicBezTo>
                    <a:pt x="4401" y="1969"/>
                    <a:pt x="5064" y="4260"/>
                    <a:pt x="5064" y="6571"/>
                  </a:cubicBezTo>
                  <a:cubicBezTo>
                    <a:pt x="5064" y="10510"/>
                    <a:pt x="3195" y="14207"/>
                    <a:pt x="0" y="16518"/>
                  </a:cubicBezTo>
                  <a:lnTo>
                    <a:pt x="13243" y="16518"/>
                  </a:lnTo>
                  <a:cubicBezTo>
                    <a:pt x="14850" y="12720"/>
                    <a:pt x="15875" y="9264"/>
                    <a:pt x="15875" y="6571"/>
                  </a:cubicBezTo>
                  <a:cubicBezTo>
                    <a:pt x="15875" y="4361"/>
                    <a:pt x="15554" y="2130"/>
                    <a:pt x="149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3608299" y="2792731"/>
              <a:ext cx="1927334" cy="777551"/>
            </a:xfrm>
            <a:custGeom>
              <a:rect b="b" l="l" r="r" t="t"/>
              <a:pathLst>
                <a:path extrusionOk="0" h="16498" w="40894">
                  <a:moveTo>
                    <a:pt x="1" y="0"/>
                  </a:moveTo>
                  <a:cubicBezTo>
                    <a:pt x="2251" y="5265"/>
                    <a:pt x="5647" y="11173"/>
                    <a:pt x="9023" y="16498"/>
                  </a:cubicBezTo>
                  <a:lnTo>
                    <a:pt x="31871" y="16498"/>
                  </a:lnTo>
                  <a:cubicBezTo>
                    <a:pt x="35267" y="11173"/>
                    <a:pt x="38643" y="5265"/>
                    <a:pt x="40894" y="0"/>
                  </a:cubicBezTo>
                  <a:lnTo>
                    <a:pt x="27651" y="0"/>
                  </a:lnTo>
                  <a:cubicBezTo>
                    <a:pt x="25586" y="1509"/>
                    <a:pt x="23090" y="2331"/>
                    <a:pt x="20549" y="2331"/>
                  </a:cubicBezTo>
                  <a:cubicBezTo>
                    <a:pt x="20519" y="2331"/>
                    <a:pt x="20488" y="2331"/>
                    <a:pt x="20457" y="2331"/>
                  </a:cubicBezTo>
                  <a:cubicBezTo>
                    <a:pt x="20426" y="2331"/>
                    <a:pt x="20395" y="2331"/>
                    <a:pt x="20365" y="2331"/>
                  </a:cubicBezTo>
                  <a:cubicBezTo>
                    <a:pt x="17805" y="2331"/>
                    <a:pt x="15308" y="1509"/>
                    <a:pt x="132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a:off x="4033557" y="3570248"/>
              <a:ext cx="1076873" cy="778540"/>
            </a:xfrm>
            <a:custGeom>
              <a:rect b="b" l="l" r="r" t="t"/>
              <a:pathLst>
                <a:path extrusionOk="0" h="16519" w="22849">
                  <a:moveTo>
                    <a:pt x="0" y="1"/>
                  </a:moveTo>
                  <a:cubicBezTo>
                    <a:pt x="5727" y="9064"/>
                    <a:pt x="11414" y="16519"/>
                    <a:pt x="11414" y="16519"/>
                  </a:cubicBezTo>
                  <a:cubicBezTo>
                    <a:pt x="11414" y="16519"/>
                    <a:pt x="17121" y="9064"/>
                    <a:pt x="22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a:off x="3528742" y="1236660"/>
              <a:ext cx="2086445" cy="777598"/>
            </a:xfrm>
            <a:custGeom>
              <a:rect b="b" l="l" r="r" t="t"/>
              <a:pathLst>
                <a:path extrusionOk="0" h="16499" w="44270">
                  <a:moveTo>
                    <a:pt x="22145" y="0"/>
                  </a:moveTo>
                  <a:cubicBezTo>
                    <a:pt x="11917" y="0"/>
                    <a:pt x="2914" y="6712"/>
                    <a:pt x="1" y="16498"/>
                  </a:cubicBezTo>
                  <a:lnTo>
                    <a:pt x="11776" y="16498"/>
                  </a:lnTo>
                  <a:cubicBezTo>
                    <a:pt x="14027" y="12961"/>
                    <a:pt x="17925" y="10791"/>
                    <a:pt x="22125" y="10791"/>
                  </a:cubicBezTo>
                  <a:cubicBezTo>
                    <a:pt x="26345" y="10791"/>
                    <a:pt x="30243" y="12941"/>
                    <a:pt x="32494" y="16498"/>
                  </a:cubicBezTo>
                  <a:lnTo>
                    <a:pt x="44270" y="16498"/>
                  </a:lnTo>
                  <a:cubicBezTo>
                    <a:pt x="41356" y="6712"/>
                    <a:pt x="32353" y="0"/>
                    <a:pt x="221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18"/>
          <p:cNvGrpSpPr/>
          <p:nvPr/>
        </p:nvGrpSpPr>
        <p:grpSpPr>
          <a:xfrm>
            <a:off x="744937" y="1466143"/>
            <a:ext cx="2341800" cy="1072280"/>
            <a:chOff x="744938" y="1466143"/>
            <a:chExt cx="2341800" cy="1072280"/>
          </a:xfrm>
        </p:grpSpPr>
        <p:sp>
          <p:nvSpPr>
            <p:cNvPr id="275" name="Google Shape;275;p18"/>
            <p:cNvSpPr/>
            <p:nvPr/>
          </p:nvSpPr>
          <p:spPr>
            <a:xfrm rot="5400000">
              <a:off x="2844488" y="1572242"/>
              <a:ext cx="312300" cy="1722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18"/>
            <p:cNvGrpSpPr/>
            <p:nvPr/>
          </p:nvGrpSpPr>
          <p:grpSpPr>
            <a:xfrm>
              <a:off x="744938" y="1466143"/>
              <a:ext cx="2093400" cy="1072280"/>
              <a:chOff x="744938" y="1466143"/>
              <a:chExt cx="2093400" cy="1072280"/>
            </a:xfrm>
          </p:grpSpPr>
          <p:sp>
            <p:nvSpPr>
              <p:cNvPr id="277" name="Google Shape;277;p18"/>
              <p:cNvSpPr txBox="1"/>
              <p:nvPr/>
            </p:nvSpPr>
            <p:spPr>
              <a:xfrm>
                <a:off x="744938" y="1846022"/>
                <a:ext cx="2086500" cy="69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Call PinMeTo Test API to fetch all locations of the given Account ID</a:t>
                </a:r>
                <a:endParaRPr>
                  <a:latin typeface="Fira Sans"/>
                  <a:ea typeface="Fira Sans"/>
                  <a:cs typeface="Fira Sans"/>
                  <a:sym typeface="Fira Sans"/>
                </a:endParaRPr>
              </a:p>
            </p:txBody>
          </p:sp>
          <p:sp>
            <p:nvSpPr>
              <p:cNvPr id="278" name="Google Shape;278;p18"/>
              <p:cNvSpPr/>
              <p:nvPr/>
            </p:nvSpPr>
            <p:spPr>
              <a:xfrm>
                <a:off x="744938" y="1466143"/>
                <a:ext cx="2093400" cy="387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API CALL</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grpSp>
      <p:grpSp>
        <p:nvGrpSpPr>
          <p:cNvPr id="279" name="Google Shape;279;p18"/>
          <p:cNvGrpSpPr/>
          <p:nvPr/>
        </p:nvGrpSpPr>
        <p:grpSpPr>
          <a:xfrm>
            <a:off x="744937" y="3033663"/>
            <a:ext cx="2341800" cy="1070943"/>
            <a:chOff x="744938" y="3033663"/>
            <a:chExt cx="2341800" cy="1070943"/>
          </a:xfrm>
        </p:grpSpPr>
        <p:sp>
          <p:nvSpPr>
            <p:cNvPr id="280" name="Google Shape;280;p18"/>
            <p:cNvSpPr/>
            <p:nvPr/>
          </p:nvSpPr>
          <p:spPr>
            <a:xfrm rot="5400000">
              <a:off x="2844488" y="3139762"/>
              <a:ext cx="312300" cy="1722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18"/>
            <p:cNvGrpSpPr/>
            <p:nvPr/>
          </p:nvGrpSpPr>
          <p:grpSpPr>
            <a:xfrm>
              <a:off x="744938" y="3033663"/>
              <a:ext cx="2093400" cy="1070943"/>
              <a:chOff x="744938" y="3033663"/>
              <a:chExt cx="2093400" cy="1070943"/>
            </a:xfrm>
          </p:grpSpPr>
          <p:sp>
            <p:nvSpPr>
              <p:cNvPr id="282" name="Google Shape;282;p18"/>
              <p:cNvSpPr txBox="1"/>
              <p:nvPr/>
            </p:nvSpPr>
            <p:spPr>
              <a:xfrm>
                <a:off x="744938" y="3412205"/>
                <a:ext cx="2086500" cy="69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Convert API locations in the form of markers on the Map Page.</a:t>
                </a:r>
                <a:endParaRPr>
                  <a:latin typeface="Fira Sans"/>
                  <a:ea typeface="Fira Sans"/>
                  <a:cs typeface="Fira Sans"/>
                  <a:sym typeface="Fira Sans"/>
                </a:endParaRPr>
              </a:p>
            </p:txBody>
          </p:sp>
          <p:sp>
            <p:nvSpPr>
              <p:cNvPr id="283" name="Google Shape;283;p18"/>
              <p:cNvSpPr/>
              <p:nvPr/>
            </p:nvSpPr>
            <p:spPr>
              <a:xfrm>
                <a:off x="744938" y="3033663"/>
                <a:ext cx="2093400" cy="387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MARKERS</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grpSp>
      <p:grpSp>
        <p:nvGrpSpPr>
          <p:cNvPr id="284" name="Google Shape;284;p18"/>
          <p:cNvGrpSpPr/>
          <p:nvPr/>
        </p:nvGrpSpPr>
        <p:grpSpPr>
          <a:xfrm>
            <a:off x="6057263" y="1443418"/>
            <a:ext cx="2341800" cy="1103025"/>
            <a:chOff x="6057263" y="1443418"/>
            <a:chExt cx="2341800" cy="1103025"/>
          </a:xfrm>
        </p:grpSpPr>
        <p:sp>
          <p:nvSpPr>
            <p:cNvPr id="285" name="Google Shape;285;p18"/>
            <p:cNvSpPr/>
            <p:nvPr/>
          </p:nvSpPr>
          <p:spPr>
            <a:xfrm flipH="1" rot="-5400000">
              <a:off x="5987213" y="2264642"/>
              <a:ext cx="312300" cy="1722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18"/>
            <p:cNvGrpSpPr/>
            <p:nvPr/>
          </p:nvGrpSpPr>
          <p:grpSpPr>
            <a:xfrm>
              <a:off x="6305663" y="1443418"/>
              <a:ext cx="2093400" cy="1103025"/>
              <a:chOff x="6305663" y="1443418"/>
              <a:chExt cx="2093400" cy="1103025"/>
            </a:xfrm>
          </p:grpSpPr>
          <p:sp>
            <p:nvSpPr>
              <p:cNvPr id="287" name="Google Shape;287;p18"/>
              <p:cNvSpPr txBox="1"/>
              <p:nvPr/>
            </p:nvSpPr>
            <p:spPr>
              <a:xfrm>
                <a:off x="6305663" y="1443418"/>
                <a:ext cx="2086500" cy="69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Prepare a line of code that can be copied and pasted in other applications.</a:t>
                </a:r>
                <a:endParaRPr>
                  <a:latin typeface="Fira Sans"/>
                  <a:ea typeface="Fira Sans"/>
                  <a:cs typeface="Fira Sans"/>
                  <a:sym typeface="Fira Sans"/>
                </a:endParaRPr>
              </a:p>
            </p:txBody>
          </p:sp>
          <p:sp>
            <p:nvSpPr>
              <p:cNvPr id="288" name="Google Shape;288;p18"/>
              <p:cNvSpPr/>
              <p:nvPr/>
            </p:nvSpPr>
            <p:spPr>
              <a:xfrm>
                <a:off x="6305663" y="2158543"/>
                <a:ext cx="2093400" cy="3879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WIDGET</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grpSp>
      <p:grpSp>
        <p:nvGrpSpPr>
          <p:cNvPr id="289" name="Google Shape;289;p18"/>
          <p:cNvGrpSpPr/>
          <p:nvPr/>
        </p:nvGrpSpPr>
        <p:grpSpPr>
          <a:xfrm>
            <a:off x="6057263" y="3009601"/>
            <a:ext cx="2341800" cy="1104361"/>
            <a:chOff x="6057263" y="3009601"/>
            <a:chExt cx="2341800" cy="1104361"/>
          </a:xfrm>
        </p:grpSpPr>
        <p:sp>
          <p:nvSpPr>
            <p:cNvPr id="290" name="Google Shape;290;p18"/>
            <p:cNvSpPr/>
            <p:nvPr/>
          </p:nvSpPr>
          <p:spPr>
            <a:xfrm flipH="1" rot="-5400000">
              <a:off x="5987213" y="3832162"/>
              <a:ext cx="312300" cy="1722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 name="Google Shape;291;p18"/>
            <p:cNvGrpSpPr/>
            <p:nvPr/>
          </p:nvGrpSpPr>
          <p:grpSpPr>
            <a:xfrm>
              <a:off x="6305663" y="3009601"/>
              <a:ext cx="2093400" cy="1104361"/>
              <a:chOff x="6305663" y="3009601"/>
              <a:chExt cx="2093400" cy="1104361"/>
            </a:xfrm>
          </p:grpSpPr>
          <p:sp>
            <p:nvSpPr>
              <p:cNvPr id="292" name="Google Shape;292;p18"/>
              <p:cNvSpPr txBox="1"/>
              <p:nvPr/>
            </p:nvSpPr>
            <p:spPr>
              <a:xfrm>
                <a:off x="6305663" y="3009601"/>
                <a:ext cx="2086500" cy="69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The widget can be scaled to cater multiple clients.</a:t>
                </a:r>
                <a:endParaRPr>
                  <a:latin typeface="Fira Sans"/>
                  <a:ea typeface="Fira Sans"/>
                  <a:cs typeface="Fira Sans"/>
                  <a:sym typeface="Fira Sans"/>
                </a:endParaRPr>
              </a:p>
            </p:txBody>
          </p:sp>
          <p:sp>
            <p:nvSpPr>
              <p:cNvPr id="293" name="Google Shape;293;p18"/>
              <p:cNvSpPr/>
              <p:nvPr/>
            </p:nvSpPr>
            <p:spPr>
              <a:xfrm>
                <a:off x="6305663" y="3726063"/>
                <a:ext cx="2093400" cy="3879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MULTIPLE CLIENTS</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Location App Infographics by Slidesgo">
  <a:themeElements>
    <a:clrScheme name="Simple Light">
      <a:dk1>
        <a:srgbClr val="000000"/>
      </a:dk1>
      <a:lt1>
        <a:srgbClr val="FFFFFF"/>
      </a:lt1>
      <a:dk2>
        <a:srgbClr val="595959"/>
      </a:dk2>
      <a:lt2>
        <a:srgbClr val="E6E6E6"/>
      </a:lt2>
      <a:accent1>
        <a:srgbClr val="99B6CC"/>
      </a:accent1>
      <a:accent2>
        <a:srgbClr val="159AC6"/>
      </a:accent2>
      <a:accent3>
        <a:srgbClr val="3FABA5"/>
      </a:accent3>
      <a:accent4>
        <a:srgbClr val="F8AA25"/>
      </a:accent4>
      <a:accent5>
        <a:srgbClr val="E94974"/>
      </a:accent5>
      <a:accent6>
        <a:srgbClr val="3C5F79"/>
      </a:accent6>
      <a:hlink>
        <a:srgbClr val="3C5F7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DC0FFAE876284BA569DAD6441AA811" ma:contentTypeVersion="12" ma:contentTypeDescription="Create a new document." ma:contentTypeScope="" ma:versionID="d91ab9a4ab4804ebca331284160d42dd">
  <xsd:schema xmlns:xsd="http://www.w3.org/2001/XMLSchema" xmlns:xs="http://www.w3.org/2001/XMLSchema" xmlns:p="http://schemas.microsoft.com/office/2006/metadata/properties" xmlns:ns2="84b8917c-ae4b-4bc6-a598-09d4e06b15a6" xmlns:ns3="22ac498a-4966-4096-a709-e749dd7785f4" targetNamespace="http://schemas.microsoft.com/office/2006/metadata/properties" ma:root="true" ma:fieldsID="968d123dd1e80bea3efd4fd3135af853" ns2:_="" ns3:_="">
    <xsd:import namespace="84b8917c-ae4b-4bc6-a598-09d4e06b15a6"/>
    <xsd:import namespace="22ac498a-4966-4096-a709-e749dd7785f4"/>
    <xsd:element name="properties">
      <xsd:complexType>
        <xsd:sequence>
          <xsd:element name="documentManagement">
            <xsd:complexType>
              <xsd:all>
                <xsd:element ref="ns2:lcf76f155ced4ddcb4097134ff3c332f"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b8917c-ae4b-4bc6-a598-09d4e06b15a6"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5e777552-c048-4dc7-825a-40614b90758d" ma:termSetId="09814cd3-568e-fe90-9814-8d621ff8fb84" ma:anchorId="fba54fb3-c3e1-fe81-a776-ca4b69148c4d" ma:open="true" ma:isKeyword="false">
      <xsd:complexType>
        <xsd:sequence>
          <xsd:element ref="pc:Terms" minOccurs="0" maxOccurs="1"/>
        </xsd:sequence>
      </xsd:complex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ac498a-4966-4096-a709-e749dd7785f4"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1A74D6-2789-4BB1-BF84-BB97E13295E8}"/>
</file>

<file path=customXml/itemProps2.xml><?xml version="1.0" encoding="utf-8"?>
<ds:datastoreItem xmlns:ds="http://schemas.openxmlformats.org/officeDocument/2006/customXml" ds:itemID="{92B1202C-D1C2-4AD5-896F-18CB72F47B29}"/>
</file>