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3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1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14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823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7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49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88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53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20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7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5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1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5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A85CD-BB55-498C-9183-7028D1E7DE9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1C19FE-EEE2-47A4-8819-E5B3D75724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07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5748" y="2838994"/>
            <a:ext cx="5371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4400" dirty="0" smtClean="0">
                <a:latin typeface="Bahnschrift" panose="020B0502040204020203" pitchFamily="34" charset="0"/>
              </a:rPr>
              <a:t>Səlimzadə Nailə lab1</a:t>
            </a:r>
            <a:endParaRPr lang="ru-RU" sz="4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558834" y="113210"/>
            <a:ext cx="1245326" cy="618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1100" dirty="0" smtClean="0"/>
              <a:t>başlangıc</a:t>
            </a:r>
            <a:endParaRPr lang="ru-RU" sz="1100" dirty="0"/>
          </a:p>
        </p:txBody>
      </p:sp>
      <p:cxnSp>
        <p:nvCxnSpPr>
          <p:cNvPr id="4" name="Прямая со стрелкой 3"/>
          <p:cNvCxnSpPr>
            <a:stCxn id="2" idx="4"/>
          </p:cNvCxnSpPr>
          <p:nvPr/>
        </p:nvCxnSpPr>
        <p:spPr>
          <a:xfrm>
            <a:off x="2181497" y="731519"/>
            <a:ext cx="0" cy="10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араллелограмм 4"/>
          <p:cNvSpPr/>
          <p:nvPr/>
        </p:nvSpPr>
        <p:spPr>
          <a:xfrm>
            <a:off x="1854925" y="836023"/>
            <a:ext cx="653143" cy="2612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1100" dirty="0" smtClean="0"/>
              <a:t>n</a:t>
            </a:r>
            <a:endParaRPr lang="ru-RU" sz="11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80901" y="1201784"/>
            <a:ext cx="801189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1200" dirty="0" smtClean="0"/>
              <a:t>C=</a:t>
            </a:r>
            <a:r>
              <a:rPr lang="en-US" sz="1200" dirty="0" smtClean="0"/>
              <a:t>[0]*n</a:t>
            </a:r>
            <a:endParaRPr lang="ru-RU" sz="1200" dirty="0"/>
          </a:p>
        </p:txBody>
      </p:sp>
      <p:cxnSp>
        <p:nvCxnSpPr>
          <p:cNvPr id="8" name="Прямая со стрелкой 7"/>
          <p:cNvCxnSpPr>
            <a:stCxn id="5" idx="4"/>
            <a:endCxn id="6" idx="0"/>
          </p:cNvCxnSpPr>
          <p:nvPr/>
        </p:nvCxnSpPr>
        <p:spPr>
          <a:xfrm flipH="1">
            <a:off x="2181496" y="1097280"/>
            <a:ext cx="1" cy="10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968137" y="1654629"/>
            <a:ext cx="470263" cy="27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K=0</a:t>
            </a:r>
            <a:endParaRPr lang="ru-RU" sz="1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68137" y="2076993"/>
            <a:ext cx="478971" cy="32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S=1</a:t>
            </a:r>
            <a:endParaRPr lang="ru-RU" sz="1200" dirty="0"/>
          </a:p>
        </p:txBody>
      </p:sp>
      <p:sp>
        <p:nvSpPr>
          <p:cNvPr id="13" name="Шестиугольник 12"/>
          <p:cNvSpPr/>
          <p:nvPr/>
        </p:nvSpPr>
        <p:spPr>
          <a:xfrm>
            <a:off x="1632856" y="2512423"/>
            <a:ext cx="1140823" cy="49638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r>
              <a:rPr lang="en-US" sz="1200" dirty="0" smtClean="0"/>
              <a:t>=1,len(c)</a:t>
            </a:r>
            <a:endParaRPr lang="ru-RU" sz="1200" dirty="0"/>
          </a:p>
        </p:txBody>
      </p:sp>
      <p:sp>
        <p:nvSpPr>
          <p:cNvPr id="14" name="Параллелограмм 13"/>
          <p:cNvSpPr/>
          <p:nvPr/>
        </p:nvSpPr>
        <p:spPr>
          <a:xfrm>
            <a:off x="1728649" y="3152500"/>
            <a:ext cx="905692" cy="38317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C[</a:t>
            </a:r>
            <a:r>
              <a:rPr lang="en-US" sz="1200" dirty="0" err="1" smtClean="0"/>
              <a:t>i</a:t>
            </a:r>
            <a:r>
              <a:rPr lang="en-US" sz="1200" dirty="0" smtClean="0"/>
              <a:t>]</a:t>
            </a:r>
            <a:endParaRPr lang="ru-RU" sz="1200" dirty="0"/>
          </a:p>
        </p:txBody>
      </p:sp>
      <p:sp>
        <p:nvSpPr>
          <p:cNvPr id="15" name="Шестиугольник 14"/>
          <p:cNvSpPr/>
          <p:nvPr/>
        </p:nvSpPr>
        <p:spPr>
          <a:xfrm>
            <a:off x="1728649" y="3666303"/>
            <a:ext cx="923109" cy="41801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</a:t>
            </a:r>
            <a:r>
              <a:rPr lang="en-US" sz="1200" dirty="0" smtClean="0"/>
              <a:t>=1,n</a:t>
            </a:r>
            <a:endParaRPr lang="ru-RU" sz="1200" dirty="0"/>
          </a:p>
        </p:txBody>
      </p:sp>
      <p:sp>
        <p:nvSpPr>
          <p:cNvPr id="17" name="Ромб 16"/>
          <p:cNvSpPr/>
          <p:nvPr/>
        </p:nvSpPr>
        <p:spPr>
          <a:xfrm>
            <a:off x="1589311" y="4162695"/>
            <a:ext cx="1184367" cy="6966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</a:t>
            </a:r>
            <a:r>
              <a:rPr lang="en-US" sz="1100" dirty="0" smtClean="0"/>
              <a:t>%==1</a:t>
            </a:r>
            <a:endParaRPr lang="ru-RU" sz="11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397724" y="4933397"/>
            <a:ext cx="1611086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 =s*c[</a:t>
            </a:r>
            <a:r>
              <a:rPr lang="en-US" sz="1400" dirty="0" err="1" smtClean="0"/>
              <a:t>i</a:t>
            </a:r>
            <a:r>
              <a:rPr lang="en-US" sz="1400" dirty="0" smtClean="0"/>
              <a:t>]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735178" y="5455912"/>
            <a:ext cx="1001486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K=k+1</a:t>
            </a:r>
            <a:endParaRPr lang="ru-RU" sz="1400" dirty="0"/>
          </a:p>
        </p:txBody>
      </p:sp>
      <p:sp>
        <p:nvSpPr>
          <p:cNvPr id="21" name="Блок-схема: документ 20"/>
          <p:cNvSpPr/>
          <p:nvPr/>
        </p:nvSpPr>
        <p:spPr>
          <a:xfrm>
            <a:off x="1742800" y="5995845"/>
            <a:ext cx="966652" cy="6879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son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6" idx="2"/>
            <a:endCxn id="10" idx="0"/>
          </p:cNvCxnSpPr>
          <p:nvPr/>
        </p:nvCxnSpPr>
        <p:spPr>
          <a:xfrm>
            <a:off x="2181496" y="1567544"/>
            <a:ext cx="21773" cy="8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0" idx="2"/>
            <a:endCxn id="11" idx="0"/>
          </p:cNvCxnSpPr>
          <p:nvPr/>
        </p:nvCxnSpPr>
        <p:spPr>
          <a:xfrm>
            <a:off x="2203269" y="1933303"/>
            <a:ext cx="4354" cy="14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2"/>
          </p:cNvCxnSpPr>
          <p:nvPr/>
        </p:nvCxnSpPr>
        <p:spPr>
          <a:xfrm flipH="1">
            <a:off x="2203267" y="2399211"/>
            <a:ext cx="4356" cy="1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4" idx="0"/>
          </p:cNvCxnSpPr>
          <p:nvPr/>
        </p:nvCxnSpPr>
        <p:spPr>
          <a:xfrm flipH="1">
            <a:off x="2181495" y="3008811"/>
            <a:ext cx="8708" cy="14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</p:cNvCxnSpPr>
          <p:nvPr/>
        </p:nvCxnSpPr>
        <p:spPr>
          <a:xfrm>
            <a:off x="2181495" y="3535679"/>
            <a:ext cx="8708" cy="13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7" idx="0"/>
          </p:cNvCxnSpPr>
          <p:nvPr/>
        </p:nvCxnSpPr>
        <p:spPr>
          <a:xfrm>
            <a:off x="2181494" y="4084316"/>
            <a:ext cx="1" cy="7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7" idx="2"/>
            <a:endCxn id="19" idx="0"/>
          </p:cNvCxnSpPr>
          <p:nvPr/>
        </p:nvCxnSpPr>
        <p:spPr>
          <a:xfrm>
            <a:off x="2181495" y="4859383"/>
            <a:ext cx="21772" cy="7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9" idx="2"/>
            <a:endCxn id="20" idx="0"/>
          </p:cNvCxnSpPr>
          <p:nvPr/>
        </p:nvCxnSpPr>
        <p:spPr>
          <a:xfrm>
            <a:off x="2203267" y="5351408"/>
            <a:ext cx="32654" cy="10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трелка вниз 37"/>
          <p:cNvSpPr/>
          <p:nvPr/>
        </p:nvSpPr>
        <p:spPr>
          <a:xfrm>
            <a:off x="2203267" y="5869577"/>
            <a:ext cx="45719" cy="126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низ 39"/>
          <p:cNvSpPr/>
          <p:nvPr/>
        </p:nvSpPr>
        <p:spPr>
          <a:xfrm>
            <a:off x="2190203" y="731519"/>
            <a:ext cx="45719" cy="104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2190203" y="1097280"/>
            <a:ext cx="45719" cy="104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низ 41"/>
          <p:cNvSpPr/>
          <p:nvPr/>
        </p:nvSpPr>
        <p:spPr>
          <a:xfrm>
            <a:off x="2190203" y="1567544"/>
            <a:ext cx="45719" cy="87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низ 42"/>
          <p:cNvSpPr/>
          <p:nvPr/>
        </p:nvSpPr>
        <p:spPr>
          <a:xfrm>
            <a:off x="2190203" y="1933303"/>
            <a:ext cx="45719" cy="143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низ 44"/>
          <p:cNvSpPr/>
          <p:nvPr/>
        </p:nvSpPr>
        <p:spPr>
          <a:xfrm>
            <a:off x="2190203" y="2399211"/>
            <a:ext cx="45719" cy="113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низ 45"/>
          <p:cNvSpPr/>
          <p:nvPr/>
        </p:nvSpPr>
        <p:spPr>
          <a:xfrm>
            <a:off x="2213062" y="3008811"/>
            <a:ext cx="45719" cy="143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низ 46"/>
          <p:cNvSpPr/>
          <p:nvPr/>
        </p:nvSpPr>
        <p:spPr>
          <a:xfrm>
            <a:off x="2181494" y="3535679"/>
            <a:ext cx="45719" cy="130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низ 47"/>
          <p:cNvSpPr/>
          <p:nvPr/>
        </p:nvSpPr>
        <p:spPr>
          <a:xfrm>
            <a:off x="2181494" y="4084316"/>
            <a:ext cx="45719" cy="78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низ 48"/>
          <p:cNvSpPr/>
          <p:nvPr/>
        </p:nvSpPr>
        <p:spPr>
          <a:xfrm>
            <a:off x="2181494" y="4859383"/>
            <a:ext cx="45719" cy="63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низ 51"/>
          <p:cNvSpPr/>
          <p:nvPr/>
        </p:nvSpPr>
        <p:spPr>
          <a:xfrm>
            <a:off x="2203267" y="5351408"/>
            <a:ext cx="45719" cy="104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 вправо 54"/>
          <p:cNvSpPr/>
          <p:nvPr/>
        </p:nvSpPr>
        <p:spPr>
          <a:xfrm>
            <a:off x="1397724" y="2760617"/>
            <a:ext cx="3309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/>
          <p:cNvCxnSpPr>
            <a:stCxn id="55" idx="1"/>
          </p:cNvCxnSpPr>
          <p:nvPr/>
        </p:nvCxnSpPr>
        <p:spPr>
          <a:xfrm>
            <a:off x="1397724" y="2783477"/>
            <a:ext cx="0" cy="29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Стрелка вниз 57"/>
          <p:cNvSpPr/>
          <p:nvPr/>
        </p:nvSpPr>
        <p:spPr>
          <a:xfrm>
            <a:off x="1397724" y="2806336"/>
            <a:ext cx="45719" cy="53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право 60"/>
          <p:cNvSpPr/>
          <p:nvPr/>
        </p:nvSpPr>
        <p:spPr>
          <a:xfrm>
            <a:off x="1420583" y="3344089"/>
            <a:ext cx="31459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 вправо 63"/>
          <p:cNvSpPr/>
          <p:nvPr/>
        </p:nvSpPr>
        <p:spPr>
          <a:xfrm>
            <a:off x="844731" y="3849189"/>
            <a:ext cx="89044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низ 64"/>
          <p:cNvSpPr/>
          <p:nvPr/>
        </p:nvSpPr>
        <p:spPr>
          <a:xfrm>
            <a:off x="844731" y="3894908"/>
            <a:ext cx="45719" cy="2532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трелка вправо 65"/>
          <p:cNvSpPr/>
          <p:nvPr/>
        </p:nvSpPr>
        <p:spPr>
          <a:xfrm>
            <a:off x="851259" y="6400800"/>
            <a:ext cx="926377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7" name="Рисунок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22" y="1696813"/>
            <a:ext cx="7068637" cy="33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5217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27</Words>
  <Application>Microsoft Office PowerPoint</Application>
  <PresentationFormat>Широкоэкранный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Bahnschrift</vt:lpstr>
      <vt:lpstr>Century Gothic</vt:lpstr>
      <vt:lpstr>Wingdings 3</vt:lpstr>
      <vt:lpstr>Сектор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2023-10-22T18:02:56Z</dcterms:created>
  <dcterms:modified xsi:type="dcterms:W3CDTF">2023-10-22T18:30:03Z</dcterms:modified>
</cp:coreProperties>
</file>