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6"/>
  </p:notesMasterIdLst>
  <p:handoutMasterIdLst>
    <p:handoutMasterId r:id="rId17"/>
  </p:handoutMasterIdLst>
  <p:sldIdLst>
    <p:sldId id="256" r:id="rId2"/>
    <p:sldId id="260" r:id="rId3"/>
    <p:sldId id="257" r:id="rId4"/>
    <p:sldId id="338" r:id="rId5"/>
    <p:sldId id="308" r:id="rId6"/>
    <p:sldId id="345" r:id="rId7"/>
    <p:sldId id="306" r:id="rId8"/>
    <p:sldId id="277" r:id="rId9"/>
    <p:sldId id="266" r:id="rId10"/>
    <p:sldId id="293" r:id="rId11"/>
    <p:sldId id="346" r:id="rId12"/>
    <p:sldId id="347" r:id="rId13"/>
    <p:sldId id="348" r:id="rId14"/>
    <p:sldId id="34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autoAdjust="0"/>
  </p:normalViewPr>
  <p:slideViewPr>
    <p:cSldViewPr snapToGrid="0">
      <p:cViewPr varScale="1">
        <p:scale>
          <a:sx n="98" d="100"/>
          <a:sy n="98" d="100"/>
        </p:scale>
        <p:origin x="600" y="200"/>
      </p:cViewPr>
      <p:guideLst/>
    </p:cSldViewPr>
  </p:slideViewPr>
  <p:outlineViewPr>
    <p:cViewPr>
      <p:scale>
        <a:sx n="33" d="100"/>
        <a:sy n="33" d="100"/>
      </p:scale>
      <p:origin x="0" y="-8596"/>
    </p:cViewPr>
  </p:outlineViewPr>
  <p:notesTextViewPr>
    <p:cViewPr>
      <p:scale>
        <a:sx n="1" d="1"/>
        <a:sy n="1" d="1"/>
      </p:scale>
      <p:origin x="0" y="0"/>
    </p:cViewPr>
  </p:notesTextViewPr>
  <p:sorterViewPr>
    <p:cViewPr>
      <p:scale>
        <a:sx n="100" d="100"/>
        <a:sy n="100" d="100"/>
      </p:scale>
      <p:origin x="0" y="-21872"/>
    </p:cViewPr>
  </p:sorterViewPr>
  <p:notesViewPr>
    <p:cSldViewPr snapToGrid="0">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ndes, Naila" userId="bd7df125-3d37-4603-b6c9-03f5f5cc97f2" providerId="ADAL" clId="{1A2D5929-B95A-4C2B-98BE-865C10175BEB}"/>
    <pc:docChg chg="undo custSel addSld delSld modSld sldOrd">
      <pc:chgData name="Mendes, Naila" userId="bd7df125-3d37-4603-b6c9-03f5f5cc97f2" providerId="ADAL" clId="{1A2D5929-B95A-4C2B-98BE-865C10175BEB}" dt="2022-04-24T01:22:50.844" v="213" actId="14734"/>
      <pc:docMkLst>
        <pc:docMk/>
      </pc:docMkLst>
      <pc:sldChg chg="addSp delSp modSp mod">
        <pc:chgData name="Mendes, Naila" userId="bd7df125-3d37-4603-b6c9-03f5f5cc97f2" providerId="ADAL" clId="{1A2D5929-B95A-4C2B-98BE-865C10175BEB}" dt="2022-04-24T01:22:50.844" v="213" actId="14734"/>
        <pc:sldMkLst>
          <pc:docMk/>
          <pc:sldMk cId="449673341" sldId="258"/>
        </pc:sldMkLst>
        <pc:spChg chg="add del mod">
          <ac:chgData name="Mendes, Naila" userId="bd7df125-3d37-4603-b6c9-03f5f5cc97f2" providerId="ADAL" clId="{1A2D5929-B95A-4C2B-98BE-865C10175BEB}" dt="2022-04-24T01:14:20.261" v="132" actId="478"/>
          <ac:spMkLst>
            <pc:docMk/>
            <pc:sldMk cId="449673341" sldId="258"/>
            <ac:spMk id="7" creationId="{96AD1DD7-9C83-4275-B336-4B492345CFF2}"/>
          </ac:spMkLst>
        </pc:spChg>
        <pc:graphicFrameChg chg="add del">
          <ac:chgData name="Mendes, Naila" userId="bd7df125-3d37-4603-b6c9-03f5f5cc97f2" providerId="ADAL" clId="{1A2D5929-B95A-4C2B-98BE-865C10175BEB}" dt="2022-04-24T01:08:52.102" v="60"/>
          <ac:graphicFrameMkLst>
            <pc:docMk/>
            <pc:sldMk cId="449673341" sldId="258"/>
            <ac:graphicFrameMk id="3" creationId="{0A366D86-D797-4296-8F24-235937A73E7D}"/>
          </ac:graphicFrameMkLst>
        </pc:graphicFrameChg>
        <pc:graphicFrameChg chg="mod modGraphic">
          <ac:chgData name="Mendes, Naila" userId="bd7df125-3d37-4603-b6c9-03f5f5cc97f2" providerId="ADAL" clId="{1A2D5929-B95A-4C2B-98BE-865C10175BEB}" dt="2022-04-24T01:22:50.844" v="213" actId="14734"/>
          <ac:graphicFrameMkLst>
            <pc:docMk/>
            <pc:sldMk cId="449673341" sldId="258"/>
            <ac:graphicFrameMk id="5" creationId="{0D9E748A-15C8-4CC2-88A4-2B9814B497CD}"/>
          </ac:graphicFrameMkLst>
        </pc:graphicFrameChg>
      </pc:sldChg>
      <pc:sldChg chg="addSp delSp modSp mod">
        <pc:chgData name="Mendes, Naila" userId="bd7df125-3d37-4603-b6c9-03f5f5cc97f2" providerId="ADAL" clId="{1A2D5929-B95A-4C2B-98BE-865C10175BEB}" dt="2022-04-24T01:03:36.260" v="12" actId="1076"/>
        <pc:sldMkLst>
          <pc:docMk/>
          <pc:sldMk cId="3185741917" sldId="263"/>
        </pc:sldMkLst>
        <pc:spChg chg="del">
          <ac:chgData name="Mendes, Naila" userId="bd7df125-3d37-4603-b6c9-03f5f5cc97f2" providerId="ADAL" clId="{1A2D5929-B95A-4C2B-98BE-865C10175BEB}" dt="2022-04-24T01:03:16.757" v="6" actId="478"/>
          <ac:spMkLst>
            <pc:docMk/>
            <pc:sldMk cId="3185741917" sldId="263"/>
            <ac:spMk id="6" creationId="{F2B89B96-0D5B-4CA5-8579-ED5D0BD4E970}"/>
          </ac:spMkLst>
        </pc:spChg>
        <pc:spChg chg="add del mod">
          <ac:chgData name="Mendes, Naila" userId="bd7df125-3d37-4603-b6c9-03f5f5cc97f2" providerId="ADAL" clId="{1A2D5929-B95A-4C2B-98BE-865C10175BEB}" dt="2022-04-24T01:03:34.148" v="11" actId="478"/>
          <ac:spMkLst>
            <pc:docMk/>
            <pc:sldMk cId="3185741917" sldId="263"/>
            <ac:spMk id="9" creationId="{6554B583-0B9B-438B-BA8F-AD34698A9B32}"/>
          </ac:spMkLst>
        </pc:spChg>
        <pc:picChg chg="del">
          <ac:chgData name="Mendes, Naila" userId="bd7df125-3d37-4603-b6c9-03f5f5cc97f2" providerId="ADAL" clId="{1A2D5929-B95A-4C2B-98BE-865C10175BEB}" dt="2022-04-24T01:03:30.647" v="10" actId="478"/>
          <ac:picMkLst>
            <pc:docMk/>
            <pc:sldMk cId="3185741917" sldId="263"/>
            <ac:picMk id="5" creationId="{B8D574FF-C0D9-4984-B326-4DC069712E7C}"/>
          </ac:picMkLst>
        </pc:picChg>
        <pc:picChg chg="add mod">
          <ac:chgData name="Mendes, Naila" userId="bd7df125-3d37-4603-b6c9-03f5f5cc97f2" providerId="ADAL" clId="{1A2D5929-B95A-4C2B-98BE-865C10175BEB}" dt="2022-04-24T01:03:21.401" v="8" actId="1076"/>
          <ac:picMkLst>
            <pc:docMk/>
            <pc:sldMk cId="3185741917" sldId="263"/>
            <ac:picMk id="7" creationId="{69EEF7D4-1252-4B6E-AD1D-161F7CD3AD4E}"/>
          </ac:picMkLst>
        </pc:picChg>
        <pc:picChg chg="add mod">
          <ac:chgData name="Mendes, Naila" userId="bd7df125-3d37-4603-b6c9-03f5f5cc97f2" providerId="ADAL" clId="{1A2D5929-B95A-4C2B-98BE-865C10175BEB}" dt="2022-04-24T01:03:36.260" v="12" actId="1076"/>
          <ac:picMkLst>
            <pc:docMk/>
            <pc:sldMk cId="3185741917" sldId="263"/>
            <ac:picMk id="8" creationId="{977DBD09-BFA2-46CC-AADC-73B6538C43DC}"/>
          </ac:picMkLst>
        </pc:picChg>
      </pc:sldChg>
      <pc:sldChg chg="addSp delSp modSp mod">
        <pc:chgData name="Mendes, Naila" userId="bd7df125-3d37-4603-b6c9-03f5f5cc97f2" providerId="ADAL" clId="{1A2D5929-B95A-4C2B-98BE-865C10175BEB}" dt="2022-04-24T01:07:44.399" v="58" actId="14100"/>
        <pc:sldMkLst>
          <pc:docMk/>
          <pc:sldMk cId="2858974833" sldId="268"/>
        </pc:sldMkLst>
        <pc:graphicFrameChg chg="add mod">
          <ac:chgData name="Mendes, Naila" userId="bd7df125-3d37-4603-b6c9-03f5f5cc97f2" providerId="ADAL" clId="{1A2D5929-B95A-4C2B-98BE-865C10175BEB}" dt="2022-04-24T01:07:44.399" v="58" actId="14100"/>
          <ac:graphicFrameMkLst>
            <pc:docMk/>
            <pc:sldMk cId="2858974833" sldId="268"/>
            <ac:graphicFrameMk id="5" creationId="{B77CF7E4-C8DD-4971-9C3A-422CCEEDD50A}"/>
          </ac:graphicFrameMkLst>
        </pc:graphicFrameChg>
        <pc:graphicFrameChg chg="del">
          <ac:chgData name="Mendes, Naila" userId="bd7df125-3d37-4603-b6c9-03f5f5cc97f2" providerId="ADAL" clId="{1A2D5929-B95A-4C2B-98BE-865C10175BEB}" dt="2022-04-24T01:05:58.721" v="32" actId="478"/>
          <ac:graphicFrameMkLst>
            <pc:docMk/>
            <pc:sldMk cId="2858974833" sldId="268"/>
            <ac:graphicFrameMk id="7" creationId="{B77CF7E4-C8DD-4971-9C3A-422CCEEDD50A}"/>
          </ac:graphicFrameMkLst>
        </pc:graphicFrameChg>
      </pc:sldChg>
      <pc:sldChg chg="modSp mod">
        <pc:chgData name="Mendes, Naila" userId="bd7df125-3d37-4603-b6c9-03f5f5cc97f2" providerId="ADAL" clId="{1A2D5929-B95A-4C2B-98BE-865C10175BEB}" dt="2022-04-24T01:22:44.394" v="212" actId="14734"/>
        <pc:sldMkLst>
          <pc:docMk/>
          <pc:sldMk cId="3084809924" sldId="271"/>
        </pc:sldMkLst>
        <pc:graphicFrameChg chg="mod modGraphic">
          <ac:chgData name="Mendes, Naila" userId="bd7df125-3d37-4603-b6c9-03f5f5cc97f2" providerId="ADAL" clId="{1A2D5929-B95A-4C2B-98BE-865C10175BEB}" dt="2022-04-24T01:22:44.394" v="212" actId="14734"/>
          <ac:graphicFrameMkLst>
            <pc:docMk/>
            <pc:sldMk cId="3084809924" sldId="271"/>
            <ac:graphicFrameMk id="5" creationId="{0D9E748A-15C8-4CC2-88A4-2B9814B497CD}"/>
          </ac:graphicFrameMkLst>
        </pc:graphicFrameChg>
      </pc:sldChg>
      <pc:sldChg chg="addSp delSp modSp mod">
        <pc:chgData name="Mendes, Naila" userId="bd7df125-3d37-4603-b6c9-03f5f5cc97f2" providerId="ADAL" clId="{1A2D5929-B95A-4C2B-98BE-865C10175BEB}" dt="2022-04-24T01:04:57.617" v="30" actId="14100"/>
        <pc:sldMkLst>
          <pc:docMk/>
          <pc:sldMk cId="2212444192" sldId="280"/>
        </pc:sldMkLst>
        <pc:spChg chg="add del mod">
          <ac:chgData name="Mendes, Naila" userId="bd7df125-3d37-4603-b6c9-03f5f5cc97f2" providerId="ADAL" clId="{1A2D5929-B95A-4C2B-98BE-865C10175BEB}" dt="2022-04-24T01:03:55.728" v="14"/>
          <ac:spMkLst>
            <pc:docMk/>
            <pc:sldMk cId="2212444192" sldId="280"/>
            <ac:spMk id="6" creationId="{D11B6DB0-6748-4ACB-87D4-89ED60AD24AC}"/>
          </ac:spMkLst>
        </pc:spChg>
        <pc:spChg chg="add del mod">
          <ac:chgData name="Mendes, Naila" userId="bd7df125-3d37-4603-b6c9-03f5f5cc97f2" providerId="ADAL" clId="{1A2D5929-B95A-4C2B-98BE-865C10175BEB}" dt="2022-04-24T01:04:34.337" v="22"/>
          <ac:spMkLst>
            <pc:docMk/>
            <pc:sldMk cId="2212444192" sldId="280"/>
            <ac:spMk id="9" creationId="{8FCDD66C-7620-40E6-84D3-EABB400E546C}"/>
          </ac:spMkLst>
        </pc:spChg>
        <pc:picChg chg="del">
          <ac:chgData name="Mendes, Naila" userId="bd7df125-3d37-4603-b6c9-03f5f5cc97f2" providerId="ADAL" clId="{1A2D5929-B95A-4C2B-98BE-865C10175BEB}" dt="2022-04-24T01:03:53.463" v="13" actId="478"/>
          <ac:picMkLst>
            <pc:docMk/>
            <pc:sldMk cId="2212444192" sldId="280"/>
            <ac:picMk id="5" creationId="{ACA7E37A-585A-44D2-9233-84DCB3DF3091}"/>
          </ac:picMkLst>
        </pc:picChg>
        <pc:picChg chg="add del mod">
          <ac:chgData name="Mendes, Naila" userId="bd7df125-3d37-4603-b6c9-03f5f5cc97f2" providerId="ADAL" clId="{1A2D5929-B95A-4C2B-98BE-865C10175BEB}" dt="2022-04-24T01:04:20.202" v="21" actId="478"/>
          <ac:picMkLst>
            <pc:docMk/>
            <pc:sldMk cId="2212444192" sldId="280"/>
            <ac:picMk id="7" creationId="{F6701EE1-7982-4F29-935B-0DB09F8E15C6}"/>
          </ac:picMkLst>
        </pc:picChg>
        <pc:picChg chg="add mod">
          <ac:chgData name="Mendes, Naila" userId="bd7df125-3d37-4603-b6c9-03f5f5cc97f2" providerId="ADAL" clId="{1A2D5929-B95A-4C2B-98BE-865C10175BEB}" dt="2022-04-24T01:04:57.617" v="30" actId="14100"/>
          <ac:picMkLst>
            <pc:docMk/>
            <pc:sldMk cId="2212444192" sldId="280"/>
            <ac:picMk id="10" creationId="{CFA74FC6-04C0-4160-A705-213C3092A1CE}"/>
          </ac:picMkLst>
        </pc:picChg>
      </pc:sldChg>
      <pc:sldChg chg="modSp mod">
        <pc:chgData name="Mendes, Naila" userId="bd7df125-3d37-4603-b6c9-03f5f5cc97f2" providerId="ADAL" clId="{1A2D5929-B95A-4C2B-98BE-865C10175BEB}" dt="2022-04-24T01:17:50.278" v="199" actId="12"/>
        <pc:sldMkLst>
          <pc:docMk/>
          <pc:sldMk cId="2991408299" sldId="300"/>
        </pc:sldMkLst>
        <pc:spChg chg="mod">
          <ac:chgData name="Mendes, Naila" userId="bd7df125-3d37-4603-b6c9-03f5f5cc97f2" providerId="ADAL" clId="{1A2D5929-B95A-4C2B-98BE-865C10175BEB}" dt="2022-04-24T01:17:50.278" v="199" actId="12"/>
          <ac:spMkLst>
            <pc:docMk/>
            <pc:sldMk cId="2991408299" sldId="300"/>
            <ac:spMk id="3" creationId="{5001D9AC-4E69-416C-A9C9-2A3B495C089A}"/>
          </ac:spMkLst>
        </pc:spChg>
      </pc:sldChg>
      <pc:sldChg chg="addSp delSp modSp add mod">
        <pc:chgData name="Mendes, Naila" userId="bd7df125-3d37-4603-b6c9-03f5f5cc97f2" providerId="ADAL" clId="{1A2D5929-B95A-4C2B-98BE-865C10175BEB}" dt="2022-04-24T01:20:28.936" v="200" actId="1076"/>
        <pc:sldMkLst>
          <pc:docMk/>
          <pc:sldMk cId="1597778801" sldId="304"/>
        </pc:sldMkLst>
        <pc:spChg chg="del">
          <ac:chgData name="Mendes, Naila" userId="bd7df125-3d37-4603-b6c9-03f5f5cc97f2" providerId="ADAL" clId="{1A2D5929-B95A-4C2B-98BE-865C10175BEB}" dt="2022-04-24T00:02:22.268" v="4" actId="478"/>
          <ac:spMkLst>
            <pc:docMk/>
            <pc:sldMk cId="1597778801" sldId="304"/>
            <ac:spMk id="6" creationId="{F2B89B96-0D5B-4CA5-8579-ED5D0BD4E970}"/>
          </ac:spMkLst>
        </pc:spChg>
        <pc:spChg chg="add del mod">
          <ac:chgData name="Mendes, Naila" userId="bd7df125-3d37-4603-b6c9-03f5f5cc97f2" providerId="ADAL" clId="{1A2D5929-B95A-4C2B-98BE-865C10175BEB}" dt="2022-04-24T00:02:43.572" v="5"/>
          <ac:spMkLst>
            <pc:docMk/>
            <pc:sldMk cId="1597778801" sldId="304"/>
            <ac:spMk id="7" creationId="{2C3F3BDF-EDDA-4255-9326-4F52B1087EFE}"/>
          </ac:spMkLst>
        </pc:spChg>
        <pc:graphicFrameChg chg="add mod">
          <ac:chgData name="Mendes, Naila" userId="bd7df125-3d37-4603-b6c9-03f5f5cc97f2" providerId="ADAL" clId="{1A2D5929-B95A-4C2B-98BE-865C10175BEB}" dt="2022-04-24T01:20:28.936" v="200" actId="1076"/>
          <ac:graphicFrameMkLst>
            <pc:docMk/>
            <pc:sldMk cId="1597778801" sldId="304"/>
            <ac:graphicFrameMk id="8" creationId="{A4287960-9F65-4D9A-92E2-CC45DF6D740A}"/>
          </ac:graphicFrameMkLst>
        </pc:graphicFrameChg>
        <pc:picChg chg="del">
          <ac:chgData name="Mendes, Naila" userId="bd7df125-3d37-4603-b6c9-03f5f5cc97f2" providerId="ADAL" clId="{1A2D5929-B95A-4C2B-98BE-865C10175BEB}" dt="2022-04-24T00:02:20.051" v="3" actId="478"/>
          <ac:picMkLst>
            <pc:docMk/>
            <pc:sldMk cId="1597778801" sldId="304"/>
            <ac:picMk id="5" creationId="{B8D574FF-C0D9-4984-B326-4DC069712E7C}"/>
          </ac:picMkLst>
        </pc:picChg>
      </pc:sldChg>
      <pc:sldChg chg="new del">
        <pc:chgData name="Mendes, Naila" userId="bd7df125-3d37-4603-b6c9-03f5f5cc97f2" providerId="ADAL" clId="{1A2D5929-B95A-4C2B-98BE-865C10175BEB}" dt="2022-04-24T00:02:15.776" v="1" actId="47"/>
        <pc:sldMkLst>
          <pc:docMk/>
          <pc:sldMk cId="2529394581" sldId="304"/>
        </pc:sldMkLst>
      </pc:sldChg>
      <pc:sldChg chg="modSp add mod ord">
        <pc:chgData name="Mendes, Naila" userId="bd7df125-3d37-4603-b6c9-03f5f5cc97f2" providerId="ADAL" clId="{1A2D5929-B95A-4C2B-98BE-865C10175BEB}" dt="2022-04-24T01:04:18.266" v="20"/>
        <pc:sldMkLst>
          <pc:docMk/>
          <pc:sldMk cId="2907569494" sldId="305"/>
        </pc:sldMkLst>
        <pc:picChg chg="mod">
          <ac:chgData name="Mendes, Naila" userId="bd7df125-3d37-4603-b6c9-03f5f5cc97f2" providerId="ADAL" clId="{1A2D5929-B95A-4C2B-98BE-865C10175BEB}" dt="2022-04-24T01:04:12.678" v="18" actId="1076"/>
          <ac:picMkLst>
            <pc:docMk/>
            <pc:sldMk cId="2907569494" sldId="305"/>
            <ac:picMk id="7" creationId="{F6701EE1-7982-4F29-935B-0DB09F8E15C6}"/>
          </ac:picMkLst>
        </pc:picChg>
      </pc:sldChg>
    </pc:docChg>
  </pc:docChgLst>
  <pc:docChgLst>
    <pc:chgData name="Mendes, Naila" userId="bd7df125-3d37-4603-b6c9-03f5f5cc97f2" providerId="ADAL" clId="{110F4A13-E575-49E0-A4A4-BA7479CDAB71}"/>
    <pc:docChg chg="undo custSel addSld delSld modSld sldOrd">
      <pc:chgData name="Mendes, Naila" userId="bd7df125-3d37-4603-b6c9-03f5f5cc97f2" providerId="ADAL" clId="{110F4A13-E575-49E0-A4A4-BA7479CDAB71}" dt="2022-06-24T12:27:58.467" v="4780" actId="5793"/>
      <pc:docMkLst>
        <pc:docMk/>
      </pc:docMkLst>
      <pc:sldChg chg="modSp mod">
        <pc:chgData name="Mendes, Naila" userId="bd7df125-3d37-4603-b6c9-03f5f5cc97f2" providerId="ADAL" clId="{110F4A13-E575-49E0-A4A4-BA7479CDAB71}" dt="2022-06-24T02:01:04.022" v="3568" actId="20577"/>
        <pc:sldMkLst>
          <pc:docMk/>
          <pc:sldMk cId="2793839922" sldId="256"/>
        </pc:sldMkLst>
        <pc:spChg chg="mod">
          <ac:chgData name="Mendes, Naila" userId="bd7df125-3d37-4603-b6c9-03f5f5cc97f2" providerId="ADAL" clId="{110F4A13-E575-49E0-A4A4-BA7479CDAB71}" dt="2022-06-24T02:01:04.022" v="3568" actId="20577"/>
          <ac:spMkLst>
            <pc:docMk/>
            <pc:sldMk cId="2793839922" sldId="256"/>
            <ac:spMk id="2" creationId="{7FEEFED4-8B48-4B97-812B-1B9AA9794CAE}"/>
          </ac:spMkLst>
        </pc:spChg>
      </pc:sldChg>
      <pc:sldChg chg="modSp mod">
        <pc:chgData name="Mendes, Naila" userId="bd7df125-3d37-4603-b6c9-03f5f5cc97f2" providerId="ADAL" clId="{110F4A13-E575-49E0-A4A4-BA7479CDAB71}" dt="2022-06-23T17:35:12.338" v="1570"/>
        <pc:sldMkLst>
          <pc:docMk/>
          <pc:sldMk cId="449673341" sldId="258"/>
        </pc:sldMkLst>
        <pc:spChg chg="mod">
          <ac:chgData name="Mendes, Naila" userId="bd7df125-3d37-4603-b6c9-03f5f5cc97f2" providerId="ADAL" clId="{110F4A13-E575-49E0-A4A4-BA7479CDAB71}" dt="2022-06-23T17:35:12.338" v="1570"/>
          <ac:spMkLst>
            <pc:docMk/>
            <pc:sldMk cId="449673341" sldId="258"/>
            <ac:spMk id="2" creationId="{B6824323-1DF5-4673-BBBD-055B0AE46AD7}"/>
          </ac:spMkLst>
        </pc:spChg>
        <pc:graphicFrameChg chg="modGraphic">
          <ac:chgData name="Mendes, Naila" userId="bd7df125-3d37-4603-b6c9-03f5f5cc97f2" providerId="ADAL" clId="{110F4A13-E575-49E0-A4A4-BA7479CDAB71}" dt="2022-06-23T16:41:35.315" v="979" actId="113"/>
          <ac:graphicFrameMkLst>
            <pc:docMk/>
            <pc:sldMk cId="449673341" sldId="258"/>
            <ac:graphicFrameMk id="5" creationId="{0D9E748A-15C8-4CC2-88A4-2B9814B497CD}"/>
          </ac:graphicFrameMkLst>
        </pc:graphicFrameChg>
      </pc:sldChg>
      <pc:sldChg chg="del">
        <pc:chgData name="Mendes, Naila" userId="bd7df125-3d37-4603-b6c9-03f5f5cc97f2" providerId="ADAL" clId="{110F4A13-E575-49E0-A4A4-BA7479CDAB71}" dt="2022-06-16T22:51:57.900" v="319" actId="47"/>
        <pc:sldMkLst>
          <pc:docMk/>
          <pc:sldMk cId="2663354539" sldId="259"/>
        </pc:sldMkLst>
      </pc:sldChg>
      <pc:sldChg chg="modSp mod">
        <pc:chgData name="Mendes, Naila" userId="bd7df125-3d37-4603-b6c9-03f5f5cc97f2" providerId="ADAL" clId="{110F4A13-E575-49E0-A4A4-BA7479CDAB71}" dt="2022-06-19T20:41:31.775" v="471" actId="20577"/>
        <pc:sldMkLst>
          <pc:docMk/>
          <pc:sldMk cId="3205799743" sldId="260"/>
        </pc:sldMkLst>
        <pc:spChg chg="mod">
          <ac:chgData name="Mendes, Naila" userId="bd7df125-3d37-4603-b6c9-03f5f5cc97f2" providerId="ADAL" clId="{110F4A13-E575-49E0-A4A4-BA7479CDAB71}" dt="2022-06-19T20:41:31.775" v="471" actId="20577"/>
          <ac:spMkLst>
            <pc:docMk/>
            <pc:sldMk cId="3205799743" sldId="260"/>
            <ac:spMk id="3" creationId="{DC8EB1D0-C41A-4F5C-A0E3-36AF78001F9E}"/>
          </ac:spMkLst>
        </pc:spChg>
      </pc:sldChg>
      <pc:sldChg chg="modSp mod ord">
        <pc:chgData name="Mendes, Naila" userId="bd7df125-3d37-4603-b6c9-03f5f5cc97f2" providerId="ADAL" clId="{110F4A13-E575-49E0-A4A4-BA7479CDAB71}" dt="2022-06-24T12:23:12.478" v="4707" actId="207"/>
        <pc:sldMkLst>
          <pc:docMk/>
          <pc:sldMk cId="1132853797" sldId="266"/>
        </pc:sldMkLst>
        <pc:spChg chg="mod">
          <ac:chgData name="Mendes, Naila" userId="bd7df125-3d37-4603-b6c9-03f5f5cc97f2" providerId="ADAL" clId="{110F4A13-E575-49E0-A4A4-BA7479CDAB71}" dt="2022-06-24T12:23:12.478" v="4707" actId="207"/>
          <ac:spMkLst>
            <pc:docMk/>
            <pc:sldMk cId="1132853797" sldId="266"/>
            <ac:spMk id="2" creationId="{7960F381-AA2D-4ACA-90CD-40D84C2738E4}"/>
          </ac:spMkLst>
        </pc:spChg>
        <pc:spChg chg="mod">
          <ac:chgData name="Mendes, Naila" userId="bd7df125-3d37-4603-b6c9-03f5f5cc97f2" providerId="ADAL" clId="{110F4A13-E575-49E0-A4A4-BA7479CDAB71}" dt="2022-06-24T12:22:59.336" v="4706" actId="27636"/>
          <ac:spMkLst>
            <pc:docMk/>
            <pc:sldMk cId="1132853797" sldId="266"/>
            <ac:spMk id="3" creationId="{EE06D608-6616-4DD1-895A-002FE91EF1E2}"/>
          </ac:spMkLst>
        </pc:spChg>
      </pc:sldChg>
      <pc:sldChg chg="modSp mod">
        <pc:chgData name="Mendes, Naila" userId="bd7df125-3d37-4603-b6c9-03f5f5cc97f2" providerId="ADAL" clId="{110F4A13-E575-49E0-A4A4-BA7479CDAB71}" dt="2022-06-23T16:44:34.077" v="1027" actId="20577"/>
        <pc:sldMkLst>
          <pc:docMk/>
          <pc:sldMk cId="2858974833" sldId="268"/>
        </pc:sldMkLst>
        <pc:spChg chg="mod">
          <ac:chgData name="Mendes, Naila" userId="bd7df125-3d37-4603-b6c9-03f5f5cc97f2" providerId="ADAL" clId="{110F4A13-E575-49E0-A4A4-BA7479CDAB71}" dt="2022-06-23T16:44:34.077" v="1027" actId="20577"/>
          <ac:spMkLst>
            <pc:docMk/>
            <pc:sldMk cId="2858974833" sldId="268"/>
            <ac:spMk id="2" creationId="{627A290D-DC74-4301-B345-93B7AA4BA895}"/>
          </ac:spMkLst>
        </pc:spChg>
      </pc:sldChg>
      <pc:sldChg chg="modSp mod ord">
        <pc:chgData name="Mendes, Naila" userId="bd7df125-3d37-4603-b6c9-03f5f5cc97f2" providerId="ADAL" clId="{110F4A13-E575-49E0-A4A4-BA7479CDAB71}" dt="2022-06-24T12:27:58.467" v="4780" actId="5793"/>
        <pc:sldMkLst>
          <pc:docMk/>
          <pc:sldMk cId="4127378417" sldId="269"/>
        </pc:sldMkLst>
        <pc:spChg chg="mod">
          <ac:chgData name="Mendes, Naila" userId="bd7df125-3d37-4603-b6c9-03f5f5cc97f2" providerId="ADAL" clId="{110F4A13-E575-49E0-A4A4-BA7479CDAB71}" dt="2022-06-24T12:25:13.550" v="4721" actId="20577"/>
          <ac:spMkLst>
            <pc:docMk/>
            <pc:sldMk cId="4127378417" sldId="269"/>
            <ac:spMk id="2" creationId="{6880998D-0392-41CE-B088-CA68980799A2}"/>
          </ac:spMkLst>
        </pc:spChg>
        <pc:spChg chg="mod">
          <ac:chgData name="Mendes, Naila" userId="bd7df125-3d37-4603-b6c9-03f5f5cc97f2" providerId="ADAL" clId="{110F4A13-E575-49E0-A4A4-BA7479CDAB71}" dt="2022-06-24T12:27:58.467" v="4780" actId="5793"/>
          <ac:spMkLst>
            <pc:docMk/>
            <pc:sldMk cId="4127378417" sldId="269"/>
            <ac:spMk id="3" creationId="{BD506B88-31D9-404F-BBFB-B69A1059ACF3}"/>
          </ac:spMkLst>
        </pc:spChg>
      </pc:sldChg>
      <pc:sldChg chg="modSp mod">
        <pc:chgData name="Mendes, Naila" userId="bd7df125-3d37-4603-b6c9-03f5f5cc97f2" providerId="ADAL" clId="{110F4A13-E575-49E0-A4A4-BA7479CDAB71}" dt="2022-06-23T17:35:15.056" v="1571"/>
        <pc:sldMkLst>
          <pc:docMk/>
          <pc:sldMk cId="3084809924" sldId="271"/>
        </pc:sldMkLst>
        <pc:spChg chg="mod">
          <ac:chgData name="Mendes, Naila" userId="bd7df125-3d37-4603-b6c9-03f5f5cc97f2" providerId="ADAL" clId="{110F4A13-E575-49E0-A4A4-BA7479CDAB71}" dt="2022-06-23T17:35:15.056" v="1571"/>
          <ac:spMkLst>
            <pc:docMk/>
            <pc:sldMk cId="3084809924" sldId="271"/>
            <ac:spMk id="2" creationId="{B6824323-1DF5-4673-BBBD-055B0AE46AD7}"/>
          </ac:spMkLst>
        </pc:spChg>
        <pc:graphicFrameChg chg="modGraphic">
          <ac:chgData name="Mendes, Naila" userId="bd7df125-3d37-4603-b6c9-03f5f5cc97f2" providerId="ADAL" clId="{110F4A13-E575-49E0-A4A4-BA7479CDAB71}" dt="2022-06-23T16:41:58.554" v="980" actId="113"/>
          <ac:graphicFrameMkLst>
            <pc:docMk/>
            <pc:sldMk cId="3084809924" sldId="271"/>
            <ac:graphicFrameMk id="5" creationId="{0D9E748A-15C8-4CC2-88A4-2B9814B497CD}"/>
          </ac:graphicFrameMkLst>
        </pc:graphicFrameChg>
      </pc:sldChg>
      <pc:sldChg chg="modSp mod">
        <pc:chgData name="Mendes, Naila" userId="bd7df125-3d37-4603-b6c9-03f5f5cc97f2" providerId="ADAL" clId="{110F4A13-E575-49E0-A4A4-BA7479CDAB71}" dt="2022-06-23T17:35:09.180" v="1569"/>
        <pc:sldMkLst>
          <pc:docMk/>
          <pc:sldMk cId="4264853439" sldId="272"/>
        </pc:sldMkLst>
        <pc:spChg chg="mod">
          <ac:chgData name="Mendes, Naila" userId="bd7df125-3d37-4603-b6c9-03f5f5cc97f2" providerId="ADAL" clId="{110F4A13-E575-49E0-A4A4-BA7479CDAB71}" dt="2022-06-23T17:35:09.180" v="1569"/>
          <ac:spMkLst>
            <pc:docMk/>
            <pc:sldMk cId="4264853439" sldId="272"/>
            <ac:spMk id="2" creationId="{412F5954-6A7C-4B35-B564-308D30D08139}"/>
          </ac:spMkLst>
        </pc:spChg>
      </pc:sldChg>
      <pc:sldChg chg="ord">
        <pc:chgData name="Mendes, Naila" userId="bd7df125-3d37-4603-b6c9-03f5f5cc97f2" providerId="ADAL" clId="{110F4A13-E575-49E0-A4A4-BA7479CDAB71}" dt="2022-06-24T01:16:46.159" v="2808"/>
        <pc:sldMkLst>
          <pc:docMk/>
          <pc:sldMk cId="375717367" sldId="275"/>
        </pc:sldMkLst>
      </pc:sldChg>
      <pc:sldChg chg="modSp del mod ord">
        <pc:chgData name="Mendes, Naila" userId="bd7df125-3d37-4603-b6c9-03f5f5cc97f2" providerId="ADAL" clId="{110F4A13-E575-49E0-A4A4-BA7479CDAB71}" dt="2022-06-24T02:11:26.547" v="3590" actId="47"/>
        <pc:sldMkLst>
          <pc:docMk/>
          <pc:sldMk cId="2235015461" sldId="276"/>
        </pc:sldMkLst>
        <pc:spChg chg="mod">
          <ac:chgData name="Mendes, Naila" userId="bd7df125-3d37-4603-b6c9-03f5f5cc97f2" providerId="ADAL" clId="{110F4A13-E575-49E0-A4A4-BA7479CDAB71}" dt="2022-06-24T02:11:23.345" v="3589" actId="21"/>
          <ac:spMkLst>
            <pc:docMk/>
            <pc:sldMk cId="2235015461" sldId="276"/>
            <ac:spMk id="3" creationId="{BF45E3ED-0D0A-4616-B5DE-35F911BD2487}"/>
          </ac:spMkLst>
        </pc:spChg>
      </pc:sldChg>
      <pc:sldChg chg="modSp mod ord">
        <pc:chgData name="Mendes, Naila" userId="bd7df125-3d37-4603-b6c9-03f5f5cc97f2" providerId="ADAL" clId="{110F4A13-E575-49E0-A4A4-BA7479CDAB71}" dt="2022-06-24T11:36:54.382" v="4384" actId="207"/>
        <pc:sldMkLst>
          <pc:docMk/>
          <pc:sldMk cId="4269474949" sldId="277"/>
        </pc:sldMkLst>
        <pc:spChg chg="mod">
          <ac:chgData name="Mendes, Naila" userId="bd7df125-3d37-4603-b6c9-03f5f5cc97f2" providerId="ADAL" clId="{110F4A13-E575-49E0-A4A4-BA7479CDAB71}" dt="2022-06-24T11:36:54.382" v="4384" actId="207"/>
          <ac:spMkLst>
            <pc:docMk/>
            <pc:sldMk cId="4269474949" sldId="277"/>
            <ac:spMk id="2" creationId="{13F59FB2-20F5-428E-9F09-D03CA7A6CA9C}"/>
          </ac:spMkLst>
        </pc:spChg>
        <pc:spChg chg="mod">
          <ac:chgData name="Mendes, Naila" userId="bd7df125-3d37-4603-b6c9-03f5f5cc97f2" providerId="ADAL" clId="{110F4A13-E575-49E0-A4A4-BA7479CDAB71}" dt="2022-06-24T11:36:40.350" v="4378" actId="27636"/>
          <ac:spMkLst>
            <pc:docMk/>
            <pc:sldMk cId="4269474949" sldId="277"/>
            <ac:spMk id="3" creationId="{BF45E3ED-0D0A-4616-B5DE-35F911BD2487}"/>
          </ac:spMkLst>
        </pc:spChg>
      </pc:sldChg>
      <pc:sldChg chg="addSp delSp modSp mod ord">
        <pc:chgData name="Mendes, Naila" userId="bd7df125-3d37-4603-b6c9-03f5f5cc97f2" providerId="ADAL" clId="{110F4A13-E575-49E0-A4A4-BA7479CDAB71}" dt="2022-06-24T11:32:30.169" v="4338" actId="1036"/>
        <pc:sldMkLst>
          <pc:docMk/>
          <pc:sldMk cId="594917758" sldId="278"/>
        </pc:sldMkLst>
        <pc:spChg chg="add mod">
          <ac:chgData name="Mendes, Naila" userId="bd7df125-3d37-4603-b6c9-03f5f5cc97f2" providerId="ADAL" clId="{110F4A13-E575-49E0-A4A4-BA7479CDAB71}" dt="2022-06-24T11:32:30.169" v="4338" actId="1036"/>
          <ac:spMkLst>
            <pc:docMk/>
            <pc:sldMk cId="594917758" sldId="278"/>
            <ac:spMk id="12" creationId="{80C14D54-C509-4A43-B55A-D2F448227ACF}"/>
          </ac:spMkLst>
        </pc:spChg>
        <pc:spChg chg="add mod">
          <ac:chgData name="Mendes, Naila" userId="bd7df125-3d37-4603-b6c9-03f5f5cc97f2" providerId="ADAL" clId="{110F4A13-E575-49E0-A4A4-BA7479CDAB71}" dt="2022-06-24T11:32:30.169" v="4338" actId="1036"/>
          <ac:spMkLst>
            <pc:docMk/>
            <pc:sldMk cId="594917758" sldId="278"/>
            <ac:spMk id="13" creationId="{DBEA4A91-DC9A-4C45-B19E-BA1D4C6F4423}"/>
          </ac:spMkLst>
        </pc:spChg>
        <pc:spChg chg="add mod">
          <ac:chgData name="Mendes, Naila" userId="bd7df125-3d37-4603-b6c9-03f5f5cc97f2" providerId="ADAL" clId="{110F4A13-E575-49E0-A4A4-BA7479CDAB71}" dt="2022-06-24T11:32:30.169" v="4338" actId="1036"/>
          <ac:spMkLst>
            <pc:docMk/>
            <pc:sldMk cId="594917758" sldId="278"/>
            <ac:spMk id="14" creationId="{434F0483-9471-4796-BE19-03DC849FAD7E}"/>
          </ac:spMkLst>
        </pc:spChg>
        <pc:spChg chg="add mod">
          <ac:chgData name="Mendes, Naila" userId="bd7df125-3d37-4603-b6c9-03f5f5cc97f2" providerId="ADAL" clId="{110F4A13-E575-49E0-A4A4-BA7479CDAB71}" dt="2022-06-24T11:32:30.169" v="4338" actId="1036"/>
          <ac:spMkLst>
            <pc:docMk/>
            <pc:sldMk cId="594917758" sldId="278"/>
            <ac:spMk id="15" creationId="{D49BC13D-ED49-4392-A05F-44CDF2A5D447}"/>
          </ac:spMkLst>
        </pc:spChg>
        <pc:spChg chg="add mod">
          <ac:chgData name="Mendes, Naila" userId="bd7df125-3d37-4603-b6c9-03f5f5cc97f2" providerId="ADAL" clId="{110F4A13-E575-49E0-A4A4-BA7479CDAB71}" dt="2022-06-24T11:32:30.169" v="4338" actId="1036"/>
          <ac:spMkLst>
            <pc:docMk/>
            <pc:sldMk cId="594917758" sldId="278"/>
            <ac:spMk id="19" creationId="{388183FA-4070-43F3-97FD-35F028E041AD}"/>
          </ac:spMkLst>
        </pc:spChg>
        <pc:spChg chg="del">
          <ac:chgData name="Mendes, Naila" userId="bd7df125-3d37-4603-b6c9-03f5f5cc97f2" providerId="ADAL" clId="{110F4A13-E575-49E0-A4A4-BA7479CDAB71}" dt="2022-06-24T11:32:07.348" v="4322" actId="478"/>
          <ac:spMkLst>
            <pc:docMk/>
            <pc:sldMk cId="594917758" sldId="278"/>
            <ac:spMk id="26" creationId="{F7DC8AD3-5143-4D68-B786-678D613C4BA5}"/>
          </ac:spMkLst>
        </pc:spChg>
        <pc:spChg chg="del">
          <ac:chgData name="Mendes, Naila" userId="bd7df125-3d37-4603-b6c9-03f5f5cc97f2" providerId="ADAL" clId="{110F4A13-E575-49E0-A4A4-BA7479CDAB71}" dt="2022-06-24T11:32:07.348" v="4322" actId="478"/>
          <ac:spMkLst>
            <pc:docMk/>
            <pc:sldMk cId="594917758" sldId="278"/>
            <ac:spMk id="27" creationId="{3DD2A105-2D0D-4F80-87C2-F96CBB3EF8C2}"/>
          </ac:spMkLst>
        </pc:spChg>
        <pc:spChg chg="del">
          <ac:chgData name="Mendes, Naila" userId="bd7df125-3d37-4603-b6c9-03f5f5cc97f2" providerId="ADAL" clId="{110F4A13-E575-49E0-A4A4-BA7479CDAB71}" dt="2022-06-24T11:32:07.348" v="4322" actId="478"/>
          <ac:spMkLst>
            <pc:docMk/>
            <pc:sldMk cId="594917758" sldId="278"/>
            <ac:spMk id="28" creationId="{389CFCD7-7DF6-4262-A272-C7B9F928CC9E}"/>
          </ac:spMkLst>
        </pc:spChg>
        <pc:spChg chg="del">
          <ac:chgData name="Mendes, Naila" userId="bd7df125-3d37-4603-b6c9-03f5f5cc97f2" providerId="ADAL" clId="{110F4A13-E575-49E0-A4A4-BA7479CDAB71}" dt="2022-06-24T11:32:07.348" v="4322" actId="478"/>
          <ac:spMkLst>
            <pc:docMk/>
            <pc:sldMk cId="594917758" sldId="278"/>
            <ac:spMk id="32" creationId="{ACED2D1D-80D3-41B7-B9C8-6BC64502F125}"/>
          </ac:spMkLst>
        </pc:spChg>
        <pc:graphicFrameChg chg="add mod">
          <ac:chgData name="Mendes, Naila" userId="bd7df125-3d37-4603-b6c9-03f5f5cc97f2" providerId="ADAL" clId="{110F4A13-E575-49E0-A4A4-BA7479CDAB71}" dt="2022-06-24T11:32:30.169" v="4338" actId="1036"/>
          <ac:graphicFrameMkLst>
            <pc:docMk/>
            <pc:sldMk cId="594917758" sldId="278"/>
            <ac:graphicFrameMk id="22" creationId="{74B6C1F9-23A8-4AEA-AFFB-30A343A02604}"/>
          </ac:graphicFrameMkLst>
        </pc:graphicFrameChg>
        <pc:graphicFrameChg chg="del">
          <ac:chgData name="Mendes, Naila" userId="bd7df125-3d37-4603-b6c9-03f5f5cc97f2" providerId="ADAL" clId="{110F4A13-E575-49E0-A4A4-BA7479CDAB71}" dt="2022-06-24T11:32:10.855" v="4323" actId="478"/>
          <ac:graphicFrameMkLst>
            <pc:docMk/>
            <pc:sldMk cId="594917758" sldId="278"/>
            <ac:graphicFrameMk id="34" creationId="{9145DACD-5E66-4AFD-903E-60B51747B1FC}"/>
          </ac:graphicFrameMkLst>
        </pc:graphicFrameChg>
        <pc:picChg chg="add mod">
          <ac:chgData name="Mendes, Naila" userId="bd7df125-3d37-4603-b6c9-03f5f5cc97f2" providerId="ADAL" clId="{110F4A13-E575-49E0-A4A4-BA7479CDAB71}" dt="2022-06-24T11:32:30.169" v="4338" actId="1036"/>
          <ac:picMkLst>
            <pc:docMk/>
            <pc:sldMk cId="594917758" sldId="278"/>
            <ac:picMk id="16" creationId="{D186C2DF-323B-4E47-8CE9-8F352A0D7433}"/>
          </ac:picMkLst>
        </pc:picChg>
        <pc:picChg chg="add mod">
          <ac:chgData name="Mendes, Naila" userId="bd7df125-3d37-4603-b6c9-03f5f5cc97f2" providerId="ADAL" clId="{110F4A13-E575-49E0-A4A4-BA7479CDAB71}" dt="2022-06-24T11:32:30.169" v="4338" actId="1036"/>
          <ac:picMkLst>
            <pc:docMk/>
            <pc:sldMk cId="594917758" sldId="278"/>
            <ac:picMk id="17" creationId="{A864185B-395A-4932-8F8B-BD4A0BAEC9F4}"/>
          </ac:picMkLst>
        </pc:picChg>
        <pc:picChg chg="add mod">
          <ac:chgData name="Mendes, Naila" userId="bd7df125-3d37-4603-b6c9-03f5f5cc97f2" providerId="ADAL" clId="{110F4A13-E575-49E0-A4A4-BA7479CDAB71}" dt="2022-06-24T11:32:30.169" v="4338" actId="1036"/>
          <ac:picMkLst>
            <pc:docMk/>
            <pc:sldMk cId="594917758" sldId="278"/>
            <ac:picMk id="18" creationId="{CEEA1038-2084-4766-A6D7-6AD34A1B284A}"/>
          </ac:picMkLst>
        </pc:picChg>
        <pc:picChg chg="add mod">
          <ac:chgData name="Mendes, Naila" userId="bd7df125-3d37-4603-b6c9-03f5f5cc97f2" providerId="ADAL" clId="{110F4A13-E575-49E0-A4A4-BA7479CDAB71}" dt="2022-06-24T11:32:30.169" v="4338" actId="1036"/>
          <ac:picMkLst>
            <pc:docMk/>
            <pc:sldMk cId="594917758" sldId="278"/>
            <ac:picMk id="20" creationId="{03606734-8849-4A78-9086-2B234D50542E}"/>
          </ac:picMkLst>
        </pc:picChg>
        <pc:picChg chg="add mod">
          <ac:chgData name="Mendes, Naila" userId="bd7df125-3d37-4603-b6c9-03f5f5cc97f2" providerId="ADAL" clId="{110F4A13-E575-49E0-A4A4-BA7479CDAB71}" dt="2022-06-24T11:32:30.169" v="4338" actId="1036"/>
          <ac:picMkLst>
            <pc:docMk/>
            <pc:sldMk cId="594917758" sldId="278"/>
            <ac:picMk id="21" creationId="{45092536-1877-42E6-89A0-610E3F9EC75E}"/>
          </ac:picMkLst>
        </pc:picChg>
        <pc:picChg chg="del">
          <ac:chgData name="Mendes, Naila" userId="bd7df125-3d37-4603-b6c9-03f5f5cc97f2" providerId="ADAL" clId="{110F4A13-E575-49E0-A4A4-BA7479CDAB71}" dt="2022-06-24T11:32:07.348" v="4322" actId="478"/>
          <ac:picMkLst>
            <pc:docMk/>
            <pc:sldMk cId="594917758" sldId="278"/>
            <ac:picMk id="29" creationId="{AC2F06C2-36B2-41C1-A24E-DD9DCABDA790}"/>
          </ac:picMkLst>
        </pc:picChg>
        <pc:picChg chg="del">
          <ac:chgData name="Mendes, Naila" userId="bd7df125-3d37-4603-b6c9-03f5f5cc97f2" providerId="ADAL" clId="{110F4A13-E575-49E0-A4A4-BA7479CDAB71}" dt="2022-06-24T11:32:07.348" v="4322" actId="478"/>
          <ac:picMkLst>
            <pc:docMk/>
            <pc:sldMk cId="594917758" sldId="278"/>
            <ac:picMk id="30" creationId="{5DE9DA02-947F-48DF-830C-D5E7B33C96A8}"/>
          </ac:picMkLst>
        </pc:picChg>
        <pc:picChg chg="del">
          <ac:chgData name="Mendes, Naila" userId="bd7df125-3d37-4603-b6c9-03f5f5cc97f2" providerId="ADAL" clId="{110F4A13-E575-49E0-A4A4-BA7479CDAB71}" dt="2022-06-24T11:32:07.348" v="4322" actId="478"/>
          <ac:picMkLst>
            <pc:docMk/>
            <pc:sldMk cId="594917758" sldId="278"/>
            <ac:picMk id="31" creationId="{6918A789-EFCE-40E7-8BEF-AA69120B72A2}"/>
          </ac:picMkLst>
        </pc:picChg>
        <pc:picChg chg="del">
          <ac:chgData name="Mendes, Naila" userId="bd7df125-3d37-4603-b6c9-03f5f5cc97f2" providerId="ADAL" clId="{110F4A13-E575-49E0-A4A4-BA7479CDAB71}" dt="2022-06-24T11:32:07.348" v="4322" actId="478"/>
          <ac:picMkLst>
            <pc:docMk/>
            <pc:sldMk cId="594917758" sldId="278"/>
            <ac:picMk id="33" creationId="{F78BB3CD-DBDB-4191-8BA5-AB1D5E273E9B}"/>
          </ac:picMkLst>
        </pc:picChg>
      </pc:sldChg>
      <pc:sldChg chg="del ord">
        <pc:chgData name="Mendes, Naila" userId="bd7df125-3d37-4603-b6c9-03f5f5cc97f2" providerId="ADAL" clId="{110F4A13-E575-49E0-A4A4-BA7479CDAB71}" dt="2022-06-24T02:12:43.633" v="3612" actId="47"/>
        <pc:sldMkLst>
          <pc:docMk/>
          <pc:sldMk cId="1610882948" sldId="279"/>
        </pc:sldMkLst>
      </pc:sldChg>
      <pc:sldChg chg="modSp mod">
        <pc:chgData name="Mendes, Naila" userId="bd7df125-3d37-4603-b6c9-03f5f5cc97f2" providerId="ADAL" clId="{110F4A13-E575-49E0-A4A4-BA7479CDAB71}" dt="2022-06-24T01:00:43.502" v="2776" actId="1076"/>
        <pc:sldMkLst>
          <pc:docMk/>
          <pc:sldMk cId="55182496" sldId="281"/>
        </pc:sldMkLst>
        <pc:spChg chg="mod">
          <ac:chgData name="Mendes, Naila" userId="bd7df125-3d37-4603-b6c9-03f5f5cc97f2" providerId="ADAL" clId="{110F4A13-E575-49E0-A4A4-BA7479CDAB71}" dt="2022-06-23T23:54:41.087" v="1739"/>
          <ac:spMkLst>
            <pc:docMk/>
            <pc:sldMk cId="55182496" sldId="281"/>
            <ac:spMk id="2" creationId="{3470814E-AD8A-43F1-8E7E-257340F07296}"/>
          </ac:spMkLst>
        </pc:spChg>
        <pc:spChg chg="mod">
          <ac:chgData name="Mendes, Naila" userId="bd7df125-3d37-4603-b6c9-03f5f5cc97f2" providerId="ADAL" clId="{110F4A13-E575-49E0-A4A4-BA7479CDAB71}" dt="2022-06-24T01:00:32.055" v="2772" actId="20577"/>
          <ac:spMkLst>
            <pc:docMk/>
            <pc:sldMk cId="55182496" sldId="281"/>
            <ac:spMk id="3" creationId="{09F614BD-15DF-41CF-9C11-D7A05B0AFBEC}"/>
          </ac:spMkLst>
        </pc:spChg>
        <pc:graphicFrameChg chg="mod modGraphic">
          <ac:chgData name="Mendes, Naila" userId="bd7df125-3d37-4603-b6c9-03f5f5cc97f2" providerId="ADAL" clId="{110F4A13-E575-49E0-A4A4-BA7479CDAB71}" dt="2022-06-24T01:00:43.502" v="2776" actId="1076"/>
          <ac:graphicFrameMkLst>
            <pc:docMk/>
            <pc:sldMk cId="55182496" sldId="281"/>
            <ac:graphicFrameMk id="5" creationId="{10BB2F39-424A-409C-9E31-7C3BA6003D53}"/>
          </ac:graphicFrameMkLst>
        </pc:graphicFrameChg>
      </pc:sldChg>
      <pc:sldChg chg="modSp mod modNotes">
        <pc:chgData name="Mendes, Naila" userId="bd7df125-3d37-4603-b6c9-03f5f5cc97f2" providerId="ADAL" clId="{110F4A13-E575-49E0-A4A4-BA7479CDAB71}" dt="2022-06-24T12:16:14.710" v="4584" actId="20577"/>
        <pc:sldMkLst>
          <pc:docMk/>
          <pc:sldMk cId="4218531808" sldId="283"/>
        </pc:sldMkLst>
        <pc:spChg chg="mod">
          <ac:chgData name="Mendes, Naila" userId="bd7df125-3d37-4603-b6c9-03f5f5cc97f2" providerId="ADAL" clId="{110F4A13-E575-49E0-A4A4-BA7479CDAB71}" dt="2022-06-16T22:51:40.444" v="318" actId="20577"/>
          <ac:spMkLst>
            <pc:docMk/>
            <pc:sldMk cId="4218531808" sldId="283"/>
            <ac:spMk id="2" creationId="{4E568D06-3CD0-4019-81EB-733CDC57678E}"/>
          </ac:spMkLst>
        </pc:spChg>
        <pc:spChg chg="mod">
          <ac:chgData name="Mendes, Naila" userId="bd7df125-3d37-4603-b6c9-03f5f5cc97f2" providerId="ADAL" clId="{110F4A13-E575-49E0-A4A4-BA7479CDAB71}" dt="2022-06-24T12:16:14.710" v="4584" actId="20577"/>
          <ac:spMkLst>
            <pc:docMk/>
            <pc:sldMk cId="4218531808" sldId="283"/>
            <ac:spMk id="3" creationId="{84A09B2B-A8A6-4E75-9022-E73B9607BE09}"/>
          </ac:spMkLst>
        </pc:spChg>
      </pc:sldChg>
      <pc:sldChg chg="modSp mod ord">
        <pc:chgData name="Mendes, Naila" userId="bd7df125-3d37-4603-b6c9-03f5f5cc97f2" providerId="ADAL" clId="{110F4A13-E575-49E0-A4A4-BA7479CDAB71}" dt="2022-06-24T12:13:22.215" v="4426" actId="20577"/>
        <pc:sldMkLst>
          <pc:docMk/>
          <pc:sldMk cId="2446113861" sldId="284"/>
        </pc:sldMkLst>
        <pc:spChg chg="mod">
          <ac:chgData name="Mendes, Naila" userId="bd7df125-3d37-4603-b6c9-03f5f5cc97f2" providerId="ADAL" clId="{110F4A13-E575-49E0-A4A4-BA7479CDAB71}" dt="2022-06-24T12:13:22.215" v="4426" actId="20577"/>
          <ac:spMkLst>
            <pc:docMk/>
            <pc:sldMk cId="2446113861" sldId="284"/>
            <ac:spMk id="3" creationId="{73CCFC67-9EAD-4042-A4E3-0788135FA7D0}"/>
          </ac:spMkLst>
        </pc:spChg>
      </pc:sldChg>
      <pc:sldChg chg="ord">
        <pc:chgData name="Mendes, Naila" userId="bd7df125-3d37-4603-b6c9-03f5f5cc97f2" providerId="ADAL" clId="{110F4A13-E575-49E0-A4A4-BA7479CDAB71}" dt="2022-06-24T12:10:56.679" v="4398"/>
        <pc:sldMkLst>
          <pc:docMk/>
          <pc:sldMk cId="3921488405" sldId="287"/>
        </pc:sldMkLst>
      </pc:sldChg>
      <pc:sldChg chg="modSp mod ord">
        <pc:chgData name="Mendes, Naila" userId="bd7df125-3d37-4603-b6c9-03f5f5cc97f2" providerId="ADAL" clId="{110F4A13-E575-49E0-A4A4-BA7479CDAB71}" dt="2022-06-24T00:06:49.884" v="1901"/>
        <pc:sldMkLst>
          <pc:docMk/>
          <pc:sldMk cId="803935732" sldId="288"/>
        </pc:sldMkLst>
        <pc:spChg chg="mod">
          <ac:chgData name="Mendes, Naila" userId="bd7df125-3d37-4603-b6c9-03f5f5cc97f2" providerId="ADAL" clId="{110F4A13-E575-49E0-A4A4-BA7479CDAB71}" dt="2022-06-24T00:05:38.814" v="1895" actId="20577"/>
          <ac:spMkLst>
            <pc:docMk/>
            <pc:sldMk cId="803935732" sldId="288"/>
            <ac:spMk id="2" creationId="{4E309E3B-5142-4999-B95B-7F449C687014}"/>
          </ac:spMkLst>
        </pc:spChg>
        <pc:graphicFrameChg chg="modGraphic">
          <ac:chgData name="Mendes, Naila" userId="bd7df125-3d37-4603-b6c9-03f5f5cc97f2" providerId="ADAL" clId="{110F4A13-E575-49E0-A4A4-BA7479CDAB71}" dt="2022-06-14T15:19:20.686" v="97" actId="20577"/>
          <ac:graphicFrameMkLst>
            <pc:docMk/>
            <pc:sldMk cId="803935732" sldId="288"/>
            <ac:graphicFrameMk id="6" creationId="{EB3C9042-6A03-46CC-97CB-E7C9905CA782}"/>
          </ac:graphicFrameMkLst>
        </pc:graphicFrameChg>
      </pc:sldChg>
      <pc:sldChg chg="addSp modSp mod ord">
        <pc:chgData name="Mendes, Naila" userId="bd7df125-3d37-4603-b6c9-03f5f5cc97f2" providerId="ADAL" clId="{110F4A13-E575-49E0-A4A4-BA7479CDAB71}" dt="2022-06-24T00:57:56.509" v="2696" actId="1076"/>
        <pc:sldMkLst>
          <pc:docMk/>
          <pc:sldMk cId="1792268824" sldId="292"/>
        </pc:sldMkLst>
        <pc:spChg chg="mod">
          <ac:chgData name="Mendes, Naila" userId="bd7df125-3d37-4603-b6c9-03f5f5cc97f2" providerId="ADAL" clId="{110F4A13-E575-49E0-A4A4-BA7479CDAB71}" dt="2022-06-24T00:54:38.054" v="2632"/>
          <ac:spMkLst>
            <pc:docMk/>
            <pc:sldMk cId="1792268824" sldId="292"/>
            <ac:spMk id="2" creationId="{68C9F77D-1D28-4F6F-8D58-8390ACD19A65}"/>
          </ac:spMkLst>
        </pc:spChg>
        <pc:spChg chg="mod">
          <ac:chgData name="Mendes, Naila" userId="bd7df125-3d37-4603-b6c9-03f5f5cc97f2" providerId="ADAL" clId="{110F4A13-E575-49E0-A4A4-BA7479CDAB71}" dt="2022-06-24T00:56:58.392" v="2682" actId="20577"/>
          <ac:spMkLst>
            <pc:docMk/>
            <pc:sldMk cId="1792268824" sldId="292"/>
            <ac:spMk id="3" creationId="{9C17B785-BE41-4BF4-9F05-C1A3A3B5FB50}"/>
          </ac:spMkLst>
        </pc:spChg>
        <pc:graphicFrameChg chg="add mod modGraphic">
          <ac:chgData name="Mendes, Naila" userId="bd7df125-3d37-4603-b6c9-03f5f5cc97f2" providerId="ADAL" clId="{110F4A13-E575-49E0-A4A4-BA7479CDAB71}" dt="2022-06-24T00:57:56.509" v="2696" actId="1076"/>
          <ac:graphicFrameMkLst>
            <pc:docMk/>
            <pc:sldMk cId="1792268824" sldId="292"/>
            <ac:graphicFrameMk id="5" creationId="{B46CB261-B757-4DE8-8A68-072C3C3612F0}"/>
          </ac:graphicFrameMkLst>
        </pc:graphicFrameChg>
      </pc:sldChg>
      <pc:sldChg chg="modSp mod">
        <pc:chgData name="Mendes, Naila" userId="bd7df125-3d37-4603-b6c9-03f5f5cc97f2" providerId="ADAL" clId="{110F4A13-E575-49E0-A4A4-BA7479CDAB71}" dt="2022-06-24T00:35:47.159" v="2507" actId="20577"/>
        <pc:sldMkLst>
          <pc:docMk/>
          <pc:sldMk cId="165302872" sldId="293"/>
        </pc:sldMkLst>
        <pc:spChg chg="mod">
          <ac:chgData name="Mendes, Naila" userId="bd7df125-3d37-4603-b6c9-03f5f5cc97f2" providerId="ADAL" clId="{110F4A13-E575-49E0-A4A4-BA7479CDAB71}" dt="2022-06-24T00:35:47.159" v="2507" actId="20577"/>
          <ac:spMkLst>
            <pc:docMk/>
            <pc:sldMk cId="165302872" sldId="293"/>
            <ac:spMk id="3" creationId="{670C1766-2F97-462D-89DF-18E1D890B6D0}"/>
          </ac:spMkLst>
        </pc:spChg>
      </pc:sldChg>
      <pc:sldChg chg="modSp mod ord">
        <pc:chgData name="Mendes, Naila" userId="bd7df125-3d37-4603-b6c9-03f5f5cc97f2" providerId="ADAL" clId="{110F4A13-E575-49E0-A4A4-BA7479CDAB71}" dt="2022-06-24T12:01:49.780" v="4396" actId="12"/>
        <pc:sldMkLst>
          <pc:docMk/>
          <pc:sldMk cId="964973570" sldId="294"/>
        </pc:sldMkLst>
        <pc:spChg chg="mod">
          <ac:chgData name="Mendes, Naila" userId="bd7df125-3d37-4603-b6c9-03f5f5cc97f2" providerId="ADAL" clId="{110F4A13-E575-49E0-A4A4-BA7479CDAB71}" dt="2022-06-24T02:10:12.323" v="3583" actId="20577"/>
          <ac:spMkLst>
            <pc:docMk/>
            <pc:sldMk cId="964973570" sldId="294"/>
            <ac:spMk id="2" creationId="{6809C57E-70D8-4740-A25C-735D15035102}"/>
          </ac:spMkLst>
        </pc:spChg>
        <pc:spChg chg="mod">
          <ac:chgData name="Mendes, Naila" userId="bd7df125-3d37-4603-b6c9-03f5f5cc97f2" providerId="ADAL" clId="{110F4A13-E575-49E0-A4A4-BA7479CDAB71}" dt="2022-06-24T12:01:49.780" v="4396" actId="12"/>
          <ac:spMkLst>
            <pc:docMk/>
            <pc:sldMk cId="964973570" sldId="294"/>
            <ac:spMk id="6" creationId="{D09851A8-A46B-4481-89B9-AD3090781405}"/>
          </ac:spMkLst>
        </pc:spChg>
        <pc:picChg chg="mod">
          <ac:chgData name="Mendes, Naila" userId="bd7df125-3d37-4603-b6c9-03f5f5cc97f2" providerId="ADAL" clId="{110F4A13-E575-49E0-A4A4-BA7479CDAB71}" dt="2022-06-24T12:01:40.370" v="4394" actId="1076"/>
          <ac:picMkLst>
            <pc:docMk/>
            <pc:sldMk cId="964973570" sldId="294"/>
            <ac:picMk id="1026" creationId="{1DEEB542-8402-4041-A3C4-98D23BA652B1}"/>
          </ac:picMkLst>
        </pc:picChg>
      </pc:sldChg>
      <pc:sldChg chg="addSp delSp modSp mod">
        <pc:chgData name="Mendes, Naila" userId="bd7df125-3d37-4603-b6c9-03f5f5cc97f2" providerId="ADAL" clId="{110F4A13-E575-49E0-A4A4-BA7479CDAB71}" dt="2022-06-24T00:46:26.229" v="2527" actId="20577"/>
        <pc:sldMkLst>
          <pc:docMk/>
          <pc:sldMk cId="502878200" sldId="297"/>
        </pc:sldMkLst>
        <pc:spChg chg="del mod">
          <ac:chgData name="Mendes, Naila" userId="bd7df125-3d37-4603-b6c9-03f5f5cc97f2" providerId="ADAL" clId="{110F4A13-E575-49E0-A4A4-BA7479CDAB71}" dt="2022-06-24T00:02:17.735" v="1794" actId="478"/>
          <ac:spMkLst>
            <pc:docMk/>
            <pc:sldMk cId="502878200" sldId="297"/>
            <ac:spMk id="3" creationId="{96DB91BB-CC9F-44E5-8073-532EB1CD35BB}"/>
          </ac:spMkLst>
        </pc:spChg>
        <pc:spChg chg="mod">
          <ac:chgData name="Mendes, Naila" userId="bd7df125-3d37-4603-b6c9-03f5f5cc97f2" providerId="ADAL" clId="{110F4A13-E575-49E0-A4A4-BA7479CDAB71}" dt="2022-06-24T00:05:06.742" v="1885" actId="1076"/>
          <ac:spMkLst>
            <pc:docMk/>
            <pc:sldMk cId="502878200" sldId="297"/>
            <ac:spMk id="4" creationId="{57A33F90-E332-47B5-B0F4-E79CDFF7385E}"/>
          </ac:spMkLst>
        </pc:spChg>
        <pc:spChg chg="mod">
          <ac:chgData name="Mendes, Naila" userId="bd7df125-3d37-4603-b6c9-03f5f5cc97f2" providerId="ADAL" clId="{110F4A13-E575-49E0-A4A4-BA7479CDAB71}" dt="2022-06-24T00:05:19.602" v="1886" actId="1076"/>
          <ac:spMkLst>
            <pc:docMk/>
            <pc:sldMk cId="502878200" sldId="297"/>
            <ac:spMk id="6" creationId="{1AFAC358-8FC3-4554-A731-9DC0A43A73DF}"/>
          </ac:spMkLst>
        </pc:spChg>
        <pc:spChg chg="mod">
          <ac:chgData name="Mendes, Naila" userId="bd7df125-3d37-4603-b6c9-03f5f5cc97f2" providerId="ADAL" clId="{110F4A13-E575-49E0-A4A4-BA7479CDAB71}" dt="2022-06-24T00:05:19.602" v="1886" actId="1076"/>
          <ac:spMkLst>
            <pc:docMk/>
            <pc:sldMk cId="502878200" sldId="297"/>
            <ac:spMk id="7" creationId="{FB6252C6-81D9-4CEC-AD02-27B5AB1D90F7}"/>
          </ac:spMkLst>
        </pc:spChg>
        <pc:spChg chg="mod">
          <ac:chgData name="Mendes, Naila" userId="bd7df125-3d37-4603-b6c9-03f5f5cc97f2" providerId="ADAL" clId="{110F4A13-E575-49E0-A4A4-BA7479CDAB71}" dt="2022-06-24T00:05:19.602" v="1886" actId="1076"/>
          <ac:spMkLst>
            <pc:docMk/>
            <pc:sldMk cId="502878200" sldId="297"/>
            <ac:spMk id="8" creationId="{8FD26A20-F752-4936-9D47-929A838979DF}"/>
          </ac:spMkLst>
        </pc:spChg>
        <pc:spChg chg="mod">
          <ac:chgData name="Mendes, Naila" userId="bd7df125-3d37-4603-b6c9-03f5f5cc97f2" providerId="ADAL" clId="{110F4A13-E575-49E0-A4A4-BA7479CDAB71}" dt="2022-06-24T00:05:19.602" v="1886" actId="1076"/>
          <ac:spMkLst>
            <pc:docMk/>
            <pc:sldMk cId="502878200" sldId="297"/>
            <ac:spMk id="9" creationId="{411BF86E-A807-4658-B462-1E4577AE9888}"/>
          </ac:spMkLst>
        </pc:spChg>
        <pc:spChg chg="mod">
          <ac:chgData name="Mendes, Naila" userId="bd7df125-3d37-4603-b6c9-03f5f5cc97f2" providerId="ADAL" clId="{110F4A13-E575-49E0-A4A4-BA7479CDAB71}" dt="2022-06-24T00:05:19.602" v="1886" actId="1076"/>
          <ac:spMkLst>
            <pc:docMk/>
            <pc:sldMk cId="502878200" sldId="297"/>
            <ac:spMk id="10" creationId="{15DFE435-DCA0-4E54-BBA2-3129DB6E10BC}"/>
          </ac:spMkLst>
        </pc:spChg>
        <pc:spChg chg="add del mod">
          <ac:chgData name="Mendes, Naila" userId="bd7df125-3d37-4603-b6c9-03f5f5cc97f2" providerId="ADAL" clId="{110F4A13-E575-49E0-A4A4-BA7479CDAB71}" dt="2022-06-24T00:00:38.584" v="1776" actId="478"/>
          <ac:spMkLst>
            <pc:docMk/>
            <pc:sldMk cId="502878200" sldId="297"/>
            <ac:spMk id="12" creationId="{1A3C6F90-59C9-4F3A-9067-CF935F03BFBB}"/>
          </ac:spMkLst>
        </pc:spChg>
        <pc:spChg chg="add del mod">
          <ac:chgData name="Mendes, Naila" userId="bd7df125-3d37-4603-b6c9-03f5f5cc97f2" providerId="ADAL" clId="{110F4A13-E575-49E0-A4A4-BA7479CDAB71}" dt="2022-06-24T00:03:21.255" v="1861" actId="21"/>
          <ac:spMkLst>
            <pc:docMk/>
            <pc:sldMk cId="502878200" sldId="297"/>
            <ac:spMk id="18" creationId="{4DC9A891-AF29-4AD8-B3EC-BA5DB6924448}"/>
          </ac:spMkLst>
        </pc:spChg>
        <pc:spChg chg="add del mod">
          <ac:chgData name="Mendes, Naila" userId="bd7df125-3d37-4603-b6c9-03f5f5cc97f2" providerId="ADAL" clId="{110F4A13-E575-49E0-A4A4-BA7479CDAB71}" dt="2022-06-24T00:03:26.094" v="1862" actId="478"/>
          <ac:spMkLst>
            <pc:docMk/>
            <pc:sldMk cId="502878200" sldId="297"/>
            <ac:spMk id="20" creationId="{C937755A-5CBC-42D4-A7B0-1A4A64AA0D18}"/>
          </ac:spMkLst>
        </pc:spChg>
        <pc:spChg chg="add mod ord">
          <ac:chgData name="Mendes, Naila" userId="bd7df125-3d37-4603-b6c9-03f5f5cc97f2" providerId="ADAL" clId="{110F4A13-E575-49E0-A4A4-BA7479CDAB71}" dt="2022-06-24T00:46:26.229" v="2527" actId="20577"/>
          <ac:spMkLst>
            <pc:docMk/>
            <pc:sldMk cId="502878200" sldId="297"/>
            <ac:spMk id="21" creationId="{0D37C367-F60E-4883-B81C-FBECB9381B45}"/>
          </ac:spMkLst>
        </pc:spChg>
        <pc:graphicFrameChg chg="add del mod">
          <ac:chgData name="Mendes, Naila" userId="bd7df125-3d37-4603-b6c9-03f5f5cc97f2" providerId="ADAL" clId="{110F4A13-E575-49E0-A4A4-BA7479CDAB71}" dt="2022-06-24T00:05:19.602" v="1886" actId="1076"/>
          <ac:graphicFrameMkLst>
            <pc:docMk/>
            <pc:sldMk cId="502878200" sldId="297"/>
            <ac:graphicFrameMk id="5" creationId="{67EF202F-A113-4DA0-A2F6-732E374B92CD}"/>
          </ac:graphicFrameMkLst>
        </pc:graphicFrameChg>
        <pc:picChg chg="add mod">
          <ac:chgData name="Mendes, Naila" userId="bd7df125-3d37-4603-b6c9-03f5f5cc97f2" providerId="ADAL" clId="{110F4A13-E575-49E0-A4A4-BA7479CDAB71}" dt="2022-06-24T00:04:40.417" v="1878" actId="1076"/>
          <ac:picMkLst>
            <pc:docMk/>
            <pc:sldMk cId="502878200" sldId="297"/>
            <ac:picMk id="14" creationId="{112A8F54-38BA-49F2-900C-BD99796721DF}"/>
          </ac:picMkLst>
        </pc:picChg>
        <pc:picChg chg="add mod">
          <ac:chgData name="Mendes, Naila" userId="bd7df125-3d37-4603-b6c9-03f5f5cc97f2" providerId="ADAL" clId="{110F4A13-E575-49E0-A4A4-BA7479CDAB71}" dt="2022-06-24T00:04:44.704" v="1879" actId="1076"/>
          <ac:picMkLst>
            <pc:docMk/>
            <pc:sldMk cId="502878200" sldId="297"/>
            <ac:picMk id="16" creationId="{9BBD762C-9B3A-46A7-9498-D6F6419F0158}"/>
          </ac:picMkLst>
        </pc:picChg>
        <pc:picChg chg="add mod">
          <ac:chgData name="Mendes, Naila" userId="bd7df125-3d37-4603-b6c9-03f5f5cc97f2" providerId="ADAL" clId="{110F4A13-E575-49E0-A4A4-BA7479CDAB71}" dt="2022-06-24T00:05:01.163" v="1884" actId="14100"/>
          <ac:picMkLst>
            <pc:docMk/>
            <pc:sldMk cId="502878200" sldId="297"/>
            <ac:picMk id="23" creationId="{0089A251-EF20-48FE-BA5C-2AC3A9E09E6F}"/>
          </ac:picMkLst>
        </pc:picChg>
      </pc:sldChg>
      <pc:sldChg chg="del">
        <pc:chgData name="Mendes, Naila" userId="bd7df125-3d37-4603-b6c9-03f5f5cc97f2" providerId="ADAL" clId="{110F4A13-E575-49E0-A4A4-BA7479CDAB71}" dt="2022-06-16T22:52:23.216" v="321" actId="47"/>
        <pc:sldMkLst>
          <pc:docMk/>
          <pc:sldMk cId="961757024" sldId="299"/>
        </pc:sldMkLst>
      </pc:sldChg>
      <pc:sldChg chg="ord">
        <pc:chgData name="Mendes, Naila" userId="bd7df125-3d37-4603-b6c9-03f5f5cc97f2" providerId="ADAL" clId="{110F4A13-E575-49E0-A4A4-BA7479CDAB71}" dt="2022-06-24T01:46:51.128" v="3191"/>
        <pc:sldMkLst>
          <pc:docMk/>
          <pc:sldMk cId="2991408299" sldId="300"/>
        </pc:sldMkLst>
      </pc:sldChg>
      <pc:sldChg chg="modSp mod ord">
        <pc:chgData name="Mendes, Naila" userId="bd7df125-3d37-4603-b6c9-03f5f5cc97f2" providerId="ADAL" clId="{110F4A13-E575-49E0-A4A4-BA7479CDAB71}" dt="2022-06-24T01:21:20.496" v="2979"/>
        <pc:sldMkLst>
          <pc:docMk/>
          <pc:sldMk cId="3846469191" sldId="301"/>
        </pc:sldMkLst>
        <pc:spChg chg="mod">
          <ac:chgData name="Mendes, Naila" userId="bd7df125-3d37-4603-b6c9-03f5f5cc97f2" providerId="ADAL" clId="{110F4A13-E575-49E0-A4A4-BA7479CDAB71}" dt="2022-06-24T00:58:50.367" v="2707"/>
          <ac:spMkLst>
            <pc:docMk/>
            <pc:sldMk cId="3846469191" sldId="301"/>
            <ac:spMk id="2" creationId="{CC8A4CB2-1057-4F06-8628-4143D9A12606}"/>
          </ac:spMkLst>
        </pc:spChg>
        <pc:spChg chg="mod">
          <ac:chgData name="Mendes, Naila" userId="bd7df125-3d37-4603-b6c9-03f5f5cc97f2" providerId="ADAL" clId="{110F4A13-E575-49E0-A4A4-BA7479CDAB71}" dt="2022-06-24T01:21:11.322" v="2975" actId="20577"/>
          <ac:spMkLst>
            <pc:docMk/>
            <pc:sldMk cId="3846469191" sldId="301"/>
            <ac:spMk id="3" creationId="{96DB91BB-CC9F-44E5-8073-532EB1CD35BB}"/>
          </ac:spMkLst>
        </pc:spChg>
      </pc:sldChg>
      <pc:sldChg chg="del">
        <pc:chgData name="Mendes, Naila" userId="bd7df125-3d37-4603-b6c9-03f5f5cc97f2" providerId="ADAL" clId="{110F4A13-E575-49E0-A4A4-BA7479CDAB71}" dt="2022-06-16T22:52:03.354" v="320" actId="47"/>
        <pc:sldMkLst>
          <pc:docMk/>
          <pc:sldMk cId="1838578395" sldId="303"/>
        </pc:sldMkLst>
      </pc:sldChg>
      <pc:sldChg chg="ord">
        <pc:chgData name="Mendes, Naila" userId="bd7df125-3d37-4603-b6c9-03f5f5cc97f2" providerId="ADAL" clId="{110F4A13-E575-49E0-A4A4-BA7479CDAB71}" dt="2022-06-24T12:10:56.679" v="4398"/>
        <pc:sldMkLst>
          <pc:docMk/>
          <pc:sldMk cId="1967444320" sldId="306"/>
        </pc:sldMkLst>
      </pc:sldChg>
      <pc:sldChg chg="addSp delSp modSp mod">
        <pc:chgData name="Mendes, Naila" userId="bd7df125-3d37-4603-b6c9-03f5f5cc97f2" providerId="ADAL" clId="{110F4A13-E575-49E0-A4A4-BA7479CDAB71}" dt="2022-06-24T00:29:58.729" v="2369" actId="1076"/>
        <pc:sldMkLst>
          <pc:docMk/>
          <pc:sldMk cId="349575964" sldId="307"/>
        </pc:sldMkLst>
        <pc:spChg chg="mod">
          <ac:chgData name="Mendes, Naila" userId="bd7df125-3d37-4603-b6c9-03f5f5cc97f2" providerId="ADAL" clId="{110F4A13-E575-49E0-A4A4-BA7479CDAB71}" dt="2022-06-23T16:28:58.982" v="854" actId="20577"/>
          <ac:spMkLst>
            <pc:docMk/>
            <pc:sldMk cId="349575964" sldId="307"/>
            <ac:spMk id="2" creationId="{991F7FA3-A6AC-42CE-8878-13FEC99E55A4}"/>
          </ac:spMkLst>
        </pc:spChg>
        <pc:spChg chg="add mod">
          <ac:chgData name="Mendes, Naila" userId="bd7df125-3d37-4603-b6c9-03f5f5cc97f2" providerId="ADAL" clId="{110F4A13-E575-49E0-A4A4-BA7479CDAB71}" dt="2022-06-24T00:29:45.866" v="2368" actId="14100"/>
          <ac:spMkLst>
            <pc:docMk/>
            <pc:sldMk cId="349575964" sldId="307"/>
            <ac:spMk id="6" creationId="{0D6F156E-8C4A-4738-AB2B-42AC26D74FCF}"/>
          </ac:spMkLst>
        </pc:spChg>
        <pc:picChg chg="del mod">
          <ac:chgData name="Mendes, Naila" userId="bd7df125-3d37-4603-b6c9-03f5f5cc97f2" providerId="ADAL" clId="{110F4A13-E575-49E0-A4A4-BA7479CDAB71}" dt="2022-06-24T00:25:07.740" v="2119" actId="21"/>
          <ac:picMkLst>
            <pc:docMk/>
            <pc:sldMk cId="349575964" sldId="307"/>
            <ac:picMk id="5" creationId="{636E3E5B-1002-4A7B-8662-FDE9A12134DB}"/>
          </ac:picMkLst>
        </pc:picChg>
        <pc:picChg chg="add mod">
          <ac:chgData name="Mendes, Naila" userId="bd7df125-3d37-4603-b6c9-03f5f5cc97f2" providerId="ADAL" clId="{110F4A13-E575-49E0-A4A4-BA7479CDAB71}" dt="2022-06-24T00:29:58.729" v="2369" actId="1076"/>
          <ac:picMkLst>
            <pc:docMk/>
            <pc:sldMk cId="349575964" sldId="307"/>
            <ac:picMk id="7" creationId="{6A456146-528A-4839-AF29-C80993A772CE}"/>
          </ac:picMkLst>
        </pc:picChg>
      </pc:sldChg>
      <pc:sldChg chg="modSp mod ord">
        <pc:chgData name="Mendes, Naila" userId="bd7df125-3d37-4603-b6c9-03f5f5cc97f2" providerId="ADAL" clId="{110F4A13-E575-49E0-A4A4-BA7479CDAB71}" dt="2022-06-23T23:45:03.050" v="1575"/>
        <pc:sldMkLst>
          <pc:docMk/>
          <pc:sldMk cId="3529745094" sldId="308"/>
        </pc:sldMkLst>
        <pc:spChg chg="mod">
          <ac:chgData name="Mendes, Naila" userId="bd7df125-3d37-4603-b6c9-03f5f5cc97f2" providerId="ADAL" clId="{110F4A13-E575-49E0-A4A4-BA7479CDAB71}" dt="2022-06-19T20:59:12.157" v="637" actId="27636"/>
          <ac:spMkLst>
            <pc:docMk/>
            <pc:sldMk cId="3529745094" sldId="308"/>
            <ac:spMk id="3" creationId="{D7219446-A9D2-48F9-99FF-CD9D0E358044}"/>
          </ac:spMkLst>
        </pc:spChg>
      </pc:sldChg>
      <pc:sldChg chg="modSp new mod ord">
        <pc:chgData name="Mendes, Naila" userId="bd7df125-3d37-4603-b6c9-03f5f5cc97f2" providerId="ADAL" clId="{110F4A13-E575-49E0-A4A4-BA7479CDAB71}" dt="2022-06-24T12:01:15.565" v="4390" actId="27636"/>
        <pc:sldMkLst>
          <pc:docMk/>
          <pc:sldMk cId="2171588592" sldId="309"/>
        </pc:sldMkLst>
        <pc:spChg chg="mod">
          <ac:chgData name="Mendes, Naila" userId="bd7df125-3d37-4603-b6c9-03f5f5cc97f2" providerId="ADAL" clId="{110F4A13-E575-49E0-A4A4-BA7479CDAB71}" dt="2022-06-19T20:58:57.373" v="635" actId="20577"/>
          <ac:spMkLst>
            <pc:docMk/>
            <pc:sldMk cId="2171588592" sldId="309"/>
            <ac:spMk id="2" creationId="{75FB73A8-AC61-46DB-AE33-81E5CC902D2E}"/>
          </ac:spMkLst>
        </pc:spChg>
        <pc:spChg chg="mod">
          <ac:chgData name="Mendes, Naila" userId="bd7df125-3d37-4603-b6c9-03f5f5cc97f2" providerId="ADAL" clId="{110F4A13-E575-49E0-A4A4-BA7479CDAB71}" dt="2022-06-24T12:01:15.565" v="4390" actId="27636"/>
          <ac:spMkLst>
            <pc:docMk/>
            <pc:sldMk cId="2171588592" sldId="309"/>
            <ac:spMk id="3" creationId="{FE10059B-3242-4F25-8B4E-8EA651CE3392}"/>
          </ac:spMkLst>
        </pc:spChg>
      </pc:sldChg>
      <pc:sldChg chg="modSp new del mod">
        <pc:chgData name="Mendes, Naila" userId="bd7df125-3d37-4603-b6c9-03f5f5cc97f2" providerId="ADAL" clId="{110F4A13-E575-49E0-A4A4-BA7479CDAB71}" dt="2022-06-24T00:58:53.288" v="2708" actId="47"/>
        <pc:sldMkLst>
          <pc:docMk/>
          <pc:sldMk cId="207973774" sldId="310"/>
        </pc:sldMkLst>
        <pc:spChg chg="mod">
          <ac:chgData name="Mendes, Naila" userId="bd7df125-3d37-4603-b6c9-03f5f5cc97f2" providerId="ADAL" clId="{110F4A13-E575-49E0-A4A4-BA7479CDAB71}" dt="2022-06-23T16:30:29.301" v="881" actId="20577"/>
          <ac:spMkLst>
            <pc:docMk/>
            <pc:sldMk cId="207973774" sldId="310"/>
            <ac:spMk id="2" creationId="{B12381F1-D750-4723-8C1F-E6B76EFF1A6D}"/>
          </ac:spMkLst>
        </pc:spChg>
      </pc:sldChg>
      <pc:sldChg chg="addSp modSp new mod ord">
        <pc:chgData name="Mendes, Naila" userId="bd7df125-3d37-4603-b6c9-03f5f5cc97f2" providerId="ADAL" clId="{110F4A13-E575-49E0-A4A4-BA7479CDAB71}" dt="2022-06-24T01:00:27.687" v="2771" actId="1076"/>
        <pc:sldMkLst>
          <pc:docMk/>
          <pc:sldMk cId="1792476153" sldId="311"/>
        </pc:sldMkLst>
        <pc:spChg chg="mod">
          <ac:chgData name="Mendes, Naila" userId="bd7df125-3d37-4603-b6c9-03f5f5cc97f2" providerId="ADAL" clId="{110F4A13-E575-49E0-A4A4-BA7479CDAB71}" dt="2022-06-23T23:48:38.392" v="1678" actId="20577"/>
          <ac:spMkLst>
            <pc:docMk/>
            <pc:sldMk cId="1792476153" sldId="311"/>
            <ac:spMk id="2" creationId="{B960F188-167A-49A8-A736-D9F3B3D9E1FD}"/>
          </ac:spMkLst>
        </pc:spChg>
        <pc:spChg chg="mod">
          <ac:chgData name="Mendes, Naila" userId="bd7df125-3d37-4603-b6c9-03f5f5cc97f2" providerId="ADAL" clId="{110F4A13-E575-49E0-A4A4-BA7479CDAB71}" dt="2022-06-24T00:59:09.166" v="2729" actId="20577"/>
          <ac:spMkLst>
            <pc:docMk/>
            <pc:sldMk cId="1792476153" sldId="311"/>
            <ac:spMk id="3" creationId="{3C40C1DC-FD3A-43ED-AFF7-150C5FB8D268}"/>
          </ac:spMkLst>
        </pc:spChg>
        <pc:graphicFrameChg chg="add mod modGraphic">
          <ac:chgData name="Mendes, Naila" userId="bd7df125-3d37-4603-b6c9-03f5f5cc97f2" providerId="ADAL" clId="{110F4A13-E575-49E0-A4A4-BA7479CDAB71}" dt="2022-06-24T01:00:27.687" v="2771" actId="1076"/>
          <ac:graphicFrameMkLst>
            <pc:docMk/>
            <pc:sldMk cId="1792476153" sldId="311"/>
            <ac:graphicFrameMk id="5" creationId="{BCE7C29B-968B-4FA2-9183-E3A00C44A28E}"/>
          </ac:graphicFrameMkLst>
        </pc:graphicFrameChg>
        <pc:graphicFrameChg chg="add mod modGraphic">
          <ac:chgData name="Mendes, Naila" userId="bd7df125-3d37-4603-b6c9-03f5f5cc97f2" providerId="ADAL" clId="{110F4A13-E575-49E0-A4A4-BA7479CDAB71}" dt="2022-06-23T23:52:37.470" v="1717" actId="1076"/>
          <ac:graphicFrameMkLst>
            <pc:docMk/>
            <pc:sldMk cId="1792476153" sldId="311"/>
            <ac:graphicFrameMk id="6" creationId="{2EC6DE0A-CFE8-4E8B-B5B8-A40951FCF017}"/>
          </ac:graphicFrameMkLst>
        </pc:graphicFrameChg>
      </pc:sldChg>
      <pc:sldChg chg="addSp delSp modSp new del mod setBg">
        <pc:chgData name="Mendes, Naila" userId="bd7df125-3d37-4603-b6c9-03f5f5cc97f2" providerId="ADAL" clId="{110F4A13-E575-49E0-A4A4-BA7479CDAB71}" dt="2022-06-23T16:36:38.475" v="928" actId="47"/>
        <pc:sldMkLst>
          <pc:docMk/>
          <pc:sldMk cId="953149476" sldId="312"/>
        </pc:sldMkLst>
        <pc:spChg chg="mod">
          <ac:chgData name="Mendes, Naila" userId="bd7df125-3d37-4603-b6c9-03f5f5cc97f2" providerId="ADAL" clId="{110F4A13-E575-49E0-A4A4-BA7479CDAB71}" dt="2022-06-23T16:36:24.824" v="926" actId="26606"/>
          <ac:spMkLst>
            <pc:docMk/>
            <pc:sldMk cId="953149476" sldId="312"/>
            <ac:spMk id="2" creationId="{DAEE53DF-FFBF-423A-B0BC-E2519E194297}"/>
          </ac:spMkLst>
        </pc:spChg>
        <pc:spChg chg="del">
          <ac:chgData name="Mendes, Naila" userId="bd7df125-3d37-4603-b6c9-03f5f5cc97f2" providerId="ADAL" clId="{110F4A13-E575-49E0-A4A4-BA7479CDAB71}" dt="2022-06-23T16:36:16.814" v="924"/>
          <ac:spMkLst>
            <pc:docMk/>
            <pc:sldMk cId="953149476" sldId="312"/>
            <ac:spMk id="3" creationId="{B4623DBE-940A-42AE-BA67-A5C3A42C00A6}"/>
          </ac:spMkLst>
        </pc:spChg>
        <pc:spChg chg="mod ord">
          <ac:chgData name="Mendes, Naila" userId="bd7df125-3d37-4603-b6c9-03f5f5cc97f2" providerId="ADAL" clId="{110F4A13-E575-49E0-A4A4-BA7479CDAB71}" dt="2022-06-23T16:36:24.824" v="926" actId="26606"/>
          <ac:spMkLst>
            <pc:docMk/>
            <pc:sldMk cId="953149476" sldId="312"/>
            <ac:spMk id="4" creationId="{5E4DB429-64B3-4E6B-92E1-CD1FE28A346C}"/>
          </ac:spMkLst>
        </pc:spChg>
        <pc:spChg chg="add del mod">
          <ac:chgData name="Mendes, Naila" userId="bd7df125-3d37-4603-b6c9-03f5f5cc97f2" providerId="ADAL" clId="{110F4A13-E575-49E0-A4A4-BA7479CDAB71}" dt="2022-06-23T16:36:36.898" v="927" actId="478"/>
          <ac:spMkLst>
            <pc:docMk/>
            <pc:sldMk cId="953149476" sldId="312"/>
            <ac:spMk id="6" creationId="{D112E393-40E4-44A7-99B2-60FC854718E4}"/>
          </ac:spMkLst>
        </pc:spChg>
        <pc:spChg chg="add mod">
          <ac:chgData name="Mendes, Naila" userId="bd7df125-3d37-4603-b6c9-03f5f5cc97f2" providerId="ADAL" clId="{110F4A13-E575-49E0-A4A4-BA7479CDAB71}" dt="2022-06-23T16:36:36.898" v="927" actId="478"/>
          <ac:spMkLst>
            <pc:docMk/>
            <pc:sldMk cId="953149476" sldId="312"/>
            <ac:spMk id="7" creationId="{21291F4A-7D4A-4BFA-B635-B40D5AAABB4B}"/>
          </ac:spMkLst>
        </pc:spChg>
        <pc:spChg chg="add">
          <ac:chgData name="Mendes, Naila" userId="bd7df125-3d37-4603-b6c9-03f5f5cc97f2" providerId="ADAL" clId="{110F4A13-E575-49E0-A4A4-BA7479CDAB71}" dt="2022-06-23T16:36:24.824" v="926" actId="26606"/>
          <ac:spMkLst>
            <pc:docMk/>
            <pc:sldMk cId="953149476" sldId="312"/>
            <ac:spMk id="11" creationId="{2B566528-1B12-4246-9431-5C2D7D081168}"/>
          </ac:spMkLst>
        </pc:spChg>
        <pc:grpChg chg="add">
          <ac:chgData name="Mendes, Naila" userId="bd7df125-3d37-4603-b6c9-03f5f5cc97f2" providerId="ADAL" clId="{110F4A13-E575-49E0-A4A4-BA7479CDAB71}" dt="2022-06-23T16:36:24.824" v="926" actId="26606"/>
          <ac:grpSpMkLst>
            <pc:docMk/>
            <pc:sldMk cId="953149476" sldId="312"/>
            <ac:grpSpMk id="13" creationId="{828A5161-06F1-46CF-8AD7-844680A59E13}"/>
          </ac:grpSpMkLst>
        </pc:grpChg>
        <pc:grpChg chg="add">
          <ac:chgData name="Mendes, Naila" userId="bd7df125-3d37-4603-b6c9-03f5f5cc97f2" providerId="ADAL" clId="{110F4A13-E575-49E0-A4A4-BA7479CDAB71}" dt="2022-06-23T16:36:24.824" v="926" actId="26606"/>
          <ac:grpSpMkLst>
            <pc:docMk/>
            <pc:sldMk cId="953149476" sldId="312"/>
            <ac:grpSpMk id="17" creationId="{5995D10D-E9C9-47DB-AE7E-801FEF38F5C9}"/>
          </ac:grpSpMkLst>
        </pc:grpChg>
        <pc:graphicFrameChg chg="add del mod ord modGraphic">
          <ac:chgData name="Mendes, Naila" userId="bd7df125-3d37-4603-b6c9-03f5f5cc97f2" providerId="ADAL" clId="{110F4A13-E575-49E0-A4A4-BA7479CDAB71}" dt="2022-06-23T16:36:36.898" v="927" actId="478"/>
          <ac:graphicFrameMkLst>
            <pc:docMk/>
            <pc:sldMk cId="953149476" sldId="312"/>
            <ac:graphicFrameMk id="5" creationId="{4605F605-67DB-44A6-8CCE-890C56C2B50F}"/>
          </ac:graphicFrameMkLst>
        </pc:graphicFrameChg>
      </pc:sldChg>
      <pc:sldChg chg="addSp delSp modSp new del mod setBg">
        <pc:chgData name="Mendes, Naila" userId="bd7df125-3d37-4603-b6c9-03f5f5cc97f2" providerId="ADAL" clId="{110F4A13-E575-49E0-A4A4-BA7479CDAB71}" dt="2022-06-23T23:59:04.486" v="1765" actId="47"/>
        <pc:sldMkLst>
          <pc:docMk/>
          <pc:sldMk cId="3144505871" sldId="312"/>
        </pc:sldMkLst>
        <pc:spChg chg="mod">
          <ac:chgData name="Mendes, Naila" userId="bd7df125-3d37-4603-b6c9-03f5f5cc97f2" providerId="ADAL" clId="{110F4A13-E575-49E0-A4A4-BA7479CDAB71}" dt="2022-06-23T23:51:10.290" v="1703" actId="26606"/>
          <ac:spMkLst>
            <pc:docMk/>
            <pc:sldMk cId="3144505871" sldId="312"/>
            <ac:spMk id="2" creationId="{7059F6CD-DEE0-4471-92E6-11FB44FE544B}"/>
          </ac:spMkLst>
        </pc:spChg>
        <pc:spChg chg="mod">
          <ac:chgData name="Mendes, Naila" userId="bd7df125-3d37-4603-b6c9-03f5f5cc97f2" providerId="ADAL" clId="{110F4A13-E575-49E0-A4A4-BA7479CDAB71}" dt="2022-06-23T23:51:10.290" v="1703" actId="26606"/>
          <ac:spMkLst>
            <pc:docMk/>
            <pc:sldMk cId="3144505871" sldId="312"/>
            <ac:spMk id="3" creationId="{3C5F4EAB-C676-4B57-A852-8B8A359DA36F}"/>
          </ac:spMkLst>
        </pc:spChg>
        <pc:spChg chg="mod ord">
          <ac:chgData name="Mendes, Naila" userId="bd7df125-3d37-4603-b6c9-03f5f5cc97f2" providerId="ADAL" clId="{110F4A13-E575-49E0-A4A4-BA7479CDAB71}" dt="2022-06-23T23:51:10.290" v="1703" actId="26606"/>
          <ac:spMkLst>
            <pc:docMk/>
            <pc:sldMk cId="3144505871" sldId="312"/>
            <ac:spMk id="4" creationId="{CD8853F9-1AC3-4962-8D10-19B71DE30E64}"/>
          </ac:spMkLst>
        </pc:spChg>
        <pc:spChg chg="add del">
          <ac:chgData name="Mendes, Naila" userId="bd7df125-3d37-4603-b6c9-03f5f5cc97f2" providerId="ADAL" clId="{110F4A13-E575-49E0-A4A4-BA7479CDAB71}" dt="2022-06-23T23:51:10.290" v="1703" actId="26606"/>
          <ac:spMkLst>
            <pc:docMk/>
            <pc:sldMk cId="3144505871" sldId="312"/>
            <ac:spMk id="11" creationId="{385E1BDC-A9B0-4A87-82E3-F3187F69A802}"/>
          </ac:spMkLst>
        </pc:spChg>
        <pc:spChg chg="add del">
          <ac:chgData name="Mendes, Naila" userId="bd7df125-3d37-4603-b6c9-03f5f5cc97f2" providerId="ADAL" clId="{110F4A13-E575-49E0-A4A4-BA7479CDAB71}" dt="2022-06-23T23:51:10.290" v="1703" actId="26606"/>
          <ac:spMkLst>
            <pc:docMk/>
            <pc:sldMk cId="3144505871" sldId="312"/>
            <ac:spMk id="13" creationId="{0990C621-3B8B-4820-8328-D47EF7CE823C}"/>
          </ac:spMkLst>
        </pc:spChg>
        <pc:spChg chg="add del">
          <ac:chgData name="Mendes, Naila" userId="bd7df125-3d37-4603-b6c9-03f5f5cc97f2" providerId="ADAL" clId="{110F4A13-E575-49E0-A4A4-BA7479CDAB71}" dt="2022-06-23T23:51:10.290" v="1703" actId="26606"/>
          <ac:spMkLst>
            <pc:docMk/>
            <pc:sldMk cId="3144505871" sldId="312"/>
            <ac:spMk id="15" creationId="{C1A2385B-1D2A-4E17-84FA-6CB7F0AAE473}"/>
          </ac:spMkLst>
        </pc:spChg>
        <pc:spChg chg="add del">
          <ac:chgData name="Mendes, Naila" userId="bd7df125-3d37-4603-b6c9-03f5f5cc97f2" providerId="ADAL" clId="{110F4A13-E575-49E0-A4A4-BA7479CDAB71}" dt="2022-06-23T23:51:10.290" v="1703" actId="26606"/>
          <ac:spMkLst>
            <pc:docMk/>
            <pc:sldMk cId="3144505871" sldId="312"/>
            <ac:spMk id="17" creationId="{5E791F2F-79DB-4CC0-9FA1-001E3E91E8B7}"/>
          </ac:spMkLst>
        </pc:spChg>
        <pc:spChg chg="add">
          <ac:chgData name="Mendes, Naila" userId="bd7df125-3d37-4603-b6c9-03f5f5cc97f2" providerId="ADAL" clId="{110F4A13-E575-49E0-A4A4-BA7479CDAB71}" dt="2022-06-23T23:51:10.290" v="1703" actId="26606"/>
          <ac:spMkLst>
            <pc:docMk/>
            <pc:sldMk cId="3144505871" sldId="312"/>
            <ac:spMk id="22" creationId="{823AC064-BC96-4F32-8AE1-B2FD38754823}"/>
          </ac:spMkLst>
        </pc:spChg>
        <pc:graphicFrameChg chg="add del mod modGraphic">
          <ac:chgData name="Mendes, Naila" userId="bd7df125-3d37-4603-b6c9-03f5f5cc97f2" providerId="ADAL" clId="{110F4A13-E575-49E0-A4A4-BA7479CDAB71}" dt="2022-06-23T23:50:09.266" v="1692" actId="21"/>
          <ac:graphicFrameMkLst>
            <pc:docMk/>
            <pc:sldMk cId="3144505871" sldId="312"/>
            <ac:graphicFrameMk id="6" creationId="{2A94248A-E65B-4301-B0A7-B6295C945E5A}"/>
          </ac:graphicFrameMkLst>
        </pc:graphicFrameChg>
        <pc:graphicFrameChg chg="add mod modGraphic">
          <ac:chgData name="Mendes, Naila" userId="bd7df125-3d37-4603-b6c9-03f5f5cc97f2" providerId="ADAL" clId="{110F4A13-E575-49E0-A4A4-BA7479CDAB71}" dt="2022-06-23T23:51:10.290" v="1703" actId="26606"/>
          <ac:graphicFrameMkLst>
            <pc:docMk/>
            <pc:sldMk cId="3144505871" sldId="312"/>
            <ac:graphicFrameMk id="7" creationId="{9B59EBC0-5929-4B9E-A45C-5467156109D4}"/>
          </ac:graphicFrameMkLst>
        </pc:graphicFrameChg>
        <pc:picChg chg="add del mod">
          <ac:chgData name="Mendes, Naila" userId="bd7df125-3d37-4603-b6c9-03f5f5cc97f2" providerId="ADAL" clId="{110F4A13-E575-49E0-A4A4-BA7479CDAB71}" dt="2022-06-23T23:56:50.401" v="1747" actId="21"/>
          <ac:picMkLst>
            <pc:docMk/>
            <pc:sldMk cId="3144505871" sldId="312"/>
            <ac:picMk id="5" creationId="{FAD1C04F-4514-48DD-828D-1C73A5014F28}"/>
          </ac:picMkLst>
        </pc:picChg>
        <pc:cxnChg chg="add">
          <ac:chgData name="Mendes, Naila" userId="bd7df125-3d37-4603-b6c9-03f5f5cc97f2" providerId="ADAL" clId="{110F4A13-E575-49E0-A4A4-BA7479CDAB71}" dt="2022-06-23T23:51:10.290" v="1703" actId="26606"/>
          <ac:cxnSpMkLst>
            <pc:docMk/>
            <pc:sldMk cId="3144505871" sldId="312"/>
            <ac:cxnSpMk id="24" creationId="{7E7C77BC-7138-40B1-A15B-20F57A494629}"/>
          </ac:cxnSpMkLst>
        </pc:cxnChg>
        <pc:cxnChg chg="add">
          <ac:chgData name="Mendes, Naila" userId="bd7df125-3d37-4603-b6c9-03f5f5cc97f2" providerId="ADAL" clId="{110F4A13-E575-49E0-A4A4-BA7479CDAB71}" dt="2022-06-23T23:51:10.290" v="1703" actId="26606"/>
          <ac:cxnSpMkLst>
            <pc:docMk/>
            <pc:sldMk cId="3144505871" sldId="312"/>
            <ac:cxnSpMk id="26" creationId="{DB146403-F3D6-484B-B2ED-97F9565D0370}"/>
          </ac:cxnSpMkLst>
        </pc:cxnChg>
      </pc:sldChg>
      <pc:sldChg chg="addSp delSp modSp add mod ord">
        <pc:chgData name="Mendes, Naila" userId="bd7df125-3d37-4603-b6c9-03f5f5cc97f2" providerId="ADAL" clId="{110F4A13-E575-49E0-A4A4-BA7479CDAB71}" dt="2022-06-24T10:54:24.071" v="3831" actId="2084"/>
        <pc:sldMkLst>
          <pc:docMk/>
          <pc:sldMk cId="3221174283" sldId="313"/>
        </pc:sldMkLst>
        <pc:spChg chg="mod">
          <ac:chgData name="Mendes, Naila" userId="bd7df125-3d37-4603-b6c9-03f5f5cc97f2" providerId="ADAL" clId="{110F4A13-E575-49E0-A4A4-BA7479CDAB71}" dt="2022-06-24T01:24:40.478" v="3038"/>
          <ac:spMkLst>
            <pc:docMk/>
            <pc:sldMk cId="3221174283" sldId="313"/>
            <ac:spMk id="2" creationId="{7059F6CD-DEE0-4471-92E6-11FB44FE544B}"/>
          </ac:spMkLst>
        </pc:spChg>
        <pc:spChg chg="mod">
          <ac:chgData name="Mendes, Naila" userId="bd7df125-3d37-4603-b6c9-03f5f5cc97f2" providerId="ADAL" clId="{110F4A13-E575-49E0-A4A4-BA7479CDAB71}" dt="2022-06-24T01:25:46.077" v="3084" actId="1076"/>
          <ac:spMkLst>
            <pc:docMk/>
            <pc:sldMk cId="3221174283" sldId="313"/>
            <ac:spMk id="3" creationId="{3C5F4EAB-C676-4B57-A852-8B8A359DA36F}"/>
          </ac:spMkLst>
        </pc:spChg>
        <pc:spChg chg="del mod">
          <ac:chgData name="Mendes, Naila" userId="bd7df125-3d37-4603-b6c9-03f5f5cc97f2" providerId="ADAL" clId="{110F4A13-E575-49E0-A4A4-BA7479CDAB71}" dt="2022-06-24T01:25:36.975" v="3081" actId="478"/>
          <ac:spMkLst>
            <pc:docMk/>
            <pc:sldMk cId="3221174283" sldId="313"/>
            <ac:spMk id="4" creationId="{CD8853F9-1AC3-4962-8D10-19B71DE30E64}"/>
          </ac:spMkLst>
        </pc:spChg>
        <pc:spChg chg="add mod">
          <ac:chgData name="Mendes, Naila" userId="bd7df125-3d37-4603-b6c9-03f5f5cc97f2" providerId="ADAL" clId="{110F4A13-E575-49E0-A4A4-BA7479CDAB71}" dt="2022-06-24T01:25:48.427" v="3085" actId="1076"/>
          <ac:spMkLst>
            <pc:docMk/>
            <pc:sldMk cId="3221174283" sldId="313"/>
            <ac:spMk id="7" creationId="{B27466E4-062C-4E49-9BE2-5F15B35966B2}"/>
          </ac:spMkLst>
        </pc:spChg>
        <pc:graphicFrameChg chg="add mod modGraphic">
          <ac:chgData name="Mendes, Naila" userId="bd7df125-3d37-4603-b6c9-03f5f5cc97f2" providerId="ADAL" clId="{110F4A13-E575-49E0-A4A4-BA7479CDAB71}" dt="2022-06-24T10:54:24.071" v="3831" actId="2084"/>
          <ac:graphicFrameMkLst>
            <pc:docMk/>
            <pc:sldMk cId="3221174283" sldId="313"/>
            <ac:graphicFrameMk id="5" creationId="{9FA22065-1069-408D-B840-DD1D04A926EF}"/>
          </ac:graphicFrameMkLst>
        </pc:graphicFrameChg>
      </pc:sldChg>
      <pc:sldChg chg="addSp delSp modSp add del mod setBg">
        <pc:chgData name="Mendes, Naila" userId="bd7df125-3d37-4603-b6c9-03f5f5cc97f2" providerId="ADAL" clId="{110F4A13-E575-49E0-A4A4-BA7479CDAB71}" dt="2022-06-23T23:58:49.482" v="1762" actId="47"/>
        <pc:sldMkLst>
          <pc:docMk/>
          <pc:sldMk cId="274534442" sldId="314"/>
        </pc:sldMkLst>
        <pc:spChg chg="mod">
          <ac:chgData name="Mendes, Naila" userId="bd7df125-3d37-4603-b6c9-03f5f5cc97f2" providerId="ADAL" clId="{110F4A13-E575-49E0-A4A4-BA7479CDAB71}" dt="2022-06-23T16:38:24.663" v="946" actId="26606"/>
          <ac:spMkLst>
            <pc:docMk/>
            <pc:sldMk cId="274534442" sldId="314"/>
            <ac:spMk id="2" creationId="{7059F6CD-DEE0-4471-92E6-11FB44FE544B}"/>
          </ac:spMkLst>
        </pc:spChg>
        <pc:spChg chg="del">
          <ac:chgData name="Mendes, Naila" userId="bd7df125-3d37-4603-b6c9-03f5f5cc97f2" providerId="ADAL" clId="{110F4A13-E575-49E0-A4A4-BA7479CDAB71}" dt="2022-06-23T16:38:19.375" v="945"/>
          <ac:spMkLst>
            <pc:docMk/>
            <pc:sldMk cId="274534442" sldId="314"/>
            <ac:spMk id="3" creationId="{3C5F4EAB-C676-4B57-A852-8B8A359DA36F}"/>
          </ac:spMkLst>
        </pc:spChg>
        <pc:spChg chg="mod ord">
          <ac:chgData name="Mendes, Naila" userId="bd7df125-3d37-4603-b6c9-03f5f5cc97f2" providerId="ADAL" clId="{110F4A13-E575-49E0-A4A4-BA7479CDAB71}" dt="2022-06-23T16:38:24.663" v="946" actId="26606"/>
          <ac:spMkLst>
            <pc:docMk/>
            <pc:sldMk cId="274534442" sldId="314"/>
            <ac:spMk id="4" creationId="{CD8853F9-1AC3-4962-8D10-19B71DE30E64}"/>
          </ac:spMkLst>
        </pc:spChg>
        <pc:spChg chg="add del mod">
          <ac:chgData name="Mendes, Naila" userId="bd7df125-3d37-4603-b6c9-03f5f5cc97f2" providerId="ADAL" clId="{110F4A13-E575-49E0-A4A4-BA7479CDAB71}" dt="2022-06-23T16:38:33.342" v="948" actId="478"/>
          <ac:spMkLst>
            <pc:docMk/>
            <pc:sldMk cId="274534442" sldId="314"/>
            <ac:spMk id="6" creationId="{337E2793-EE20-4135-96AC-72C9CF6919B0}"/>
          </ac:spMkLst>
        </pc:spChg>
        <pc:spChg chg="add mod">
          <ac:chgData name="Mendes, Naila" userId="bd7df125-3d37-4603-b6c9-03f5f5cc97f2" providerId="ADAL" clId="{110F4A13-E575-49E0-A4A4-BA7479CDAB71}" dt="2022-06-23T16:38:36.094" v="949" actId="21"/>
          <ac:spMkLst>
            <pc:docMk/>
            <pc:sldMk cId="274534442" sldId="314"/>
            <ac:spMk id="8" creationId="{57CB226B-4193-42DE-8721-73E8DC715E1E}"/>
          </ac:spMkLst>
        </pc:spChg>
        <pc:spChg chg="add">
          <ac:chgData name="Mendes, Naila" userId="bd7df125-3d37-4603-b6c9-03f5f5cc97f2" providerId="ADAL" clId="{110F4A13-E575-49E0-A4A4-BA7479CDAB71}" dt="2022-06-23T16:38:24.663" v="946" actId="26606"/>
          <ac:spMkLst>
            <pc:docMk/>
            <pc:sldMk cId="274534442" sldId="314"/>
            <ac:spMk id="11" creationId="{2B566528-1B12-4246-9431-5C2D7D081168}"/>
          </ac:spMkLst>
        </pc:spChg>
        <pc:grpChg chg="add">
          <ac:chgData name="Mendes, Naila" userId="bd7df125-3d37-4603-b6c9-03f5f5cc97f2" providerId="ADAL" clId="{110F4A13-E575-49E0-A4A4-BA7479CDAB71}" dt="2022-06-23T16:38:24.663" v="946" actId="26606"/>
          <ac:grpSpMkLst>
            <pc:docMk/>
            <pc:sldMk cId="274534442" sldId="314"/>
            <ac:grpSpMk id="13" creationId="{828A5161-06F1-46CF-8AD7-844680A59E13}"/>
          </ac:grpSpMkLst>
        </pc:grpChg>
        <pc:grpChg chg="add">
          <ac:chgData name="Mendes, Naila" userId="bd7df125-3d37-4603-b6c9-03f5f5cc97f2" providerId="ADAL" clId="{110F4A13-E575-49E0-A4A4-BA7479CDAB71}" dt="2022-06-23T16:38:24.663" v="946" actId="26606"/>
          <ac:grpSpMkLst>
            <pc:docMk/>
            <pc:sldMk cId="274534442" sldId="314"/>
            <ac:grpSpMk id="17" creationId="{5995D10D-E9C9-47DB-AE7E-801FEF38F5C9}"/>
          </ac:grpSpMkLst>
        </pc:grpChg>
        <pc:graphicFrameChg chg="add del mod ord modGraphic">
          <ac:chgData name="Mendes, Naila" userId="bd7df125-3d37-4603-b6c9-03f5f5cc97f2" providerId="ADAL" clId="{110F4A13-E575-49E0-A4A4-BA7479CDAB71}" dt="2022-06-23T16:38:36.094" v="949" actId="21"/>
          <ac:graphicFrameMkLst>
            <pc:docMk/>
            <pc:sldMk cId="274534442" sldId="314"/>
            <ac:graphicFrameMk id="5" creationId="{4AE816AD-4B51-4E4E-B9A8-3E31D78F2FD0}"/>
          </ac:graphicFrameMkLst>
        </pc:graphicFrameChg>
      </pc:sldChg>
      <pc:sldChg chg="add del ord">
        <pc:chgData name="Mendes, Naila" userId="bd7df125-3d37-4603-b6c9-03f5f5cc97f2" providerId="ADAL" clId="{110F4A13-E575-49E0-A4A4-BA7479CDAB71}" dt="2022-06-24T01:47:24.715" v="3197" actId="47"/>
        <pc:sldMkLst>
          <pc:docMk/>
          <pc:sldMk cId="1387578912" sldId="315"/>
        </pc:sldMkLst>
      </pc:sldChg>
      <pc:sldChg chg="modSp new del mod">
        <pc:chgData name="Mendes, Naila" userId="bd7df125-3d37-4603-b6c9-03f5f5cc97f2" providerId="ADAL" clId="{110F4A13-E575-49E0-A4A4-BA7479CDAB71}" dt="2022-06-24T01:47:18.311" v="3196" actId="47"/>
        <pc:sldMkLst>
          <pc:docMk/>
          <pc:sldMk cId="630021502" sldId="316"/>
        </pc:sldMkLst>
        <pc:spChg chg="mod">
          <ac:chgData name="Mendes, Naila" userId="bd7df125-3d37-4603-b6c9-03f5f5cc97f2" providerId="ADAL" clId="{110F4A13-E575-49E0-A4A4-BA7479CDAB71}" dt="2022-06-23T16:39:49.201" v="976" actId="20577"/>
          <ac:spMkLst>
            <pc:docMk/>
            <pc:sldMk cId="630021502" sldId="316"/>
            <ac:spMk id="2" creationId="{A42A9E93-C92C-4CAF-A1C6-17C714CB6EFA}"/>
          </ac:spMkLst>
        </pc:spChg>
      </pc:sldChg>
      <pc:sldChg chg="modSp new del mod">
        <pc:chgData name="Mendes, Naila" userId="bd7df125-3d37-4603-b6c9-03f5f5cc97f2" providerId="ADAL" clId="{110F4A13-E575-49E0-A4A4-BA7479CDAB71}" dt="2022-06-24T02:12:25.541" v="3611" actId="47"/>
        <pc:sldMkLst>
          <pc:docMk/>
          <pc:sldMk cId="3637240193" sldId="317"/>
        </pc:sldMkLst>
        <pc:spChg chg="mod">
          <ac:chgData name="Mendes, Naila" userId="bd7df125-3d37-4603-b6c9-03f5f5cc97f2" providerId="ADAL" clId="{110F4A13-E575-49E0-A4A4-BA7479CDAB71}" dt="2022-06-23T16:42:11.296" v="998" actId="20577"/>
          <ac:spMkLst>
            <pc:docMk/>
            <pc:sldMk cId="3637240193" sldId="317"/>
            <ac:spMk id="2" creationId="{189C9E92-0213-47D7-96C7-3EADDE3D25BC}"/>
          </ac:spMkLst>
        </pc:spChg>
      </pc:sldChg>
      <pc:sldChg chg="addSp delSp modSp new mod">
        <pc:chgData name="Mendes, Naila" userId="bd7df125-3d37-4603-b6c9-03f5f5cc97f2" providerId="ADAL" clId="{110F4A13-E575-49E0-A4A4-BA7479CDAB71}" dt="2022-06-24T01:45:46.643" v="3189" actId="404"/>
        <pc:sldMkLst>
          <pc:docMk/>
          <pc:sldMk cId="264773378" sldId="318"/>
        </pc:sldMkLst>
        <pc:spChg chg="mod">
          <ac:chgData name="Mendes, Naila" userId="bd7df125-3d37-4603-b6c9-03f5f5cc97f2" providerId="ADAL" clId="{110F4A13-E575-49E0-A4A4-BA7479CDAB71}" dt="2022-06-23T17:08:29.340" v="1506" actId="20577"/>
          <ac:spMkLst>
            <pc:docMk/>
            <pc:sldMk cId="264773378" sldId="318"/>
            <ac:spMk id="2" creationId="{98D6D150-37D2-4303-8149-528E44F9C868}"/>
          </ac:spMkLst>
        </pc:spChg>
        <pc:spChg chg="del mod">
          <ac:chgData name="Mendes, Naila" userId="bd7df125-3d37-4603-b6c9-03f5f5cc97f2" providerId="ADAL" clId="{110F4A13-E575-49E0-A4A4-BA7479CDAB71}" dt="2022-06-23T17:08:32.171" v="1507" actId="478"/>
          <ac:spMkLst>
            <pc:docMk/>
            <pc:sldMk cId="264773378" sldId="318"/>
            <ac:spMk id="3" creationId="{DC8D5955-58E1-4F47-8CBA-1F8A3EC49F35}"/>
          </ac:spMkLst>
        </pc:spChg>
        <pc:spChg chg="add del">
          <ac:chgData name="Mendes, Naila" userId="bd7df125-3d37-4603-b6c9-03f5f5cc97f2" providerId="ADAL" clId="{110F4A13-E575-49E0-A4A4-BA7479CDAB71}" dt="2022-06-23T16:54:00.446" v="1111" actId="478"/>
          <ac:spMkLst>
            <pc:docMk/>
            <pc:sldMk cId="264773378" sldId="318"/>
            <ac:spMk id="5" creationId="{558F6425-0E9D-4AF2-B092-FA487445464A}"/>
          </ac:spMkLst>
        </pc:spChg>
        <pc:spChg chg="add del mod">
          <ac:chgData name="Mendes, Naila" userId="bd7df125-3d37-4603-b6c9-03f5f5cc97f2" providerId="ADAL" clId="{110F4A13-E575-49E0-A4A4-BA7479CDAB71}" dt="2022-06-23T17:06:18.570" v="1386" actId="478"/>
          <ac:spMkLst>
            <pc:docMk/>
            <pc:sldMk cId="264773378" sldId="318"/>
            <ac:spMk id="6" creationId="{E9F47262-E0DB-4F9D-96E8-B299845E4D3D}"/>
          </ac:spMkLst>
        </pc:spChg>
        <pc:spChg chg="add del mod">
          <ac:chgData name="Mendes, Naila" userId="bd7df125-3d37-4603-b6c9-03f5f5cc97f2" providerId="ADAL" clId="{110F4A13-E575-49E0-A4A4-BA7479CDAB71}" dt="2022-06-23T17:08:34.468" v="1508" actId="478"/>
          <ac:spMkLst>
            <pc:docMk/>
            <pc:sldMk cId="264773378" sldId="318"/>
            <ac:spMk id="9" creationId="{2DA0AFFA-B4F9-4AF1-B3A4-42BB924F6EC6}"/>
          </ac:spMkLst>
        </pc:spChg>
        <pc:graphicFrameChg chg="add mod modGraphic">
          <ac:chgData name="Mendes, Naila" userId="bd7df125-3d37-4603-b6c9-03f5f5cc97f2" providerId="ADAL" clId="{110F4A13-E575-49E0-A4A4-BA7479CDAB71}" dt="2022-06-24T01:45:46.643" v="3189" actId="404"/>
          <ac:graphicFrameMkLst>
            <pc:docMk/>
            <pc:sldMk cId="264773378" sldId="318"/>
            <ac:graphicFrameMk id="7" creationId="{6E4AF8B5-2268-4354-9A08-F6F063F9E237}"/>
          </ac:graphicFrameMkLst>
        </pc:graphicFrameChg>
      </pc:sldChg>
      <pc:sldChg chg="modSp new del mod ord">
        <pc:chgData name="Mendes, Naila" userId="bd7df125-3d37-4603-b6c9-03f5f5cc97f2" providerId="ADAL" clId="{110F4A13-E575-49E0-A4A4-BA7479CDAB71}" dt="2022-06-24T01:00:10.004" v="2760" actId="47"/>
        <pc:sldMkLst>
          <pc:docMk/>
          <pc:sldMk cId="990785103" sldId="319"/>
        </pc:sldMkLst>
        <pc:spChg chg="mod">
          <ac:chgData name="Mendes, Naila" userId="bd7df125-3d37-4603-b6c9-03f5f5cc97f2" providerId="ADAL" clId="{110F4A13-E575-49E0-A4A4-BA7479CDAB71}" dt="2022-06-23T23:52:59.125" v="1730"/>
          <ac:spMkLst>
            <pc:docMk/>
            <pc:sldMk cId="990785103" sldId="319"/>
            <ac:spMk id="2" creationId="{3B514071-9080-47D0-B4B3-07C98C537FE4}"/>
          </ac:spMkLst>
        </pc:spChg>
        <pc:spChg chg="mod">
          <ac:chgData name="Mendes, Naila" userId="bd7df125-3d37-4603-b6c9-03f5f5cc97f2" providerId="ADAL" clId="{110F4A13-E575-49E0-A4A4-BA7479CDAB71}" dt="2022-06-23T23:53:02.103" v="1734" actId="20577"/>
          <ac:spMkLst>
            <pc:docMk/>
            <pc:sldMk cId="990785103" sldId="319"/>
            <ac:spMk id="3" creationId="{ED6E0969-5A90-4134-BE69-885644E03EF5}"/>
          </ac:spMkLst>
        </pc:spChg>
      </pc:sldChg>
      <pc:sldChg chg="addSp delSp modSp new del mod ord setBg">
        <pc:chgData name="Mendes, Naila" userId="bd7df125-3d37-4603-b6c9-03f5f5cc97f2" providerId="ADAL" clId="{110F4A13-E575-49E0-A4A4-BA7479CDAB71}" dt="2022-06-24T00:14:43.059" v="2078" actId="47"/>
        <pc:sldMkLst>
          <pc:docMk/>
          <pc:sldMk cId="2223275693" sldId="320"/>
        </pc:sldMkLst>
        <pc:spChg chg="mod">
          <ac:chgData name="Mendes, Naila" userId="bd7df125-3d37-4603-b6c9-03f5f5cc97f2" providerId="ADAL" clId="{110F4A13-E575-49E0-A4A4-BA7479CDAB71}" dt="2022-06-23T23:55:52.585" v="1742" actId="26606"/>
          <ac:spMkLst>
            <pc:docMk/>
            <pc:sldMk cId="2223275693" sldId="320"/>
            <ac:spMk id="2" creationId="{C9A17EAA-628C-4D10-B6C9-AE92AF905DFE}"/>
          </ac:spMkLst>
        </pc:spChg>
        <pc:spChg chg="del">
          <ac:chgData name="Mendes, Naila" userId="bd7df125-3d37-4603-b6c9-03f5f5cc97f2" providerId="ADAL" clId="{110F4A13-E575-49E0-A4A4-BA7479CDAB71}" dt="2022-06-23T23:55:49.135" v="1741"/>
          <ac:spMkLst>
            <pc:docMk/>
            <pc:sldMk cId="2223275693" sldId="320"/>
            <ac:spMk id="3" creationId="{5D9A4089-6585-48AE-B6DD-D336B9ED4EC3}"/>
          </ac:spMkLst>
        </pc:spChg>
        <pc:spChg chg="mod">
          <ac:chgData name="Mendes, Naila" userId="bd7df125-3d37-4603-b6c9-03f5f5cc97f2" providerId="ADAL" clId="{110F4A13-E575-49E0-A4A4-BA7479CDAB71}" dt="2022-06-23T23:55:52.585" v="1742" actId="26606"/>
          <ac:spMkLst>
            <pc:docMk/>
            <pc:sldMk cId="2223275693" sldId="320"/>
            <ac:spMk id="4" creationId="{AFC0F0CA-9DE0-4F40-80BE-AA5103C10A66}"/>
          </ac:spMkLst>
        </pc:spChg>
        <pc:spChg chg="add mod">
          <ac:chgData name="Mendes, Naila" userId="bd7df125-3d37-4603-b6c9-03f5f5cc97f2" providerId="ADAL" clId="{110F4A13-E575-49E0-A4A4-BA7479CDAB71}" dt="2022-06-24T00:11:08.363" v="2020" actId="21"/>
          <ac:spMkLst>
            <pc:docMk/>
            <pc:sldMk cId="2223275693" sldId="320"/>
            <ac:spMk id="7" creationId="{1F2F4BEF-A253-49B9-8E29-234708C6A4B8}"/>
          </ac:spMkLst>
        </pc:spChg>
        <pc:spChg chg="add">
          <ac:chgData name="Mendes, Naila" userId="bd7df125-3d37-4603-b6c9-03f5f5cc97f2" providerId="ADAL" clId="{110F4A13-E575-49E0-A4A4-BA7479CDAB71}" dt="2022-06-23T23:55:52.585" v="1742" actId="26606"/>
          <ac:spMkLst>
            <pc:docMk/>
            <pc:sldMk cId="2223275693" sldId="320"/>
            <ac:spMk id="10" creationId="{ADF2AA3E-C714-4E8D-9F46-9E6FFF7FBA36}"/>
          </ac:spMkLst>
        </pc:spChg>
        <pc:graphicFrameChg chg="add del mod ord modGraphic">
          <ac:chgData name="Mendes, Naila" userId="bd7df125-3d37-4603-b6c9-03f5f5cc97f2" providerId="ADAL" clId="{110F4A13-E575-49E0-A4A4-BA7479CDAB71}" dt="2022-06-24T00:11:08.363" v="2020" actId="21"/>
          <ac:graphicFrameMkLst>
            <pc:docMk/>
            <pc:sldMk cId="2223275693" sldId="320"/>
            <ac:graphicFrameMk id="5" creationId="{2D14C3D3-7A80-4BF4-B629-58B33960DFB6}"/>
          </ac:graphicFrameMkLst>
        </pc:graphicFrameChg>
      </pc:sldChg>
      <pc:sldChg chg="addSp delSp modSp new del mod ord setBg">
        <pc:chgData name="Mendes, Naila" userId="bd7df125-3d37-4603-b6c9-03f5f5cc97f2" providerId="ADAL" clId="{110F4A13-E575-49E0-A4A4-BA7479CDAB71}" dt="2022-06-24T00:14:43.952" v="2079" actId="47"/>
        <pc:sldMkLst>
          <pc:docMk/>
          <pc:sldMk cId="3551696201" sldId="321"/>
        </pc:sldMkLst>
        <pc:spChg chg="mod">
          <ac:chgData name="Mendes, Naila" userId="bd7df125-3d37-4603-b6c9-03f5f5cc97f2" providerId="ADAL" clId="{110F4A13-E575-49E0-A4A4-BA7479CDAB71}" dt="2022-06-23T23:56:16.510" v="1745" actId="26606"/>
          <ac:spMkLst>
            <pc:docMk/>
            <pc:sldMk cId="3551696201" sldId="321"/>
            <ac:spMk id="2" creationId="{3EC35D22-9B65-494A-B52D-614C78B32E9F}"/>
          </ac:spMkLst>
        </pc:spChg>
        <pc:spChg chg="del">
          <ac:chgData name="Mendes, Naila" userId="bd7df125-3d37-4603-b6c9-03f5f5cc97f2" providerId="ADAL" clId="{110F4A13-E575-49E0-A4A4-BA7479CDAB71}" dt="2022-06-23T23:56:11.723" v="1744"/>
          <ac:spMkLst>
            <pc:docMk/>
            <pc:sldMk cId="3551696201" sldId="321"/>
            <ac:spMk id="3" creationId="{05409875-92DE-4947-AD59-7E3FC52643B5}"/>
          </ac:spMkLst>
        </pc:spChg>
        <pc:spChg chg="mod">
          <ac:chgData name="Mendes, Naila" userId="bd7df125-3d37-4603-b6c9-03f5f5cc97f2" providerId="ADAL" clId="{110F4A13-E575-49E0-A4A4-BA7479CDAB71}" dt="2022-06-23T23:56:16.510" v="1745" actId="26606"/>
          <ac:spMkLst>
            <pc:docMk/>
            <pc:sldMk cId="3551696201" sldId="321"/>
            <ac:spMk id="4" creationId="{E55EA129-BC1C-40E2-9D32-F338B099881C}"/>
          </ac:spMkLst>
        </pc:spChg>
        <pc:spChg chg="add mod">
          <ac:chgData name="Mendes, Naila" userId="bd7df125-3d37-4603-b6c9-03f5f5cc97f2" providerId="ADAL" clId="{110F4A13-E575-49E0-A4A4-BA7479CDAB71}" dt="2022-06-24T00:13:00.196" v="2049" actId="21"/>
          <ac:spMkLst>
            <pc:docMk/>
            <pc:sldMk cId="3551696201" sldId="321"/>
            <ac:spMk id="7" creationId="{9EFB7D8F-AD62-4EE9-A8E6-7B5FD1C68F13}"/>
          </ac:spMkLst>
        </pc:spChg>
        <pc:spChg chg="add">
          <ac:chgData name="Mendes, Naila" userId="bd7df125-3d37-4603-b6c9-03f5f5cc97f2" providerId="ADAL" clId="{110F4A13-E575-49E0-A4A4-BA7479CDAB71}" dt="2022-06-23T23:56:16.510" v="1745" actId="26606"/>
          <ac:spMkLst>
            <pc:docMk/>
            <pc:sldMk cId="3551696201" sldId="321"/>
            <ac:spMk id="10" creationId="{53B021B3-DE93-4AB7-8A18-CF5F1CED88B8}"/>
          </ac:spMkLst>
        </pc:spChg>
        <pc:spChg chg="add">
          <ac:chgData name="Mendes, Naila" userId="bd7df125-3d37-4603-b6c9-03f5f5cc97f2" providerId="ADAL" clId="{110F4A13-E575-49E0-A4A4-BA7479CDAB71}" dt="2022-06-23T23:56:16.510" v="1745" actId="26606"/>
          <ac:spMkLst>
            <pc:docMk/>
            <pc:sldMk cId="3551696201" sldId="321"/>
            <ac:spMk id="12" creationId="{52D502E5-F6B4-4D58-B4AE-FC466FF15EE8}"/>
          </ac:spMkLst>
        </pc:spChg>
        <pc:spChg chg="add">
          <ac:chgData name="Mendes, Naila" userId="bd7df125-3d37-4603-b6c9-03f5f5cc97f2" providerId="ADAL" clId="{110F4A13-E575-49E0-A4A4-BA7479CDAB71}" dt="2022-06-23T23:56:16.510" v="1745" actId="26606"/>
          <ac:spMkLst>
            <pc:docMk/>
            <pc:sldMk cId="3551696201" sldId="321"/>
            <ac:spMk id="14" creationId="{9DECDBF4-02B6-4BB4-B65B-B8107AD6A9E8}"/>
          </ac:spMkLst>
        </pc:spChg>
        <pc:graphicFrameChg chg="add del mod ord modGraphic">
          <ac:chgData name="Mendes, Naila" userId="bd7df125-3d37-4603-b6c9-03f5f5cc97f2" providerId="ADAL" clId="{110F4A13-E575-49E0-A4A4-BA7479CDAB71}" dt="2022-06-24T00:13:00.196" v="2049" actId="21"/>
          <ac:graphicFrameMkLst>
            <pc:docMk/>
            <pc:sldMk cId="3551696201" sldId="321"/>
            <ac:graphicFrameMk id="5" creationId="{F0D5C630-6EA5-4E10-907B-A83278399608}"/>
          </ac:graphicFrameMkLst>
        </pc:graphicFrameChg>
      </pc:sldChg>
      <pc:sldChg chg="addSp delSp modSp new del mod setBg">
        <pc:chgData name="Mendes, Naila" userId="bd7df125-3d37-4603-b6c9-03f5f5cc97f2" providerId="ADAL" clId="{110F4A13-E575-49E0-A4A4-BA7479CDAB71}" dt="2022-06-24T00:58:23.418" v="2706" actId="47"/>
        <pc:sldMkLst>
          <pc:docMk/>
          <pc:sldMk cId="2044196939" sldId="322"/>
        </pc:sldMkLst>
        <pc:spChg chg="mod">
          <ac:chgData name="Mendes, Naila" userId="bd7df125-3d37-4603-b6c9-03f5f5cc97f2" providerId="ADAL" clId="{110F4A13-E575-49E0-A4A4-BA7479CDAB71}" dt="2022-06-24T00:53:35.028" v="2618" actId="26606"/>
          <ac:spMkLst>
            <pc:docMk/>
            <pc:sldMk cId="2044196939" sldId="322"/>
            <ac:spMk id="2" creationId="{A56005E7-C89C-4DB2-B821-1F0878A054DC}"/>
          </ac:spMkLst>
        </pc:spChg>
        <pc:spChg chg="del">
          <ac:chgData name="Mendes, Naila" userId="bd7df125-3d37-4603-b6c9-03f5f5cc97f2" providerId="ADAL" clId="{110F4A13-E575-49E0-A4A4-BA7479CDAB71}" dt="2022-06-23T23:57:00.122" v="1750"/>
          <ac:spMkLst>
            <pc:docMk/>
            <pc:sldMk cId="2044196939" sldId="322"/>
            <ac:spMk id="3" creationId="{BEF301A3-A58B-45FF-85C4-90EF587F8A8C}"/>
          </ac:spMkLst>
        </pc:spChg>
        <pc:spChg chg="mod">
          <ac:chgData name="Mendes, Naila" userId="bd7df125-3d37-4603-b6c9-03f5f5cc97f2" providerId="ADAL" clId="{110F4A13-E575-49E0-A4A4-BA7479CDAB71}" dt="2022-06-24T00:53:35.028" v="2618" actId="26606"/>
          <ac:spMkLst>
            <pc:docMk/>
            <pc:sldMk cId="2044196939" sldId="322"/>
            <ac:spMk id="4" creationId="{F1B06A99-3EB3-41B1-A618-09700CA955E6}"/>
          </ac:spMkLst>
        </pc:spChg>
        <pc:spChg chg="add del mod">
          <ac:chgData name="Mendes, Naila" userId="bd7df125-3d37-4603-b6c9-03f5f5cc97f2" providerId="ADAL" clId="{110F4A13-E575-49E0-A4A4-BA7479CDAB71}" dt="2022-06-24T00:53:31.574" v="2617"/>
          <ac:spMkLst>
            <pc:docMk/>
            <pc:sldMk cId="2044196939" sldId="322"/>
            <ac:spMk id="7" creationId="{3FBBFB2A-732E-4133-8ED5-4D5BC2F78894}"/>
          </ac:spMkLst>
        </pc:spChg>
        <pc:spChg chg="add mod">
          <ac:chgData name="Mendes, Naila" userId="bd7df125-3d37-4603-b6c9-03f5f5cc97f2" providerId="ADAL" clId="{110F4A13-E575-49E0-A4A4-BA7479CDAB71}" dt="2022-06-24T00:54:46.324" v="2634" actId="21"/>
          <ac:spMkLst>
            <pc:docMk/>
            <pc:sldMk cId="2044196939" sldId="322"/>
            <ac:spMk id="10" creationId="{A0D73DD6-8D8B-4FE4-BCF4-D8F64F0DE96F}"/>
          </ac:spMkLst>
        </pc:spChg>
        <pc:spChg chg="add">
          <ac:chgData name="Mendes, Naila" userId="bd7df125-3d37-4603-b6c9-03f5f5cc97f2" providerId="ADAL" clId="{110F4A13-E575-49E0-A4A4-BA7479CDAB71}" dt="2022-06-24T00:53:35.028" v="2618" actId="26606"/>
          <ac:spMkLst>
            <pc:docMk/>
            <pc:sldMk cId="2044196939" sldId="322"/>
            <ac:spMk id="13" creationId="{6C4028FD-8BAA-4A19-BFDE-594D991B7552}"/>
          </ac:spMkLst>
        </pc:spChg>
        <pc:graphicFrameChg chg="add del mod modGraphic">
          <ac:chgData name="Mendes, Naila" userId="bd7df125-3d37-4603-b6c9-03f5f5cc97f2" providerId="ADAL" clId="{110F4A13-E575-49E0-A4A4-BA7479CDAB71}" dt="2022-06-24T00:54:46.324" v="2634" actId="21"/>
          <ac:graphicFrameMkLst>
            <pc:docMk/>
            <pc:sldMk cId="2044196939" sldId="322"/>
            <ac:graphicFrameMk id="8" creationId="{14928452-51BF-4B18-941E-F2F82B46D890}"/>
          </ac:graphicFrameMkLst>
        </pc:graphicFrameChg>
        <pc:picChg chg="add del mod">
          <ac:chgData name="Mendes, Naila" userId="bd7df125-3d37-4603-b6c9-03f5f5cc97f2" providerId="ADAL" clId="{110F4A13-E575-49E0-A4A4-BA7479CDAB71}" dt="2022-06-24T00:14:38.878" v="2077" actId="21"/>
          <ac:picMkLst>
            <pc:docMk/>
            <pc:sldMk cId="2044196939" sldId="322"/>
            <ac:picMk id="5" creationId="{B970FD3F-2077-43EF-A38D-216888846866}"/>
          </ac:picMkLst>
        </pc:picChg>
      </pc:sldChg>
      <pc:sldChg chg="addSp delSp modSp new del mod setBg">
        <pc:chgData name="Mendes, Naila" userId="bd7df125-3d37-4603-b6c9-03f5f5cc97f2" providerId="ADAL" clId="{110F4A13-E575-49E0-A4A4-BA7479CDAB71}" dt="2022-06-24T00:52:58.400" v="2615" actId="47"/>
        <pc:sldMkLst>
          <pc:docMk/>
          <pc:sldMk cId="3442935722" sldId="323"/>
        </pc:sldMkLst>
        <pc:spChg chg="del">
          <ac:chgData name="Mendes, Naila" userId="bd7df125-3d37-4603-b6c9-03f5f5cc97f2" providerId="ADAL" clId="{110F4A13-E575-49E0-A4A4-BA7479CDAB71}" dt="2022-06-24T00:51:57.636" v="2606" actId="26606"/>
          <ac:spMkLst>
            <pc:docMk/>
            <pc:sldMk cId="3442935722" sldId="323"/>
            <ac:spMk id="2" creationId="{1CAEA20F-C89F-42E0-B8C4-DBE1E547C92E}"/>
          </ac:spMkLst>
        </pc:spChg>
        <pc:spChg chg="del">
          <ac:chgData name="Mendes, Naila" userId="bd7df125-3d37-4603-b6c9-03f5f5cc97f2" providerId="ADAL" clId="{110F4A13-E575-49E0-A4A4-BA7479CDAB71}" dt="2022-06-24T00:51:52.308" v="2605"/>
          <ac:spMkLst>
            <pc:docMk/>
            <pc:sldMk cId="3442935722" sldId="323"/>
            <ac:spMk id="3" creationId="{DAFBDA3B-46C9-441E-9258-0CAE72CE0227}"/>
          </ac:spMkLst>
        </pc:spChg>
        <pc:spChg chg="mod">
          <ac:chgData name="Mendes, Naila" userId="bd7df125-3d37-4603-b6c9-03f5f5cc97f2" providerId="ADAL" clId="{110F4A13-E575-49E0-A4A4-BA7479CDAB71}" dt="2022-06-24T00:51:57.636" v="2606" actId="26606"/>
          <ac:spMkLst>
            <pc:docMk/>
            <pc:sldMk cId="3442935722" sldId="323"/>
            <ac:spMk id="4" creationId="{CF5904C9-3BEE-4466-B440-05CD16659ED9}"/>
          </ac:spMkLst>
        </pc:spChg>
        <pc:graphicFrameChg chg="add mod ord modGraphic">
          <ac:chgData name="Mendes, Naila" userId="bd7df125-3d37-4603-b6c9-03f5f5cc97f2" providerId="ADAL" clId="{110F4A13-E575-49E0-A4A4-BA7479CDAB71}" dt="2022-06-24T00:52:01.269" v="2607" actId="207"/>
          <ac:graphicFrameMkLst>
            <pc:docMk/>
            <pc:sldMk cId="3442935722" sldId="323"/>
            <ac:graphicFrameMk id="5" creationId="{7953A028-10CF-4E57-913A-F688864C07DA}"/>
          </ac:graphicFrameMkLst>
        </pc:graphicFrameChg>
      </pc:sldChg>
      <pc:sldChg chg="modSp add mod ord">
        <pc:chgData name="Mendes, Naila" userId="bd7df125-3d37-4603-b6c9-03f5f5cc97f2" providerId="ADAL" clId="{110F4A13-E575-49E0-A4A4-BA7479CDAB71}" dt="2022-06-24T01:21:33.235" v="2981"/>
        <pc:sldMkLst>
          <pc:docMk/>
          <pc:sldMk cId="2147802439" sldId="324"/>
        </pc:sldMkLst>
        <pc:spChg chg="mod">
          <ac:chgData name="Mendes, Naila" userId="bd7df125-3d37-4603-b6c9-03f5f5cc97f2" providerId="ADAL" clId="{110F4A13-E575-49E0-A4A4-BA7479CDAB71}" dt="2022-06-24T00:08:01.423" v="1927" actId="20577"/>
          <ac:spMkLst>
            <pc:docMk/>
            <pc:sldMk cId="2147802439" sldId="324"/>
            <ac:spMk id="36" creationId="{4D6D8F3E-F8F3-4781-B8A0-8400522DB757}"/>
          </ac:spMkLst>
        </pc:spChg>
        <pc:spChg chg="mod">
          <ac:chgData name="Mendes, Naila" userId="bd7df125-3d37-4603-b6c9-03f5f5cc97f2" providerId="ADAL" clId="{110F4A13-E575-49E0-A4A4-BA7479CDAB71}" dt="2022-06-24T00:07:41.375" v="1918" actId="20577"/>
          <ac:spMkLst>
            <pc:docMk/>
            <pc:sldMk cId="2147802439" sldId="324"/>
            <ac:spMk id="53" creationId="{594C83E5-D930-4929-A131-C63C2450EC4A}"/>
          </ac:spMkLst>
        </pc:spChg>
      </pc:sldChg>
      <pc:sldChg chg="addSp delSp modSp new mod ord">
        <pc:chgData name="Mendes, Naila" userId="bd7df125-3d37-4603-b6c9-03f5f5cc97f2" providerId="ADAL" clId="{110F4A13-E575-49E0-A4A4-BA7479CDAB71}" dt="2022-06-24T01:01:59.160" v="2797" actId="1076"/>
        <pc:sldMkLst>
          <pc:docMk/>
          <pc:sldMk cId="2318992672" sldId="325"/>
        </pc:sldMkLst>
        <pc:spChg chg="mod">
          <ac:chgData name="Mendes, Naila" userId="bd7df125-3d37-4603-b6c9-03f5f5cc97f2" providerId="ADAL" clId="{110F4A13-E575-49E0-A4A4-BA7479CDAB71}" dt="2022-06-24T00:54:31.737" v="2630"/>
          <ac:spMkLst>
            <pc:docMk/>
            <pc:sldMk cId="2318992672" sldId="325"/>
            <ac:spMk id="2" creationId="{5C5CC660-7143-4A7F-91FC-C151C7987271}"/>
          </ac:spMkLst>
        </pc:spChg>
        <pc:spChg chg="add del mod">
          <ac:chgData name="Mendes, Naila" userId="bd7df125-3d37-4603-b6c9-03f5f5cc97f2" providerId="ADAL" clId="{110F4A13-E575-49E0-A4A4-BA7479CDAB71}" dt="2022-06-24T00:15:13.494" v="2089" actId="478"/>
          <ac:spMkLst>
            <pc:docMk/>
            <pc:sldMk cId="2318992672" sldId="325"/>
            <ac:spMk id="3" creationId="{26D77EA1-1D86-42F1-BC18-313CC6F7A35E}"/>
          </ac:spMkLst>
        </pc:spChg>
        <pc:spChg chg="add del mod">
          <ac:chgData name="Mendes, Naila" userId="bd7df125-3d37-4603-b6c9-03f5f5cc97f2" providerId="ADAL" clId="{110F4A13-E575-49E0-A4A4-BA7479CDAB71}" dt="2022-06-24T00:15:16.599" v="2090" actId="478"/>
          <ac:spMkLst>
            <pc:docMk/>
            <pc:sldMk cId="2318992672" sldId="325"/>
            <ac:spMk id="9" creationId="{BBD98D61-EBFA-4B39-9843-7E3B728D523A}"/>
          </ac:spMkLst>
        </pc:spChg>
        <pc:spChg chg="add mod">
          <ac:chgData name="Mendes, Naila" userId="bd7df125-3d37-4603-b6c9-03f5f5cc97f2" providerId="ADAL" clId="{110F4A13-E575-49E0-A4A4-BA7479CDAB71}" dt="2022-06-24T01:01:52.698" v="2796" actId="1076"/>
          <ac:spMkLst>
            <pc:docMk/>
            <pc:sldMk cId="2318992672" sldId="325"/>
            <ac:spMk id="10" creationId="{483A8FD5-B50C-428E-8ACB-DACE5F1469B9}"/>
          </ac:spMkLst>
        </pc:spChg>
        <pc:graphicFrameChg chg="add del mod">
          <ac:chgData name="Mendes, Naila" userId="bd7df125-3d37-4603-b6c9-03f5f5cc97f2" providerId="ADAL" clId="{110F4A13-E575-49E0-A4A4-BA7479CDAB71}" dt="2022-06-24T00:11:20.574" v="2022"/>
          <ac:graphicFrameMkLst>
            <pc:docMk/>
            <pc:sldMk cId="2318992672" sldId="325"/>
            <ac:graphicFrameMk id="5" creationId="{FFBC8DB8-E82F-45ED-95CB-DC3AF71EEB11}"/>
          </ac:graphicFrameMkLst>
        </pc:graphicFrameChg>
        <pc:graphicFrameChg chg="add del mod modGraphic">
          <ac:chgData name="Mendes, Naila" userId="bd7df125-3d37-4603-b6c9-03f5f5cc97f2" providerId="ADAL" clId="{110F4A13-E575-49E0-A4A4-BA7479CDAB71}" dt="2022-06-24T01:01:59.160" v="2797" actId="1076"/>
          <ac:graphicFrameMkLst>
            <pc:docMk/>
            <pc:sldMk cId="2318992672" sldId="325"/>
            <ac:graphicFrameMk id="6" creationId="{D417F6EB-48F0-435E-B2DB-CDC0F1C6E8B1}"/>
          </ac:graphicFrameMkLst>
        </pc:graphicFrameChg>
        <pc:graphicFrameChg chg="add del mod modGraphic">
          <ac:chgData name="Mendes, Naila" userId="bd7df125-3d37-4603-b6c9-03f5f5cc97f2" providerId="ADAL" clId="{110F4A13-E575-49E0-A4A4-BA7479CDAB71}" dt="2022-06-24T01:01:35.508" v="2793" actId="1076"/>
          <ac:graphicFrameMkLst>
            <pc:docMk/>
            <pc:sldMk cId="2318992672" sldId="325"/>
            <ac:graphicFrameMk id="7" creationId="{092BB700-5816-4249-9F4E-1E3016C750FC}"/>
          </ac:graphicFrameMkLst>
        </pc:graphicFrameChg>
      </pc:sldChg>
      <pc:sldChg chg="addSp modSp new mod ord">
        <pc:chgData name="Mendes, Naila" userId="bd7df125-3d37-4603-b6c9-03f5f5cc97f2" providerId="ADAL" clId="{110F4A13-E575-49E0-A4A4-BA7479CDAB71}" dt="2022-06-24T01:02:21.323" v="2804" actId="20577"/>
        <pc:sldMkLst>
          <pc:docMk/>
          <pc:sldMk cId="3898259648" sldId="326"/>
        </pc:sldMkLst>
        <pc:spChg chg="mod">
          <ac:chgData name="Mendes, Naila" userId="bd7df125-3d37-4603-b6c9-03f5f5cc97f2" providerId="ADAL" clId="{110F4A13-E575-49E0-A4A4-BA7479CDAB71}" dt="2022-06-24T00:54:35.321" v="2631"/>
          <ac:spMkLst>
            <pc:docMk/>
            <pc:sldMk cId="3898259648" sldId="326"/>
            <ac:spMk id="2" creationId="{6DF3D341-5AC5-4C9E-BF87-044AD0EFDDD9}"/>
          </ac:spMkLst>
        </pc:spChg>
        <pc:spChg chg="mod">
          <ac:chgData name="Mendes, Naila" userId="bd7df125-3d37-4603-b6c9-03f5f5cc97f2" providerId="ADAL" clId="{110F4A13-E575-49E0-A4A4-BA7479CDAB71}" dt="2022-06-24T01:02:21.323" v="2804" actId="20577"/>
          <ac:spMkLst>
            <pc:docMk/>
            <pc:sldMk cId="3898259648" sldId="326"/>
            <ac:spMk id="3" creationId="{7A4AEE5C-0C74-414A-9EF5-5ED7E11EAD48}"/>
          </ac:spMkLst>
        </pc:spChg>
        <pc:picChg chg="add mod">
          <ac:chgData name="Mendes, Naila" userId="bd7df125-3d37-4603-b6c9-03f5f5cc97f2" providerId="ADAL" clId="{110F4A13-E575-49E0-A4A4-BA7479CDAB71}" dt="2022-06-24T01:02:17.213" v="2803" actId="1076"/>
          <ac:picMkLst>
            <pc:docMk/>
            <pc:sldMk cId="3898259648" sldId="326"/>
            <ac:picMk id="5" creationId="{951BF8E6-F192-4EC7-B856-47EE0CBF9E94}"/>
          </ac:picMkLst>
        </pc:picChg>
      </pc:sldChg>
      <pc:sldChg chg="addSp modSp new mod">
        <pc:chgData name="Mendes, Naila" userId="bd7df125-3d37-4603-b6c9-03f5f5cc97f2" providerId="ADAL" clId="{110F4A13-E575-49E0-A4A4-BA7479CDAB71}" dt="2022-06-24T00:42:53.365" v="2509" actId="1076"/>
        <pc:sldMkLst>
          <pc:docMk/>
          <pc:sldMk cId="84901911" sldId="327"/>
        </pc:sldMkLst>
        <pc:spChg chg="mod">
          <ac:chgData name="Mendes, Naila" userId="bd7df125-3d37-4603-b6c9-03f5f5cc97f2" providerId="ADAL" clId="{110F4A13-E575-49E0-A4A4-BA7479CDAB71}" dt="2022-06-24T00:17:51.930" v="2103" actId="20577"/>
          <ac:spMkLst>
            <pc:docMk/>
            <pc:sldMk cId="84901911" sldId="327"/>
            <ac:spMk id="2" creationId="{0C74B028-E623-4DB4-833D-34986A8B1A28}"/>
          </ac:spMkLst>
        </pc:spChg>
        <pc:spChg chg="mod">
          <ac:chgData name="Mendes, Naila" userId="bd7df125-3d37-4603-b6c9-03f5f5cc97f2" providerId="ADAL" clId="{110F4A13-E575-49E0-A4A4-BA7479CDAB71}" dt="2022-06-24T00:32:11.981" v="2454" actId="20577"/>
          <ac:spMkLst>
            <pc:docMk/>
            <pc:sldMk cId="84901911" sldId="327"/>
            <ac:spMk id="3" creationId="{7602CCC9-687A-47C5-94BD-47CE48E9C559}"/>
          </ac:spMkLst>
        </pc:spChg>
        <pc:spChg chg="add mod">
          <ac:chgData name="Mendes, Naila" userId="bd7df125-3d37-4603-b6c9-03f5f5cc97f2" providerId="ADAL" clId="{110F4A13-E575-49E0-A4A4-BA7479CDAB71}" dt="2022-06-24T00:42:49.947" v="2508" actId="1076"/>
          <ac:spMkLst>
            <pc:docMk/>
            <pc:sldMk cId="84901911" sldId="327"/>
            <ac:spMk id="6" creationId="{755542FA-CAD7-4F1D-A055-91CA97AB87E6}"/>
          </ac:spMkLst>
        </pc:spChg>
        <pc:spChg chg="add mod">
          <ac:chgData name="Mendes, Naila" userId="bd7df125-3d37-4603-b6c9-03f5f5cc97f2" providerId="ADAL" clId="{110F4A13-E575-49E0-A4A4-BA7479CDAB71}" dt="2022-06-24T00:42:53.365" v="2509" actId="1076"/>
          <ac:spMkLst>
            <pc:docMk/>
            <pc:sldMk cId="84901911" sldId="327"/>
            <ac:spMk id="8" creationId="{1C910516-E3A3-4F64-AFB6-9ACFD6FE2DC6}"/>
          </ac:spMkLst>
        </pc:spChg>
        <pc:spChg chg="add mod">
          <ac:chgData name="Mendes, Naila" userId="bd7df125-3d37-4603-b6c9-03f5f5cc97f2" providerId="ADAL" clId="{110F4A13-E575-49E0-A4A4-BA7479CDAB71}" dt="2022-06-24T00:32:30.206" v="2455" actId="1076"/>
          <ac:spMkLst>
            <pc:docMk/>
            <pc:sldMk cId="84901911" sldId="327"/>
            <ac:spMk id="10" creationId="{4510BC81-E3DD-491F-8391-742115D75706}"/>
          </ac:spMkLst>
        </pc:spChg>
        <pc:spChg chg="add mod">
          <ac:chgData name="Mendes, Naila" userId="bd7df125-3d37-4603-b6c9-03f5f5cc97f2" providerId="ADAL" clId="{110F4A13-E575-49E0-A4A4-BA7479CDAB71}" dt="2022-06-24T00:32:57.932" v="2463" actId="1076"/>
          <ac:spMkLst>
            <pc:docMk/>
            <pc:sldMk cId="84901911" sldId="327"/>
            <ac:spMk id="12" creationId="{C332D6A6-1054-4C55-8B05-2A2B6A405423}"/>
          </ac:spMkLst>
        </pc:spChg>
        <pc:spChg chg="add mod">
          <ac:chgData name="Mendes, Naila" userId="bd7df125-3d37-4603-b6c9-03f5f5cc97f2" providerId="ADAL" clId="{110F4A13-E575-49E0-A4A4-BA7479CDAB71}" dt="2022-06-24T00:33:46.279" v="2469" actId="20577"/>
          <ac:spMkLst>
            <pc:docMk/>
            <pc:sldMk cId="84901911" sldId="327"/>
            <ac:spMk id="14" creationId="{D2C27438-D94F-4197-9881-A85F6AC7D128}"/>
          </ac:spMkLst>
        </pc:spChg>
      </pc:sldChg>
      <pc:sldChg chg="addSp modSp new del mod">
        <pc:chgData name="Mendes, Naila" userId="bd7df125-3d37-4603-b6c9-03f5f5cc97f2" providerId="ADAL" clId="{110F4A13-E575-49E0-A4A4-BA7479CDAB71}" dt="2022-06-24T01:49:19.475" v="3278" actId="47"/>
        <pc:sldMkLst>
          <pc:docMk/>
          <pc:sldMk cId="3776054778" sldId="328"/>
        </pc:sldMkLst>
        <pc:spChg chg="mod">
          <ac:chgData name="Mendes, Naila" userId="bd7df125-3d37-4603-b6c9-03f5f5cc97f2" providerId="ADAL" clId="{110F4A13-E575-49E0-A4A4-BA7479CDAB71}" dt="2022-06-24T00:44:04.965" v="2514" actId="20577"/>
          <ac:spMkLst>
            <pc:docMk/>
            <pc:sldMk cId="3776054778" sldId="328"/>
            <ac:spMk id="2" creationId="{8E80425F-D479-4EF5-BC51-6C1EA9AA9227}"/>
          </ac:spMkLst>
        </pc:spChg>
        <pc:spChg chg="mod">
          <ac:chgData name="Mendes, Naila" userId="bd7df125-3d37-4603-b6c9-03f5f5cc97f2" providerId="ADAL" clId="{110F4A13-E575-49E0-A4A4-BA7479CDAB71}" dt="2022-06-24T00:44:15.429" v="2518" actId="20577"/>
          <ac:spMkLst>
            <pc:docMk/>
            <pc:sldMk cId="3776054778" sldId="328"/>
            <ac:spMk id="3" creationId="{F125F660-3CF2-4E20-92AD-517470F651F1}"/>
          </ac:spMkLst>
        </pc:spChg>
        <pc:spChg chg="add">
          <ac:chgData name="Mendes, Naila" userId="bd7df125-3d37-4603-b6c9-03f5f5cc97f2" providerId="ADAL" clId="{110F4A13-E575-49E0-A4A4-BA7479CDAB71}" dt="2022-06-24T00:44:18.334" v="2519" actId="22"/>
          <ac:spMkLst>
            <pc:docMk/>
            <pc:sldMk cId="3776054778" sldId="328"/>
            <ac:spMk id="6" creationId="{273D7EDF-9985-42DE-8ECD-06564AA89138}"/>
          </ac:spMkLst>
        </pc:spChg>
      </pc:sldChg>
      <pc:sldChg chg="addSp modSp add mod">
        <pc:chgData name="Mendes, Naila" userId="bd7df125-3d37-4603-b6c9-03f5f5cc97f2" providerId="ADAL" clId="{110F4A13-E575-49E0-A4A4-BA7479CDAB71}" dt="2022-06-24T01:49:18.143" v="3277" actId="1076"/>
        <pc:sldMkLst>
          <pc:docMk/>
          <pc:sldMk cId="459563486" sldId="329"/>
        </pc:sldMkLst>
        <pc:spChg chg="mod">
          <ac:chgData name="Mendes, Naila" userId="bd7df125-3d37-4603-b6c9-03f5f5cc97f2" providerId="ADAL" clId="{110F4A13-E575-49E0-A4A4-BA7479CDAB71}" dt="2022-06-24T01:49:07.252" v="3275" actId="15"/>
          <ac:spMkLst>
            <pc:docMk/>
            <pc:sldMk cId="459563486" sldId="329"/>
            <ac:spMk id="3" creationId="{9C17B785-BE41-4BF4-9F05-C1A3A3B5FB50}"/>
          </ac:spMkLst>
        </pc:spChg>
        <pc:spChg chg="add mod">
          <ac:chgData name="Mendes, Naila" userId="bd7df125-3d37-4603-b6c9-03f5f5cc97f2" providerId="ADAL" clId="{110F4A13-E575-49E0-A4A4-BA7479CDAB71}" dt="2022-06-24T01:49:18.143" v="3277" actId="1076"/>
          <ac:spMkLst>
            <pc:docMk/>
            <pc:sldMk cId="459563486" sldId="329"/>
            <ac:spMk id="5" creationId="{C3FBC197-FD09-4A91-96EA-6F88A8505D19}"/>
          </ac:spMkLst>
        </pc:spChg>
      </pc:sldChg>
      <pc:sldChg chg="addSp modSp new mod ord">
        <pc:chgData name="Mendes, Naila" userId="bd7df125-3d37-4603-b6c9-03f5f5cc97f2" providerId="ADAL" clId="{110F4A13-E575-49E0-A4A4-BA7479CDAB71}" dt="2022-06-24T00:58:18.519" v="2705" actId="1076"/>
        <pc:sldMkLst>
          <pc:docMk/>
          <pc:sldMk cId="4002038569" sldId="330"/>
        </pc:sldMkLst>
        <pc:spChg chg="mod">
          <ac:chgData name="Mendes, Naila" userId="bd7df125-3d37-4603-b6c9-03f5f5cc97f2" providerId="ADAL" clId="{110F4A13-E575-49E0-A4A4-BA7479CDAB71}" dt="2022-06-24T00:54:43.032" v="2633"/>
          <ac:spMkLst>
            <pc:docMk/>
            <pc:sldMk cId="4002038569" sldId="330"/>
            <ac:spMk id="2" creationId="{A878C8F8-A6AF-4977-93D3-573EDDC29723}"/>
          </ac:spMkLst>
        </pc:spChg>
        <pc:spChg chg="mod">
          <ac:chgData name="Mendes, Naila" userId="bd7df125-3d37-4603-b6c9-03f5f5cc97f2" providerId="ADAL" clId="{110F4A13-E575-49E0-A4A4-BA7479CDAB71}" dt="2022-06-24T00:58:11.194" v="2701" actId="20577"/>
          <ac:spMkLst>
            <pc:docMk/>
            <pc:sldMk cId="4002038569" sldId="330"/>
            <ac:spMk id="3" creationId="{B13149F2-A036-4DDB-B849-DB8A44FB2F94}"/>
          </ac:spMkLst>
        </pc:spChg>
        <pc:spChg chg="add mod">
          <ac:chgData name="Mendes, Naila" userId="bd7df125-3d37-4603-b6c9-03f5f5cc97f2" providerId="ADAL" clId="{110F4A13-E575-49E0-A4A4-BA7479CDAB71}" dt="2022-06-24T00:58:18.519" v="2705" actId="1076"/>
          <ac:spMkLst>
            <pc:docMk/>
            <pc:sldMk cId="4002038569" sldId="330"/>
            <ac:spMk id="6" creationId="{2C307BB6-C7F0-4F3C-9681-316C18CECFF4}"/>
          </ac:spMkLst>
        </pc:spChg>
        <pc:graphicFrameChg chg="add mod">
          <ac:chgData name="Mendes, Naila" userId="bd7df125-3d37-4603-b6c9-03f5f5cc97f2" providerId="ADAL" clId="{110F4A13-E575-49E0-A4A4-BA7479CDAB71}" dt="2022-06-24T00:58:08.378" v="2699" actId="1076"/>
          <ac:graphicFrameMkLst>
            <pc:docMk/>
            <pc:sldMk cId="4002038569" sldId="330"/>
            <ac:graphicFrameMk id="5" creationId="{BA5FBFA1-DD26-41CF-8653-EA86CD07B736}"/>
          </ac:graphicFrameMkLst>
        </pc:graphicFrameChg>
      </pc:sldChg>
      <pc:sldChg chg="addSp delSp modSp new del mod setBg">
        <pc:chgData name="Mendes, Naila" userId="bd7df125-3d37-4603-b6c9-03f5f5cc97f2" providerId="ADAL" clId="{110F4A13-E575-49E0-A4A4-BA7479CDAB71}" dt="2022-06-24T01:24:17.974" v="3035" actId="47"/>
        <pc:sldMkLst>
          <pc:docMk/>
          <pc:sldMk cId="2053137248" sldId="331"/>
        </pc:sldMkLst>
        <pc:spChg chg="mod">
          <ac:chgData name="Mendes, Naila" userId="bd7df125-3d37-4603-b6c9-03f5f5cc97f2" providerId="ADAL" clId="{110F4A13-E575-49E0-A4A4-BA7479CDAB71}" dt="2022-06-24T01:22:21.893" v="2984" actId="26606"/>
          <ac:spMkLst>
            <pc:docMk/>
            <pc:sldMk cId="2053137248" sldId="331"/>
            <ac:spMk id="2" creationId="{FF802278-9518-4003-9973-1234F5E7DFEB}"/>
          </ac:spMkLst>
        </pc:spChg>
        <pc:spChg chg="del">
          <ac:chgData name="Mendes, Naila" userId="bd7df125-3d37-4603-b6c9-03f5f5cc97f2" providerId="ADAL" clId="{110F4A13-E575-49E0-A4A4-BA7479CDAB71}" dt="2022-06-24T01:22:15.684" v="2983"/>
          <ac:spMkLst>
            <pc:docMk/>
            <pc:sldMk cId="2053137248" sldId="331"/>
            <ac:spMk id="3" creationId="{ED8751A0-DF74-4ACF-885A-F06F4C73318E}"/>
          </ac:spMkLst>
        </pc:spChg>
        <pc:spChg chg="mod">
          <ac:chgData name="Mendes, Naila" userId="bd7df125-3d37-4603-b6c9-03f5f5cc97f2" providerId="ADAL" clId="{110F4A13-E575-49E0-A4A4-BA7479CDAB71}" dt="2022-06-24T01:22:21.893" v="2984" actId="26606"/>
          <ac:spMkLst>
            <pc:docMk/>
            <pc:sldMk cId="2053137248" sldId="331"/>
            <ac:spMk id="4" creationId="{DC750C67-312F-4F01-9C86-144770D956AC}"/>
          </ac:spMkLst>
        </pc:spChg>
        <pc:spChg chg="add">
          <ac:chgData name="Mendes, Naila" userId="bd7df125-3d37-4603-b6c9-03f5f5cc97f2" providerId="ADAL" clId="{110F4A13-E575-49E0-A4A4-BA7479CDAB71}" dt="2022-06-24T01:22:21.893" v="2984" actId="26606"/>
          <ac:spMkLst>
            <pc:docMk/>
            <pc:sldMk cId="2053137248" sldId="331"/>
            <ac:spMk id="10" creationId="{6C4028FD-8BAA-4A19-BFDE-594D991B7552}"/>
          </ac:spMkLst>
        </pc:spChg>
        <pc:graphicFrameChg chg="add mod ord modGraphic">
          <ac:chgData name="Mendes, Naila" userId="bd7df125-3d37-4603-b6c9-03f5f5cc97f2" providerId="ADAL" clId="{110F4A13-E575-49E0-A4A4-BA7479CDAB71}" dt="2022-06-24T01:22:33.303" v="2986" actId="21"/>
          <ac:graphicFrameMkLst>
            <pc:docMk/>
            <pc:sldMk cId="2053137248" sldId="331"/>
            <ac:graphicFrameMk id="5" creationId="{2D2026D4-B621-4FA3-BAEC-FDA86368E04D}"/>
          </ac:graphicFrameMkLst>
        </pc:graphicFrameChg>
      </pc:sldChg>
      <pc:sldChg chg="addSp modSp new mod">
        <pc:chgData name="Mendes, Naila" userId="bd7df125-3d37-4603-b6c9-03f5f5cc97f2" providerId="ADAL" clId="{110F4A13-E575-49E0-A4A4-BA7479CDAB71}" dt="2022-06-24T10:50:33.259" v="3793"/>
        <pc:sldMkLst>
          <pc:docMk/>
          <pc:sldMk cId="4219074293" sldId="332"/>
        </pc:sldMkLst>
        <pc:spChg chg="mod">
          <ac:chgData name="Mendes, Naila" userId="bd7df125-3d37-4603-b6c9-03f5f5cc97f2" providerId="ADAL" clId="{110F4A13-E575-49E0-A4A4-BA7479CDAB71}" dt="2022-06-24T01:22:47.364" v="2995"/>
          <ac:spMkLst>
            <pc:docMk/>
            <pc:sldMk cId="4219074293" sldId="332"/>
            <ac:spMk id="2" creationId="{09840FAC-8C7E-4791-B8B8-39E1F16CB7CE}"/>
          </ac:spMkLst>
        </pc:spChg>
        <pc:spChg chg="mod">
          <ac:chgData name="Mendes, Naila" userId="bd7df125-3d37-4603-b6c9-03f5f5cc97f2" providerId="ADAL" clId="{110F4A13-E575-49E0-A4A4-BA7479CDAB71}" dt="2022-06-24T01:23:06.344" v="3028" actId="20577"/>
          <ac:spMkLst>
            <pc:docMk/>
            <pc:sldMk cId="4219074293" sldId="332"/>
            <ac:spMk id="3" creationId="{30A6A7CF-CA97-4BFB-86A9-E93D28EB0EFC}"/>
          </ac:spMkLst>
        </pc:spChg>
        <pc:graphicFrameChg chg="add mod modGraphic">
          <ac:chgData name="Mendes, Naila" userId="bd7df125-3d37-4603-b6c9-03f5f5cc97f2" providerId="ADAL" clId="{110F4A13-E575-49E0-A4A4-BA7479CDAB71}" dt="2022-06-24T10:50:33.259" v="3793"/>
          <ac:graphicFrameMkLst>
            <pc:docMk/>
            <pc:sldMk cId="4219074293" sldId="332"/>
            <ac:graphicFrameMk id="5" creationId="{1C9FA5C7-BEF8-48CA-8304-AA5B213C9B0A}"/>
          </ac:graphicFrameMkLst>
        </pc:graphicFrameChg>
      </pc:sldChg>
      <pc:sldChg chg="new">
        <pc:chgData name="Mendes, Naila" userId="bd7df125-3d37-4603-b6c9-03f5f5cc97f2" providerId="ADAL" clId="{110F4A13-E575-49E0-A4A4-BA7479CDAB71}" dt="2022-06-24T01:49:55.396" v="3279" actId="680"/>
        <pc:sldMkLst>
          <pc:docMk/>
          <pc:sldMk cId="1790694615" sldId="333"/>
        </pc:sldMkLst>
      </pc:sldChg>
      <pc:sldChg chg="new">
        <pc:chgData name="Mendes, Naila" userId="bd7df125-3d37-4603-b6c9-03f5f5cc97f2" providerId="ADAL" clId="{110F4A13-E575-49E0-A4A4-BA7479CDAB71}" dt="2022-06-24T01:49:56.332" v="3280" actId="680"/>
        <pc:sldMkLst>
          <pc:docMk/>
          <pc:sldMk cId="4134483883" sldId="334"/>
        </pc:sldMkLst>
      </pc:sldChg>
      <pc:sldChg chg="new">
        <pc:chgData name="Mendes, Naila" userId="bd7df125-3d37-4603-b6c9-03f5f5cc97f2" providerId="ADAL" clId="{110F4A13-E575-49E0-A4A4-BA7479CDAB71}" dt="2022-06-24T01:49:57.395" v="3281" actId="680"/>
        <pc:sldMkLst>
          <pc:docMk/>
          <pc:sldMk cId="3246603319" sldId="335"/>
        </pc:sldMkLst>
      </pc:sldChg>
      <pc:sldChg chg="modSp new del mod">
        <pc:chgData name="Mendes, Naila" userId="bd7df125-3d37-4603-b6c9-03f5f5cc97f2" providerId="ADAL" clId="{110F4A13-E575-49E0-A4A4-BA7479CDAB71}" dt="2022-06-24T01:56:42.012" v="3339" actId="47"/>
        <pc:sldMkLst>
          <pc:docMk/>
          <pc:sldMk cId="2165317479" sldId="336"/>
        </pc:sldMkLst>
        <pc:spChg chg="mod">
          <ac:chgData name="Mendes, Naila" userId="bd7df125-3d37-4603-b6c9-03f5f5cc97f2" providerId="ADAL" clId="{110F4A13-E575-49E0-A4A4-BA7479CDAB71}" dt="2022-06-24T01:53:21.898" v="3302" actId="27636"/>
          <ac:spMkLst>
            <pc:docMk/>
            <pc:sldMk cId="2165317479" sldId="336"/>
            <ac:spMk id="3" creationId="{2DCD4918-0CC2-4F2A-BED4-25CBADBE8F69}"/>
          </ac:spMkLst>
        </pc:spChg>
      </pc:sldChg>
      <pc:sldChg chg="new del">
        <pc:chgData name="Mendes, Naila" userId="bd7df125-3d37-4603-b6c9-03f5f5cc97f2" providerId="ADAL" clId="{110F4A13-E575-49E0-A4A4-BA7479CDAB71}" dt="2022-06-24T01:59:42.181" v="3564" actId="47"/>
        <pc:sldMkLst>
          <pc:docMk/>
          <pc:sldMk cId="2928587510" sldId="337"/>
        </pc:sldMkLst>
      </pc:sldChg>
      <pc:sldChg chg="modSp new mod">
        <pc:chgData name="Mendes, Naila" userId="bd7df125-3d37-4603-b6c9-03f5f5cc97f2" providerId="ADAL" clId="{110F4A13-E575-49E0-A4A4-BA7479CDAB71}" dt="2022-06-24T02:16:28.956" v="3669" actId="27636"/>
        <pc:sldMkLst>
          <pc:docMk/>
          <pc:sldMk cId="437312971" sldId="338"/>
        </pc:sldMkLst>
        <pc:spChg chg="mod">
          <ac:chgData name="Mendes, Naila" userId="bd7df125-3d37-4603-b6c9-03f5f5cc97f2" providerId="ADAL" clId="{110F4A13-E575-49E0-A4A4-BA7479CDAB71}" dt="2022-06-24T01:57:21.973" v="3352" actId="20577"/>
          <ac:spMkLst>
            <pc:docMk/>
            <pc:sldMk cId="437312971" sldId="338"/>
            <ac:spMk id="2" creationId="{DED4DAC8-4599-4BED-AE35-207B14F24C01}"/>
          </ac:spMkLst>
        </pc:spChg>
        <pc:spChg chg="mod">
          <ac:chgData name="Mendes, Naila" userId="bd7df125-3d37-4603-b6c9-03f5f5cc97f2" providerId="ADAL" clId="{110F4A13-E575-49E0-A4A4-BA7479CDAB71}" dt="2022-06-24T02:16:28.956" v="3669" actId="27636"/>
          <ac:spMkLst>
            <pc:docMk/>
            <pc:sldMk cId="437312971" sldId="338"/>
            <ac:spMk id="3" creationId="{626892FC-D643-4B9F-84B7-16F22157EA43}"/>
          </ac:spMkLst>
        </pc:spChg>
      </pc:sldChg>
      <pc:sldChg chg="modSp new mod ord modNotes">
        <pc:chgData name="Mendes, Naila" userId="bd7df125-3d37-4603-b6c9-03f5f5cc97f2" providerId="ADAL" clId="{110F4A13-E575-49E0-A4A4-BA7479CDAB71}" dt="2022-06-24T12:11:05.776" v="4400"/>
        <pc:sldMkLst>
          <pc:docMk/>
          <pc:sldMk cId="2329165636" sldId="339"/>
        </pc:sldMkLst>
        <pc:spChg chg="mod">
          <ac:chgData name="Mendes, Naila" userId="bd7df125-3d37-4603-b6c9-03f5f5cc97f2" providerId="ADAL" clId="{110F4A13-E575-49E0-A4A4-BA7479CDAB71}" dt="2022-06-24T10:40:32.246" v="3674"/>
          <ac:spMkLst>
            <pc:docMk/>
            <pc:sldMk cId="2329165636" sldId="339"/>
            <ac:spMk id="2" creationId="{14BF82F7-6DDC-4053-928A-6D2130C65844}"/>
          </ac:spMkLst>
        </pc:spChg>
        <pc:spChg chg="mod">
          <ac:chgData name="Mendes, Naila" userId="bd7df125-3d37-4603-b6c9-03f5f5cc97f2" providerId="ADAL" clId="{110F4A13-E575-49E0-A4A4-BA7479CDAB71}" dt="2022-06-24T11:34:30.528" v="4362" actId="27636"/>
          <ac:spMkLst>
            <pc:docMk/>
            <pc:sldMk cId="2329165636" sldId="339"/>
            <ac:spMk id="3" creationId="{073D741D-B1B8-477E-990A-1C5DFF8698A2}"/>
          </ac:spMkLst>
        </pc:spChg>
      </pc:sldChg>
      <pc:sldChg chg="addSp delSp modSp new del mod">
        <pc:chgData name="Mendes, Naila" userId="bd7df125-3d37-4603-b6c9-03f5f5cc97f2" providerId="ADAL" clId="{110F4A13-E575-49E0-A4A4-BA7479CDAB71}" dt="2022-06-24T10:52:41.650" v="3820" actId="47"/>
        <pc:sldMkLst>
          <pc:docMk/>
          <pc:sldMk cId="3709573917" sldId="340"/>
        </pc:sldMkLst>
        <pc:spChg chg="del">
          <ac:chgData name="Mendes, Naila" userId="bd7df125-3d37-4603-b6c9-03f5f5cc97f2" providerId="ADAL" clId="{110F4A13-E575-49E0-A4A4-BA7479CDAB71}" dt="2022-06-24T10:46:59.805" v="3770"/>
          <ac:spMkLst>
            <pc:docMk/>
            <pc:sldMk cId="3709573917" sldId="340"/>
            <ac:spMk id="3" creationId="{B111D3BE-D7AD-4250-93BD-4340AD3C1334}"/>
          </ac:spMkLst>
        </pc:spChg>
        <pc:spChg chg="add mod">
          <ac:chgData name="Mendes, Naila" userId="bd7df125-3d37-4603-b6c9-03f5f5cc97f2" providerId="ADAL" clId="{110F4A13-E575-49E0-A4A4-BA7479CDAB71}" dt="2022-06-24T10:52:13.939" v="3812" actId="21"/>
          <ac:spMkLst>
            <pc:docMk/>
            <pc:sldMk cId="3709573917" sldId="340"/>
            <ac:spMk id="7" creationId="{CED30CF3-5006-474B-8FA3-07E59AE6EE7A}"/>
          </ac:spMkLst>
        </pc:spChg>
        <pc:graphicFrameChg chg="add del mod modGraphic">
          <ac:chgData name="Mendes, Naila" userId="bd7df125-3d37-4603-b6c9-03f5f5cc97f2" providerId="ADAL" clId="{110F4A13-E575-49E0-A4A4-BA7479CDAB71}" dt="2022-06-24T10:52:13.939" v="3812" actId="21"/>
          <ac:graphicFrameMkLst>
            <pc:docMk/>
            <pc:sldMk cId="3709573917" sldId="340"/>
            <ac:graphicFrameMk id="5" creationId="{A40977EF-65BD-4E26-9B3B-F65392380712}"/>
          </ac:graphicFrameMkLst>
        </pc:graphicFrameChg>
      </pc:sldChg>
      <pc:sldChg chg="addSp delSp modSp new del mod setBg">
        <pc:chgData name="Mendes, Naila" userId="bd7df125-3d37-4603-b6c9-03f5f5cc97f2" providerId="ADAL" clId="{110F4A13-E575-49E0-A4A4-BA7479CDAB71}" dt="2022-06-24T10:49:36.638" v="3789" actId="47"/>
        <pc:sldMkLst>
          <pc:docMk/>
          <pc:sldMk cId="3259055426" sldId="341"/>
        </pc:sldMkLst>
        <pc:spChg chg="del">
          <ac:chgData name="Mendes, Naila" userId="bd7df125-3d37-4603-b6c9-03f5f5cc97f2" providerId="ADAL" clId="{110F4A13-E575-49E0-A4A4-BA7479CDAB71}" dt="2022-06-24T10:48:17.809" v="3776" actId="26606"/>
          <ac:spMkLst>
            <pc:docMk/>
            <pc:sldMk cId="3259055426" sldId="341"/>
            <ac:spMk id="2" creationId="{36369DF3-6683-4EA7-9EBF-10EE61DE58D9}"/>
          </ac:spMkLst>
        </pc:spChg>
        <pc:spChg chg="del">
          <ac:chgData name="Mendes, Naila" userId="bd7df125-3d37-4603-b6c9-03f5f5cc97f2" providerId="ADAL" clId="{110F4A13-E575-49E0-A4A4-BA7479CDAB71}" dt="2022-06-24T10:48:07.836" v="3772"/>
          <ac:spMkLst>
            <pc:docMk/>
            <pc:sldMk cId="3259055426" sldId="341"/>
            <ac:spMk id="3" creationId="{2B911850-E7D8-48C4-8617-DDC71DA96AFB}"/>
          </ac:spMkLst>
        </pc:spChg>
        <pc:spChg chg="mod">
          <ac:chgData name="Mendes, Naila" userId="bd7df125-3d37-4603-b6c9-03f5f5cc97f2" providerId="ADAL" clId="{110F4A13-E575-49E0-A4A4-BA7479CDAB71}" dt="2022-06-24T10:48:17.809" v="3776" actId="26606"/>
          <ac:spMkLst>
            <pc:docMk/>
            <pc:sldMk cId="3259055426" sldId="341"/>
            <ac:spMk id="4" creationId="{361C6C45-EF69-4DE0-B7AE-C759B867E870}"/>
          </ac:spMkLst>
        </pc:spChg>
        <pc:spChg chg="add mod">
          <ac:chgData name="Mendes, Naila" userId="bd7df125-3d37-4603-b6c9-03f5f5cc97f2" providerId="ADAL" clId="{110F4A13-E575-49E0-A4A4-BA7479CDAB71}" dt="2022-06-24T10:49:05.855" v="3779" actId="21"/>
          <ac:spMkLst>
            <pc:docMk/>
            <pc:sldMk cId="3259055426" sldId="341"/>
            <ac:spMk id="7" creationId="{4C38013A-4B92-4047-B196-A198063BF2D3}"/>
          </ac:spMkLst>
        </pc:spChg>
        <pc:spChg chg="add">
          <ac:chgData name="Mendes, Naila" userId="bd7df125-3d37-4603-b6c9-03f5f5cc97f2" providerId="ADAL" clId="{110F4A13-E575-49E0-A4A4-BA7479CDAB71}" dt="2022-06-24T10:48:17.809" v="3776" actId="26606"/>
          <ac:spMkLst>
            <pc:docMk/>
            <pc:sldMk cId="3259055426" sldId="341"/>
            <ac:spMk id="10" creationId="{F3060C83-F051-4F0E-ABAD-AA0DFC48B218}"/>
          </ac:spMkLst>
        </pc:spChg>
        <pc:spChg chg="add">
          <ac:chgData name="Mendes, Naila" userId="bd7df125-3d37-4603-b6c9-03f5f5cc97f2" providerId="ADAL" clId="{110F4A13-E575-49E0-A4A4-BA7479CDAB71}" dt="2022-06-24T10:48:17.809" v="3776" actId="26606"/>
          <ac:spMkLst>
            <pc:docMk/>
            <pc:sldMk cId="3259055426" sldId="341"/>
            <ac:spMk id="12" creationId="{83C98ABE-055B-441F-B07E-44F97F083C39}"/>
          </ac:spMkLst>
        </pc:spChg>
        <pc:spChg chg="add">
          <ac:chgData name="Mendes, Naila" userId="bd7df125-3d37-4603-b6c9-03f5f5cc97f2" providerId="ADAL" clId="{110F4A13-E575-49E0-A4A4-BA7479CDAB71}" dt="2022-06-24T10:48:17.809" v="3776" actId="26606"/>
          <ac:spMkLst>
            <pc:docMk/>
            <pc:sldMk cId="3259055426" sldId="341"/>
            <ac:spMk id="14" creationId="{29FDB030-9B49-4CED-8CCD-4D99382388AC}"/>
          </ac:spMkLst>
        </pc:spChg>
        <pc:spChg chg="add">
          <ac:chgData name="Mendes, Naila" userId="bd7df125-3d37-4603-b6c9-03f5f5cc97f2" providerId="ADAL" clId="{110F4A13-E575-49E0-A4A4-BA7479CDAB71}" dt="2022-06-24T10:48:17.809" v="3776" actId="26606"/>
          <ac:spMkLst>
            <pc:docMk/>
            <pc:sldMk cId="3259055426" sldId="341"/>
            <ac:spMk id="16" creationId="{3783CA14-24A1-485C-8B30-D6A5D87987AD}"/>
          </ac:spMkLst>
        </pc:spChg>
        <pc:spChg chg="add">
          <ac:chgData name="Mendes, Naila" userId="bd7df125-3d37-4603-b6c9-03f5f5cc97f2" providerId="ADAL" clId="{110F4A13-E575-49E0-A4A4-BA7479CDAB71}" dt="2022-06-24T10:48:17.809" v="3776" actId="26606"/>
          <ac:spMkLst>
            <pc:docMk/>
            <pc:sldMk cId="3259055426" sldId="341"/>
            <ac:spMk id="18" creationId="{9A97C86A-04D6-40F7-AE84-31AB43E6A846}"/>
          </ac:spMkLst>
        </pc:spChg>
        <pc:spChg chg="add">
          <ac:chgData name="Mendes, Naila" userId="bd7df125-3d37-4603-b6c9-03f5f5cc97f2" providerId="ADAL" clId="{110F4A13-E575-49E0-A4A4-BA7479CDAB71}" dt="2022-06-24T10:48:17.809" v="3776" actId="26606"/>
          <ac:spMkLst>
            <pc:docMk/>
            <pc:sldMk cId="3259055426" sldId="341"/>
            <ac:spMk id="20" creationId="{FF9F2414-84E8-453E-B1F3-389FDE8192D9}"/>
          </ac:spMkLst>
        </pc:spChg>
        <pc:spChg chg="add">
          <ac:chgData name="Mendes, Naila" userId="bd7df125-3d37-4603-b6c9-03f5f5cc97f2" providerId="ADAL" clId="{110F4A13-E575-49E0-A4A4-BA7479CDAB71}" dt="2022-06-24T10:48:17.809" v="3776" actId="26606"/>
          <ac:spMkLst>
            <pc:docMk/>
            <pc:sldMk cId="3259055426" sldId="341"/>
            <ac:spMk id="22" creationId="{3ECA69A1-7536-43AC-85EF-C7106179F5ED}"/>
          </ac:spMkLst>
        </pc:spChg>
        <pc:picChg chg="add del mod">
          <ac:chgData name="Mendes, Naila" userId="bd7df125-3d37-4603-b6c9-03f5f5cc97f2" providerId="ADAL" clId="{110F4A13-E575-49E0-A4A4-BA7479CDAB71}" dt="2022-06-24T10:49:05.855" v="3779" actId="21"/>
          <ac:picMkLst>
            <pc:docMk/>
            <pc:sldMk cId="3259055426" sldId="341"/>
            <ac:picMk id="5" creationId="{E6259FE7-71CE-49D0-B2E5-9DE9AB51E992}"/>
          </ac:picMkLst>
        </pc:picChg>
      </pc:sldChg>
      <pc:sldChg chg="addSp modSp new mod">
        <pc:chgData name="Mendes, Naila" userId="bd7df125-3d37-4603-b6c9-03f5f5cc97f2" providerId="ADAL" clId="{110F4A13-E575-49E0-A4A4-BA7479CDAB71}" dt="2022-06-24T10:49:33.742" v="3788"/>
        <pc:sldMkLst>
          <pc:docMk/>
          <pc:sldMk cId="766842302" sldId="342"/>
        </pc:sldMkLst>
        <pc:spChg chg="mod">
          <ac:chgData name="Mendes, Naila" userId="bd7df125-3d37-4603-b6c9-03f5f5cc97f2" providerId="ADAL" clId="{110F4A13-E575-49E0-A4A4-BA7479CDAB71}" dt="2022-06-24T10:49:03.612" v="3778"/>
          <ac:spMkLst>
            <pc:docMk/>
            <pc:sldMk cId="766842302" sldId="342"/>
            <ac:spMk id="2" creationId="{1D838632-52CC-44A5-8736-E7544C31AFDD}"/>
          </ac:spMkLst>
        </pc:spChg>
        <pc:spChg chg="mod">
          <ac:chgData name="Mendes, Naila" userId="bd7df125-3d37-4603-b6c9-03f5f5cc97f2" providerId="ADAL" clId="{110F4A13-E575-49E0-A4A4-BA7479CDAB71}" dt="2022-06-24T10:49:33.742" v="3788"/>
          <ac:spMkLst>
            <pc:docMk/>
            <pc:sldMk cId="766842302" sldId="342"/>
            <ac:spMk id="3" creationId="{73883528-6294-4B2D-A0E0-A2177AEC9E1F}"/>
          </ac:spMkLst>
        </pc:spChg>
        <pc:picChg chg="add mod">
          <ac:chgData name="Mendes, Naila" userId="bd7df125-3d37-4603-b6c9-03f5f5cc97f2" providerId="ADAL" clId="{110F4A13-E575-49E0-A4A4-BA7479CDAB71}" dt="2022-06-24T10:49:22.847" v="3787" actId="1076"/>
          <ac:picMkLst>
            <pc:docMk/>
            <pc:sldMk cId="766842302" sldId="342"/>
            <ac:picMk id="5" creationId="{C16DBA3C-7FF8-47B9-9A06-36AF3F9F7A7C}"/>
          </ac:picMkLst>
        </pc:picChg>
      </pc:sldChg>
      <pc:sldChg chg="addSp modSp new mod ord">
        <pc:chgData name="Mendes, Naila" userId="bd7df125-3d37-4603-b6c9-03f5f5cc97f2" providerId="ADAL" clId="{110F4A13-E575-49E0-A4A4-BA7479CDAB71}" dt="2022-06-24T10:54:38.955" v="3833"/>
        <pc:sldMkLst>
          <pc:docMk/>
          <pc:sldMk cId="761259117" sldId="343"/>
        </pc:sldMkLst>
        <pc:spChg chg="mod">
          <ac:chgData name="Mendes, Naila" userId="bd7df125-3d37-4603-b6c9-03f5f5cc97f2" providerId="ADAL" clId="{110F4A13-E575-49E0-A4A4-BA7479CDAB71}" dt="2022-06-24T10:52:40.086" v="3819"/>
          <ac:spMkLst>
            <pc:docMk/>
            <pc:sldMk cId="761259117" sldId="343"/>
            <ac:spMk id="2" creationId="{48AFADFF-79A9-4D84-9151-53C3796558A0}"/>
          </ac:spMkLst>
        </pc:spChg>
        <pc:spChg chg="mod">
          <ac:chgData name="Mendes, Naila" userId="bd7df125-3d37-4603-b6c9-03f5f5cc97f2" providerId="ADAL" clId="{110F4A13-E575-49E0-A4A4-BA7479CDAB71}" dt="2022-06-24T10:52:10.951" v="3811"/>
          <ac:spMkLst>
            <pc:docMk/>
            <pc:sldMk cId="761259117" sldId="343"/>
            <ac:spMk id="3" creationId="{61622A86-9BE6-4832-9367-37A48B778369}"/>
          </ac:spMkLst>
        </pc:spChg>
        <pc:graphicFrameChg chg="add mod modGraphic">
          <ac:chgData name="Mendes, Naila" userId="bd7df125-3d37-4603-b6c9-03f5f5cc97f2" providerId="ADAL" clId="{110F4A13-E575-49E0-A4A4-BA7479CDAB71}" dt="2022-06-24T10:52:33.980" v="3818" actId="1076"/>
          <ac:graphicFrameMkLst>
            <pc:docMk/>
            <pc:sldMk cId="761259117" sldId="343"/>
            <ac:graphicFrameMk id="5" creationId="{BF3D0AA6-4B38-4732-859C-FCC4905F650B}"/>
          </ac:graphicFrameMkLst>
        </pc:graphicFrameChg>
      </pc:sldChg>
      <pc:sldChg chg="modSp new mod">
        <pc:chgData name="Mendes, Naila" userId="bd7df125-3d37-4603-b6c9-03f5f5cc97f2" providerId="ADAL" clId="{110F4A13-E575-49E0-A4A4-BA7479CDAB71}" dt="2022-06-24T11:32:49.481" v="4360" actId="20577"/>
        <pc:sldMkLst>
          <pc:docMk/>
          <pc:sldMk cId="199352362" sldId="344"/>
        </pc:sldMkLst>
        <pc:spChg chg="mod">
          <ac:chgData name="Mendes, Naila" userId="bd7df125-3d37-4603-b6c9-03f5f5cc97f2" providerId="ADAL" clId="{110F4A13-E575-49E0-A4A4-BA7479CDAB71}" dt="2022-06-24T11:02:47.940" v="3921" actId="20577"/>
          <ac:spMkLst>
            <pc:docMk/>
            <pc:sldMk cId="199352362" sldId="344"/>
            <ac:spMk id="2" creationId="{1DC6C696-FB23-4C4C-9089-836AFA05D2C7}"/>
          </ac:spMkLst>
        </pc:spChg>
        <pc:spChg chg="mod">
          <ac:chgData name="Mendes, Naila" userId="bd7df125-3d37-4603-b6c9-03f5f5cc97f2" providerId="ADAL" clId="{110F4A13-E575-49E0-A4A4-BA7479CDAB71}" dt="2022-06-24T11:32:49.481" v="4360" actId="20577"/>
          <ac:spMkLst>
            <pc:docMk/>
            <pc:sldMk cId="199352362" sldId="344"/>
            <ac:spMk id="3" creationId="{7B0DD5B4-B987-4748-97BA-28060F1AFB74}"/>
          </ac:spMkLst>
        </pc:spChg>
      </pc:sldChg>
      <pc:sldChg chg="modSp new mod">
        <pc:chgData name="Mendes, Naila" userId="bd7df125-3d37-4603-b6c9-03f5f5cc97f2" providerId="ADAL" clId="{110F4A13-E575-49E0-A4A4-BA7479CDAB71}" dt="2022-06-24T12:16:22.329" v="4585"/>
        <pc:sldMkLst>
          <pc:docMk/>
          <pc:sldMk cId="2390973429" sldId="345"/>
        </pc:sldMkLst>
        <pc:spChg chg="mod">
          <ac:chgData name="Mendes, Naila" userId="bd7df125-3d37-4603-b6c9-03f5f5cc97f2" providerId="ADAL" clId="{110F4A13-E575-49E0-A4A4-BA7479CDAB71}" dt="2022-06-24T12:16:22.329" v="4585"/>
          <ac:spMkLst>
            <pc:docMk/>
            <pc:sldMk cId="2390973429" sldId="345"/>
            <ac:spMk id="2" creationId="{CCE4F88E-1301-4CA8-8EB4-E34C0AAB7883}"/>
          </ac:spMkLst>
        </pc:spChg>
        <pc:spChg chg="mod">
          <ac:chgData name="Mendes, Naila" userId="bd7df125-3d37-4603-b6c9-03f5f5cc97f2" providerId="ADAL" clId="{110F4A13-E575-49E0-A4A4-BA7479CDAB71}" dt="2022-06-24T12:15:57.827" v="4569" actId="20577"/>
          <ac:spMkLst>
            <pc:docMk/>
            <pc:sldMk cId="2390973429" sldId="345"/>
            <ac:spMk id="3" creationId="{63DDC3EF-1FC3-42DB-A2B8-3577E9803219}"/>
          </ac:spMkLst>
        </pc:spChg>
      </pc:sldChg>
    </pc:docChg>
  </pc:docChgLst>
  <pc:docChgLst>
    <pc:chgData name="Mendes, Naila" userId="bd7df125-3d37-4603-b6c9-03f5f5cc97f2" providerId="ADAL" clId="{ED7B4BFC-6FAF-426F-96B7-1189B6B72BC1}"/>
    <pc:docChg chg="undo custSel addSld delSld modSld sldOrd">
      <pc:chgData name="Mendes, Naila" userId="bd7df125-3d37-4603-b6c9-03f5f5cc97f2" providerId="ADAL" clId="{ED7B4BFC-6FAF-426F-96B7-1189B6B72BC1}" dt="2022-05-27T16:09:32.063" v="486"/>
      <pc:docMkLst>
        <pc:docMk/>
      </pc:docMkLst>
      <pc:sldChg chg="modSp mod">
        <pc:chgData name="Mendes, Naila" userId="bd7df125-3d37-4603-b6c9-03f5f5cc97f2" providerId="ADAL" clId="{ED7B4BFC-6FAF-426F-96B7-1189B6B72BC1}" dt="2022-05-26T23:52:04.533" v="420" actId="20577"/>
        <pc:sldMkLst>
          <pc:docMk/>
          <pc:sldMk cId="2793839922" sldId="256"/>
        </pc:sldMkLst>
        <pc:spChg chg="mod">
          <ac:chgData name="Mendes, Naila" userId="bd7df125-3d37-4603-b6c9-03f5f5cc97f2" providerId="ADAL" clId="{ED7B4BFC-6FAF-426F-96B7-1189B6B72BC1}" dt="2022-05-26T23:52:04.533" v="420" actId="20577"/>
          <ac:spMkLst>
            <pc:docMk/>
            <pc:sldMk cId="2793839922" sldId="256"/>
            <ac:spMk id="3" creationId="{E745F3B9-8699-4144-96E1-9106543514F5}"/>
          </ac:spMkLst>
        </pc:spChg>
      </pc:sldChg>
      <pc:sldChg chg="modSp mod">
        <pc:chgData name="Mendes, Naila" userId="bd7df125-3d37-4603-b6c9-03f5f5cc97f2" providerId="ADAL" clId="{ED7B4BFC-6FAF-426F-96B7-1189B6B72BC1}" dt="2022-05-26T23:53:25.552" v="484" actId="20577"/>
        <pc:sldMkLst>
          <pc:docMk/>
          <pc:sldMk cId="3205799743" sldId="260"/>
        </pc:sldMkLst>
        <pc:spChg chg="mod">
          <ac:chgData name="Mendes, Naila" userId="bd7df125-3d37-4603-b6c9-03f5f5cc97f2" providerId="ADAL" clId="{ED7B4BFC-6FAF-426F-96B7-1189B6B72BC1}" dt="2022-05-26T23:53:25.552" v="484" actId="20577"/>
          <ac:spMkLst>
            <pc:docMk/>
            <pc:sldMk cId="3205799743" sldId="260"/>
            <ac:spMk id="3" creationId="{DC8EB1D0-C41A-4F5C-A0E3-36AF78001F9E}"/>
          </ac:spMkLst>
        </pc:spChg>
        <pc:spChg chg="mod">
          <ac:chgData name="Mendes, Naila" userId="bd7df125-3d37-4603-b6c9-03f5f5cc97f2" providerId="ADAL" clId="{ED7B4BFC-6FAF-426F-96B7-1189B6B72BC1}" dt="2022-05-14T15:49:23.506" v="69" actId="1076"/>
          <ac:spMkLst>
            <pc:docMk/>
            <pc:sldMk cId="3205799743" sldId="260"/>
            <ac:spMk id="4" creationId="{111BAAB1-3907-4707-88D8-66A049F983C7}"/>
          </ac:spMkLst>
        </pc:spChg>
      </pc:sldChg>
      <pc:sldChg chg="mod ord modShow">
        <pc:chgData name="Mendes, Naila" userId="bd7df125-3d37-4603-b6c9-03f5f5cc97f2" providerId="ADAL" clId="{ED7B4BFC-6FAF-426F-96B7-1189B6B72BC1}" dt="2022-05-19T00:03:38.557" v="254"/>
        <pc:sldMkLst>
          <pc:docMk/>
          <pc:sldMk cId="4218531808" sldId="283"/>
        </pc:sldMkLst>
      </pc:sldChg>
      <pc:sldChg chg="modSp mod">
        <pc:chgData name="Mendes, Naila" userId="bd7df125-3d37-4603-b6c9-03f5f5cc97f2" providerId="ADAL" clId="{ED7B4BFC-6FAF-426F-96B7-1189B6B72BC1}" dt="2022-05-25T00:34:19.332" v="265" actId="21"/>
        <pc:sldMkLst>
          <pc:docMk/>
          <pc:sldMk cId="2446113861" sldId="284"/>
        </pc:sldMkLst>
        <pc:spChg chg="mod">
          <ac:chgData name="Mendes, Naila" userId="bd7df125-3d37-4603-b6c9-03f5f5cc97f2" providerId="ADAL" clId="{ED7B4BFC-6FAF-426F-96B7-1189B6B72BC1}" dt="2022-05-25T00:34:19.332" v="265" actId="21"/>
          <ac:spMkLst>
            <pc:docMk/>
            <pc:sldMk cId="2446113861" sldId="284"/>
            <ac:spMk id="3" creationId="{73CCFC67-9EAD-4042-A4E3-0788135FA7D0}"/>
          </ac:spMkLst>
        </pc:spChg>
      </pc:sldChg>
      <pc:sldChg chg="modSp mod ord">
        <pc:chgData name="Mendes, Naila" userId="bd7df125-3d37-4603-b6c9-03f5f5cc97f2" providerId="ADAL" clId="{ED7B4BFC-6FAF-426F-96B7-1189B6B72BC1}" dt="2022-05-14T15:52:19.275" v="174" actId="20577"/>
        <pc:sldMkLst>
          <pc:docMk/>
          <pc:sldMk cId="3921488405" sldId="287"/>
        </pc:sldMkLst>
        <pc:spChg chg="mod">
          <ac:chgData name="Mendes, Naila" userId="bd7df125-3d37-4603-b6c9-03f5f5cc97f2" providerId="ADAL" clId="{ED7B4BFC-6FAF-426F-96B7-1189B6B72BC1}" dt="2022-05-14T15:52:09.489" v="148" actId="20577"/>
          <ac:spMkLst>
            <pc:docMk/>
            <pc:sldMk cId="3921488405" sldId="287"/>
            <ac:spMk id="2" creationId="{02254AAB-E144-4CDD-BC39-C4D64B7FFF13}"/>
          </ac:spMkLst>
        </pc:spChg>
        <pc:spChg chg="mod">
          <ac:chgData name="Mendes, Naila" userId="bd7df125-3d37-4603-b6c9-03f5f5cc97f2" providerId="ADAL" clId="{ED7B4BFC-6FAF-426F-96B7-1189B6B72BC1}" dt="2022-05-14T15:52:19.275" v="174" actId="20577"/>
          <ac:spMkLst>
            <pc:docMk/>
            <pc:sldMk cId="3921488405" sldId="287"/>
            <ac:spMk id="3" creationId="{5C349831-8FBC-4C85-802A-4697CF74A795}"/>
          </ac:spMkLst>
        </pc:spChg>
      </pc:sldChg>
      <pc:sldChg chg="ord">
        <pc:chgData name="Mendes, Naila" userId="bd7df125-3d37-4603-b6c9-03f5f5cc97f2" providerId="ADAL" clId="{ED7B4BFC-6FAF-426F-96B7-1189B6B72BC1}" dt="2022-05-14T15:52:38.239" v="176"/>
        <pc:sldMkLst>
          <pc:docMk/>
          <pc:sldMk cId="1792268824" sldId="292"/>
        </pc:sldMkLst>
      </pc:sldChg>
      <pc:sldChg chg="add ord">
        <pc:chgData name="Mendes, Naila" userId="bd7df125-3d37-4603-b6c9-03f5f5cc97f2" providerId="ADAL" clId="{ED7B4BFC-6FAF-426F-96B7-1189B6B72BC1}" dt="2022-05-14T22:49:13.828" v="200"/>
        <pc:sldMkLst>
          <pc:docMk/>
          <pc:sldMk cId="964973570" sldId="294"/>
        </pc:sldMkLst>
      </pc:sldChg>
      <pc:sldChg chg="del">
        <pc:chgData name="Mendes, Naila" userId="bd7df125-3d37-4603-b6c9-03f5f5cc97f2" providerId="ADAL" clId="{ED7B4BFC-6FAF-426F-96B7-1189B6B72BC1}" dt="2022-05-14T22:48:46.831" v="197" actId="2696"/>
        <pc:sldMkLst>
          <pc:docMk/>
          <pc:sldMk cId="1105429102" sldId="294"/>
        </pc:sldMkLst>
      </pc:sldChg>
      <pc:sldChg chg="addSp delSp modSp new mod">
        <pc:chgData name="Mendes, Naila" userId="bd7df125-3d37-4603-b6c9-03f5f5cc97f2" providerId="ADAL" clId="{ED7B4BFC-6FAF-426F-96B7-1189B6B72BC1}" dt="2022-05-14T15:51:35.458" v="127" actId="1036"/>
        <pc:sldMkLst>
          <pc:docMk/>
          <pc:sldMk cId="1967444320" sldId="306"/>
        </pc:sldMkLst>
        <pc:spChg chg="mod">
          <ac:chgData name="Mendes, Naila" userId="bd7df125-3d37-4603-b6c9-03f5f5cc97f2" providerId="ADAL" clId="{ED7B4BFC-6FAF-426F-96B7-1189B6B72BC1}" dt="2022-05-14T15:50:51.649" v="105" actId="20577"/>
          <ac:spMkLst>
            <pc:docMk/>
            <pc:sldMk cId="1967444320" sldId="306"/>
            <ac:spMk id="2" creationId="{E7237E8E-6EF2-4047-96CC-479F5DBD75DE}"/>
          </ac:spMkLst>
        </pc:spChg>
        <pc:spChg chg="del">
          <ac:chgData name="Mendes, Naila" userId="bd7df125-3d37-4603-b6c9-03f5f5cc97f2" providerId="ADAL" clId="{ED7B4BFC-6FAF-426F-96B7-1189B6B72BC1}" dt="2022-05-14T15:51:17.290" v="106" actId="478"/>
          <ac:spMkLst>
            <pc:docMk/>
            <pc:sldMk cId="1967444320" sldId="306"/>
            <ac:spMk id="3" creationId="{A4255C25-DB75-43F8-BD19-22FD40F4E2C9}"/>
          </ac:spMkLst>
        </pc:spChg>
        <pc:spChg chg="mod">
          <ac:chgData name="Mendes, Naila" userId="bd7df125-3d37-4603-b6c9-03f5f5cc97f2" providerId="ADAL" clId="{ED7B4BFC-6FAF-426F-96B7-1189B6B72BC1}" dt="2022-05-14T15:51:18.913" v="107"/>
          <ac:spMkLst>
            <pc:docMk/>
            <pc:sldMk cId="1967444320" sldId="306"/>
            <ac:spMk id="6" creationId="{A9217F02-3619-4084-829C-B3A86CAEA273}"/>
          </ac:spMkLst>
        </pc:spChg>
        <pc:spChg chg="mod">
          <ac:chgData name="Mendes, Naila" userId="bd7df125-3d37-4603-b6c9-03f5f5cc97f2" providerId="ADAL" clId="{ED7B4BFC-6FAF-426F-96B7-1189B6B72BC1}" dt="2022-05-14T15:51:18.913" v="107"/>
          <ac:spMkLst>
            <pc:docMk/>
            <pc:sldMk cId="1967444320" sldId="306"/>
            <ac:spMk id="7" creationId="{6AA3F1AA-735C-4FF0-8BA0-9118699D6685}"/>
          </ac:spMkLst>
        </pc:spChg>
        <pc:spChg chg="mod">
          <ac:chgData name="Mendes, Naila" userId="bd7df125-3d37-4603-b6c9-03f5f5cc97f2" providerId="ADAL" clId="{ED7B4BFC-6FAF-426F-96B7-1189B6B72BC1}" dt="2022-05-14T15:51:18.913" v="107"/>
          <ac:spMkLst>
            <pc:docMk/>
            <pc:sldMk cId="1967444320" sldId="306"/>
            <ac:spMk id="8" creationId="{191A259C-2AC1-4528-B174-DBA2FF9BB738}"/>
          </ac:spMkLst>
        </pc:spChg>
        <pc:spChg chg="add mod">
          <ac:chgData name="Mendes, Naila" userId="bd7df125-3d37-4603-b6c9-03f5f5cc97f2" providerId="ADAL" clId="{ED7B4BFC-6FAF-426F-96B7-1189B6B72BC1}" dt="2022-05-14T15:51:27.069" v="108" actId="1076"/>
          <ac:spMkLst>
            <pc:docMk/>
            <pc:sldMk cId="1967444320" sldId="306"/>
            <ac:spMk id="9" creationId="{0FA2F1AD-C9EA-4557-93B9-60D30445A22D}"/>
          </ac:spMkLst>
        </pc:spChg>
        <pc:spChg chg="add mod">
          <ac:chgData name="Mendes, Naila" userId="bd7df125-3d37-4603-b6c9-03f5f5cc97f2" providerId="ADAL" clId="{ED7B4BFC-6FAF-426F-96B7-1189B6B72BC1}" dt="2022-05-14T15:51:27.069" v="108" actId="1076"/>
          <ac:spMkLst>
            <pc:docMk/>
            <pc:sldMk cId="1967444320" sldId="306"/>
            <ac:spMk id="10" creationId="{F747CA68-F222-4F17-9DE2-6AFF85EB8C2C}"/>
          </ac:spMkLst>
        </pc:spChg>
        <pc:spChg chg="add mod">
          <ac:chgData name="Mendes, Naila" userId="bd7df125-3d37-4603-b6c9-03f5f5cc97f2" providerId="ADAL" clId="{ED7B4BFC-6FAF-426F-96B7-1189B6B72BC1}" dt="2022-05-14T15:51:27.069" v="108" actId="1076"/>
          <ac:spMkLst>
            <pc:docMk/>
            <pc:sldMk cId="1967444320" sldId="306"/>
            <ac:spMk id="11" creationId="{0AEC8CFE-0234-4A0A-9CFD-04C3C11F8B7C}"/>
          </ac:spMkLst>
        </pc:spChg>
        <pc:spChg chg="add mod">
          <ac:chgData name="Mendes, Naila" userId="bd7df125-3d37-4603-b6c9-03f5f5cc97f2" providerId="ADAL" clId="{ED7B4BFC-6FAF-426F-96B7-1189B6B72BC1}" dt="2022-05-14T15:51:27.069" v="108" actId="1076"/>
          <ac:spMkLst>
            <pc:docMk/>
            <pc:sldMk cId="1967444320" sldId="306"/>
            <ac:spMk id="12" creationId="{A0F6A7A5-DDF6-4CAB-B6FE-11072DD4016B}"/>
          </ac:spMkLst>
        </pc:spChg>
        <pc:spChg chg="add mod">
          <ac:chgData name="Mendes, Naila" userId="bd7df125-3d37-4603-b6c9-03f5f5cc97f2" providerId="ADAL" clId="{ED7B4BFC-6FAF-426F-96B7-1189B6B72BC1}" dt="2022-05-14T15:51:27.069" v="108" actId="1076"/>
          <ac:spMkLst>
            <pc:docMk/>
            <pc:sldMk cId="1967444320" sldId="306"/>
            <ac:spMk id="15" creationId="{0F2B8155-A547-429E-BA58-A009D2551AAC}"/>
          </ac:spMkLst>
        </pc:spChg>
        <pc:spChg chg="add mod">
          <ac:chgData name="Mendes, Naila" userId="bd7df125-3d37-4603-b6c9-03f5f5cc97f2" providerId="ADAL" clId="{ED7B4BFC-6FAF-426F-96B7-1189B6B72BC1}" dt="2022-05-14T15:51:27.069" v="108" actId="1076"/>
          <ac:spMkLst>
            <pc:docMk/>
            <pc:sldMk cId="1967444320" sldId="306"/>
            <ac:spMk id="16" creationId="{1FC91F6C-B0F5-40D8-B7A1-2466276D0382}"/>
          </ac:spMkLst>
        </pc:spChg>
        <pc:spChg chg="add mod">
          <ac:chgData name="Mendes, Naila" userId="bd7df125-3d37-4603-b6c9-03f5f5cc97f2" providerId="ADAL" clId="{ED7B4BFC-6FAF-426F-96B7-1189B6B72BC1}" dt="2022-05-14T15:51:35.458" v="127" actId="1036"/>
          <ac:spMkLst>
            <pc:docMk/>
            <pc:sldMk cId="1967444320" sldId="306"/>
            <ac:spMk id="19" creationId="{566AB27F-6E35-4B0B-8A58-B471DAE58A87}"/>
          </ac:spMkLst>
        </pc:spChg>
        <pc:spChg chg="mod">
          <ac:chgData name="Mendes, Naila" userId="bd7df125-3d37-4603-b6c9-03f5f5cc97f2" providerId="ADAL" clId="{ED7B4BFC-6FAF-426F-96B7-1189B6B72BC1}" dt="2022-05-14T15:51:18.913" v="107"/>
          <ac:spMkLst>
            <pc:docMk/>
            <pc:sldMk cId="1967444320" sldId="306"/>
            <ac:spMk id="23" creationId="{4B3BB2BD-E0AB-4CF9-84EC-9501020893AB}"/>
          </ac:spMkLst>
        </pc:spChg>
        <pc:spChg chg="mod">
          <ac:chgData name="Mendes, Naila" userId="bd7df125-3d37-4603-b6c9-03f5f5cc97f2" providerId="ADAL" clId="{ED7B4BFC-6FAF-426F-96B7-1189B6B72BC1}" dt="2022-05-14T15:51:18.913" v="107"/>
          <ac:spMkLst>
            <pc:docMk/>
            <pc:sldMk cId="1967444320" sldId="306"/>
            <ac:spMk id="24" creationId="{E0C1D53C-D3E4-4448-8FB7-590834B1C791}"/>
          </ac:spMkLst>
        </pc:spChg>
        <pc:spChg chg="mod">
          <ac:chgData name="Mendes, Naila" userId="bd7df125-3d37-4603-b6c9-03f5f5cc97f2" providerId="ADAL" clId="{ED7B4BFC-6FAF-426F-96B7-1189B6B72BC1}" dt="2022-05-14T15:51:18.913" v="107"/>
          <ac:spMkLst>
            <pc:docMk/>
            <pc:sldMk cId="1967444320" sldId="306"/>
            <ac:spMk id="25" creationId="{2D68AD0B-7A21-491F-94C2-A1E99FB74762}"/>
          </ac:spMkLst>
        </pc:spChg>
        <pc:spChg chg="add mod">
          <ac:chgData name="Mendes, Naila" userId="bd7df125-3d37-4603-b6c9-03f5f5cc97f2" providerId="ADAL" clId="{ED7B4BFC-6FAF-426F-96B7-1189B6B72BC1}" dt="2022-05-14T15:51:27.069" v="108" actId="1076"/>
          <ac:spMkLst>
            <pc:docMk/>
            <pc:sldMk cId="1967444320" sldId="306"/>
            <ac:spMk id="26" creationId="{3F25D01C-21AC-41D0-A070-2952C6F8ED65}"/>
          </ac:spMkLst>
        </pc:spChg>
        <pc:spChg chg="add mod">
          <ac:chgData name="Mendes, Naila" userId="bd7df125-3d37-4603-b6c9-03f5f5cc97f2" providerId="ADAL" clId="{ED7B4BFC-6FAF-426F-96B7-1189B6B72BC1}" dt="2022-05-14T15:51:27.069" v="108" actId="1076"/>
          <ac:spMkLst>
            <pc:docMk/>
            <pc:sldMk cId="1967444320" sldId="306"/>
            <ac:spMk id="30" creationId="{E8D8506D-89D1-4F23-A6EB-EF1913F52958}"/>
          </ac:spMkLst>
        </pc:spChg>
        <pc:spChg chg="add mod">
          <ac:chgData name="Mendes, Naila" userId="bd7df125-3d37-4603-b6c9-03f5f5cc97f2" providerId="ADAL" clId="{ED7B4BFC-6FAF-426F-96B7-1189B6B72BC1}" dt="2022-05-14T15:51:27.069" v="108" actId="1076"/>
          <ac:spMkLst>
            <pc:docMk/>
            <pc:sldMk cId="1967444320" sldId="306"/>
            <ac:spMk id="33" creationId="{6FEEC93F-A889-45F5-8A79-631A369C8F46}"/>
          </ac:spMkLst>
        </pc:spChg>
        <pc:spChg chg="add mod">
          <ac:chgData name="Mendes, Naila" userId="bd7df125-3d37-4603-b6c9-03f5f5cc97f2" providerId="ADAL" clId="{ED7B4BFC-6FAF-426F-96B7-1189B6B72BC1}" dt="2022-05-14T15:51:27.069" v="108" actId="1076"/>
          <ac:spMkLst>
            <pc:docMk/>
            <pc:sldMk cId="1967444320" sldId="306"/>
            <ac:spMk id="39" creationId="{29B86FD7-427A-447C-A4E9-C17B44B68FA1}"/>
          </ac:spMkLst>
        </pc:spChg>
        <pc:grpChg chg="add mod">
          <ac:chgData name="Mendes, Naila" userId="bd7df125-3d37-4603-b6c9-03f5f5cc97f2" providerId="ADAL" clId="{ED7B4BFC-6FAF-426F-96B7-1189B6B72BC1}" dt="2022-05-14T15:51:27.069" v="108" actId="1076"/>
          <ac:grpSpMkLst>
            <pc:docMk/>
            <pc:sldMk cId="1967444320" sldId="306"/>
            <ac:grpSpMk id="5" creationId="{5D291D37-1273-4383-BB2A-DD2482C21B50}"/>
          </ac:grpSpMkLst>
        </pc:grpChg>
        <pc:grpChg chg="add mod">
          <ac:chgData name="Mendes, Naila" userId="bd7df125-3d37-4603-b6c9-03f5f5cc97f2" providerId="ADAL" clId="{ED7B4BFC-6FAF-426F-96B7-1189B6B72BC1}" dt="2022-05-14T15:51:27.069" v="108" actId="1076"/>
          <ac:grpSpMkLst>
            <pc:docMk/>
            <pc:sldMk cId="1967444320" sldId="306"/>
            <ac:grpSpMk id="20" creationId="{04B01945-7A2B-4853-9FE4-14DC386D00E4}"/>
          </ac:grpSpMkLst>
        </pc:grpChg>
        <pc:grpChg chg="mod">
          <ac:chgData name="Mendes, Naila" userId="bd7df125-3d37-4603-b6c9-03f5f5cc97f2" providerId="ADAL" clId="{ED7B4BFC-6FAF-426F-96B7-1189B6B72BC1}" dt="2022-05-14T15:51:18.913" v="107"/>
          <ac:grpSpMkLst>
            <pc:docMk/>
            <pc:sldMk cId="1967444320" sldId="306"/>
            <ac:grpSpMk id="21" creationId="{DFD0C953-5F4B-40C7-A0B6-E71A050606BC}"/>
          </ac:grpSpMkLst>
        </pc:grpChg>
        <pc:picChg chg="mod">
          <ac:chgData name="Mendes, Naila" userId="bd7df125-3d37-4603-b6c9-03f5f5cc97f2" providerId="ADAL" clId="{ED7B4BFC-6FAF-426F-96B7-1189B6B72BC1}" dt="2022-05-14T15:51:18.913" v="107"/>
          <ac:picMkLst>
            <pc:docMk/>
            <pc:sldMk cId="1967444320" sldId="306"/>
            <ac:picMk id="22" creationId="{6BCD18C7-13E8-4C9B-B546-73B8E860609F}"/>
          </ac:picMkLst>
        </pc:picChg>
        <pc:picChg chg="add mod">
          <ac:chgData name="Mendes, Naila" userId="bd7df125-3d37-4603-b6c9-03f5f5cc97f2" providerId="ADAL" clId="{ED7B4BFC-6FAF-426F-96B7-1189B6B72BC1}" dt="2022-05-14T15:51:27.069" v="108" actId="1076"/>
          <ac:picMkLst>
            <pc:docMk/>
            <pc:sldMk cId="1967444320" sldId="306"/>
            <ac:picMk id="27" creationId="{33134F02-6FEB-42D0-92A0-C372B8EF761C}"/>
          </ac:picMkLst>
        </pc:picChg>
        <pc:picChg chg="add mod">
          <ac:chgData name="Mendes, Naila" userId="bd7df125-3d37-4603-b6c9-03f5f5cc97f2" providerId="ADAL" clId="{ED7B4BFC-6FAF-426F-96B7-1189B6B72BC1}" dt="2022-05-14T15:51:35.458" v="127" actId="1036"/>
          <ac:picMkLst>
            <pc:docMk/>
            <pc:sldMk cId="1967444320" sldId="306"/>
            <ac:picMk id="28" creationId="{B97196FE-4CF4-4329-954F-4ABF64CE06F7}"/>
          </ac:picMkLst>
        </pc:picChg>
        <pc:picChg chg="add mod">
          <ac:chgData name="Mendes, Naila" userId="bd7df125-3d37-4603-b6c9-03f5f5cc97f2" providerId="ADAL" clId="{ED7B4BFC-6FAF-426F-96B7-1189B6B72BC1}" dt="2022-05-14T15:51:27.069" v="108" actId="1076"/>
          <ac:picMkLst>
            <pc:docMk/>
            <pc:sldMk cId="1967444320" sldId="306"/>
            <ac:picMk id="31" creationId="{1C2FD4AF-56B9-45C6-BD86-DF48D9ED31AE}"/>
          </ac:picMkLst>
        </pc:picChg>
        <pc:picChg chg="add mod">
          <ac:chgData name="Mendes, Naila" userId="bd7df125-3d37-4603-b6c9-03f5f5cc97f2" providerId="ADAL" clId="{ED7B4BFC-6FAF-426F-96B7-1189B6B72BC1}" dt="2022-05-14T15:51:27.069" v="108" actId="1076"/>
          <ac:picMkLst>
            <pc:docMk/>
            <pc:sldMk cId="1967444320" sldId="306"/>
            <ac:picMk id="35" creationId="{83E01261-EF4F-4325-8463-98A0A5A7DC00}"/>
          </ac:picMkLst>
        </pc:picChg>
        <pc:picChg chg="add mod">
          <ac:chgData name="Mendes, Naila" userId="bd7df125-3d37-4603-b6c9-03f5f5cc97f2" providerId="ADAL" clId="{ED7B4BFC-6FAF-426F-96B7-1189B6B72BC1}" dt="2022-05-14T15:51:27.069" v="108" actId="1076"/>
          <ac:picMkLst>
            <pc:docMk/>
            <pc:sldMk cId="1967444320" sldId="306"/>
            <ac:picMk id="36" creationId="{C5C03B33-1B29-4747-9932-913DE029DB3E}"/>
          </ac:picMkLst>
        </pc:picChg>
        <pc:picChg chg="add mod">
          <ac:chgData name="Mendes, Naila" userId="bd7df125-3d37-4603-b6c9-03f5f5cc97f2" providerId="ADAL" clId="{ED7B4BFC-6FAF-426F-96B7-1189B6B72BC1}" dt="2022-05-14T15:51:27.069" v="108" actId="1076"/>
          <ac:picMkLst>
            <pc:docMk/>
            <pc:sldMk cId="1967444320" sldId="306"/>
            <ac:picMk id="37" creationId="{04666B32-A5D2-43A6-8765-07F212F0DB35}"/>
          </ac:picMkLst>
        </pc:picChg>
        <pc:picChg chg="add mod">
          <ac:chgData name="Mendes, Naila" userId="bd7df125-3d37-4603-b6c9-03f5f5cc97f2" providerId="ADAL" clId="{ED7B4BFC-6FAF-426F-96B7-1189B6B72BC1}" dt="2022-05-14T15:51:27.069" v="108" actId="1076"/>
          <ac:picMkLst>
            <pc:docMk/>
            <pc:sldMk cId="1967444320" sldId="306"/>
            <ac:picMk id="38" creationId="{094B006D-B23D-4CD2-B945-9FB0D28073F8}"/>
          </ac:picMkLst>
        </pc:picChg>
        <pc:cxnChg chg="add mod">
          <ac:chgData name="Mendes, Naila" userId="bd7df125-3d37-4603-b6c9-03f5f5cc97f2" providerId="ADAL" clId="{ED7B4BFC-6FAF-426F-96B7-1189B6B72BC1}" dt="2022-05-14T15:51:27.069" v="108" actId="1076"/>
          <ac:cxnSpMkLst>
            <pc:docMk/>
            <pc:sldMk cId="1967444320" sldId="306"/>
            <ac:cxnSpMk id="13" creationId="{B4786CE5-8C77-4F10-A5DD-BB1A49F3AFA6}"/>
          </ac:cxnSpMkLst>
        </pc:cxnChg>
        <pc:cxnChg chg="add mod">
          <ac:chgData name="Mendes, Naila" userId="bd7df125-3d37-4603-b6c9-03f5f5cc97f2" providerId="ADAL" clId="{ED7B4BFC-6FAF-426F-96B7-1189B6B72BC1}" dt="2022-05-14T15:51:27.069" v="108" actId="1076"/>
          <ac:cxnSpMkLst>
            <pc:docMk/>
            <pc:sldMk cId="1967444320" sldId="306"/>
            <ac:cxnSpMk id="14" creationId="{7AAF8212-9536-4241-83E4-D47CECD23839}"/>
          </ac:cxnSpMkLst>
        </pc:cxnChg>
        <pc:cxnChg chg="add mod">
          <ac:chgData name="Mendes, Naila" userId="bd7df125-3d37-4603-b6c9-03f5f5cc97f2" providerId="ADAL" clId="{ED7B4BFC-6FAF-426F-96B7-1189B6B72BC1}" dt="2022-05-14T15:51:27.069" v="108" actId="1076"/>
          <ac:cxnSpMkLst>
            <pc:docMk/>
            <pc:sldMk cId="1967444320" sldId="306"/>
            <ac:cxnSpMk id="17" creationId="{65428E1B-8F80-4A06-9057-CEBC6E51668E}"/>
          </ac:cxnSpMkLst>
        </pc:cxnChg>
        <pc:cxnChg chg="add mod">
          <ac:chgData name="Mendes, Naila" userId="bd7df125-3d37-4603-b6c9-03f5f5cc97f2" providerId="ADAL" clId="{ED7B4BFC-6FAF-426F-96B7-1189B6B72BC1}" dt="2022-05-14T15:51:27.069" v="108" actId="1076"/>
          <ac:cxnSpMkLst>
            <pc:docMk/>
            <pc:sldMk cId="1967444320" sldId="306"/>
            <ac:cxnSpMk id="18" creationId="{AF1DB309-CC79-4569-8755-3A9F6938134E}"/>
          </ac:cxnSpMkLst>
        </pc:cxnChg>
        <pc:cxnChg chg="add mod">
          <ac:chgData name="Mendes, Naila" userId="bd7df125-3d37-4603-b6c9-03f5f5cc97f2" providerId="ADAL" clId="{ED7B4BFC-6FAF-426F-96B7-1189B6B72BC1}" dt="2022-05-14T15:51:27.069" v="108" actId="1076"/>
          <ac:cxnSpMkLst>
            <pc:docMk/>
            <pc:sldMk cId="1967444320" sldId="306"/>
            <ac:cxnSpMk id="29" creationId="{EFFE6315-D700-4CB1-ACD0-AF1B1D1D37DC}"/>
          </ac:cxnSpMkLst>
        </pc:cxnChg>
        <pc:cxnChg chg="add mod">
          <ac:chgData name="Mendes, Naila" userId="bd7df125-3d37-4603-b6c9-03f5f5cc97f2" providerId="ADAL" clId="{ED7B4BFC-6FAF-426F-96B7-1189B6B72BC1}" dt="2022-05-14T15:51:27.069" v="108" actId="1076"/>
          <ac:cxnSpMkLst>
            <pc:docMk/>
            <pc:sldMk cId="1967444320" sldId="306"/>
            <ac:cxnSpMk id="32" creationId="{9833EE6C-8E3C-4B7F-834B-C2CEFB151AD6}"/>
          </ac:cxnSpMkLst>
        </pc:cxnChg>
        <pc:cxnChg chg="add mod">
          <ac:chgData name="Mendes, Naila" userId="bd7df125-3d37-4603-b6c9-03f5f5cc97f2" providerId="ADAL" clId="{ED7B4BFC-6FAF-426F-96B7-1189B6B72BC1}" dt="2022-05-14T15:51:27.069" v="108" actId="1076"/>
          <ac:cxnSpMkLst>
            <pc:docMk/>
            <pc:sldMk cId="1967444320" sldId="306"/>
            <ac:cxnSpMk id="34" creationId="{20ABAB5E-1EB0-4389-8D13-27C8E5B6EC7E}"/>
          </ac:cxnSpMkLst>
        </pc:cxnChg>
        <pc:cxnChg chg="add mod">
          <ac:chgData name="Mendes, Naila" userId="bd7df125-3d37-4603-b6c9-03f5f5cc97f2" providerId="ADAL" clId="{ED7B4BFC-6FAF-426F-96B7-1189B6B72BC1}" dt="2022-05-14T15:51:35.458" v="127" actId="1036"/>
          <ac:cxnSpMkLst>
            <pc:docMk/>
            <pc:sldMk cId="1967444320" sldId="306"/>
            <ac:cxnSpMk id="40" creationId="{3D10FCBF-1501-4E87-9726-0D1A50BE9AF5}"/>
          </ac:cxnSpMkLst>
        </pc:cxnChg>
        <pc:cxnChg chg="add mod">
          <ac:chgData name="Mendes, Naila" userId="bd7df125-3d37-4603-b6c9-03f5f5cc97f2" providerId="ADAL" clId="{ED7B4BFC-6FAF-426F-96B7-1189B6B72BC1}" dt="2022-05-14T15:51:35.458" v="127" actId="1036"/>
          <ac:cxnSpMkLst>
            <pc:docMk/>
            <pc:sldMk cId="1967444320" sldId="306"/>
            <ac:cxnSpMk id="41" creationId="{138779AC-6849-43CE-A560-82CEC9EC7360}"/>
          </ac:cxnSpMkLst>
        </pc:cxnChg>
      </pc:sldChg>
      <pc:sldChg chg="addSp delSp modSp new mod">
        <pc:chgData name="Mendes, Naila" userId="bd7df125-3d37-4603-b6c9-03f5f5cc97f2" providerId="ADAL" clId="{ED7B4BFC-6FAF-426F-96B7-1189B6B72BC1}" dt="2022-05-14T22:48:27.947" v="196" actId="20577"/>
        <pc:sldMkLst>
          <pc:docMk/>
          <pc:sldMk cId="349575964" sldId="307"/>
        </pc:sldMkLst>
        <pc:spChg chg="mod">
          <ac:chgData name="Mendes, Naila" userId="bd7df125-3d37-4603-b6c9-03f5f5cc97f2" providerId="ADAL" clId="{ED7B4BFC-6FAF-426F-96B7-1189B6B72BC1}" dt="2022-05-14T22:48:27.947" v="196" actId="20577"/>
          <ac:spMkLst>
            <pc:docMk/>
            <pc:sldMk cId="349575964" sldId="307"/>
            <ac:spMk id="2" creationId="{991F7FA3-A6AC-42CE-8878-13FEC99E55A4}"/>
          </ac:spMkLst>
        </pc:spChg>
        <pc:spChg chg="del">
          <ac:chgData name="Mendes, Naila" userId="bd7df125-3d37-4603-b6c9-03f5f5cc97f2" providerId="ADAL" clId="{ED7B4BFC-6FAF-426F-96B7-1189B6B72BC1}" dt="2022-05-14T22:48:01.112" v="178"/>
          <ac:spMkLst>
            <pc:docMk/>
            <pc:sldMk cId="349575964" sldId="307"/>
            <ac:spMk id="3" creationId="{C3C8DFA2-0404-489A-B2B0-5678DCD8F3C2}"/>
          </ac:spMkLst>
        </pc:spChg>
        <pc:picChg chg="add mod">
          <ac:chgData name="Mendes, Naila" userId="bd7df125-3d37-4603-b6c9-03f5f5cc97f2" providerId="ADAL" clId="{ED7B4BFC-6FAF-426F-96B7-1189B6B72BC1}" dt="2022-05-14T22:48:16.842" v="186" actId="1076"/>
          <ac:picMkLst>
            <pc:docMk/>
            <pc:sldMk cId="349575964" sldId="307"/>
            <ac:picMk id="5" creationId="{636E3E5B-1002-4A7B-8662-FDE9A12134DB}"/>
          </ac:picMkLst>
        </pc:picChg>
      </pc:sldChg>
      <pc:sldChg chg="modSp new mod">
        <pc:chgData name="Mendes, Naila" userId="bd7df125-3d37-4603-b6c9-03f5f5cc97f2" providerId="ADAL" clId="{ED7B4BFC-6FAF-426F-96B7-1189B6B72BC1}" dt="2022-05-27T16:09:32.063" v="486"/>
        <pc:sldMkLst>
          <pc:docMk/>
          <pc:sldMk cId="3529745094" sldId="308"/>
        </pc:sldMkLst>
        <pc:spChg chg="mod">
          <ac:chgData name="Mendes, Naila" userId="bd7df125-3d37-4603-b6c9-03f5f5cc97f2" providerId="ADAL" clId="{ED7B4BFC-6FAF-426F-96B7-1189B6B72BC1}" dt="2022-05-25T00:34:12.050" v="264" actId="20577"/>
          <ac:spMkLst>
            <pc:docMk/>
            <pc:sldMk cId="3529745094" sldId="308"/>
            <ac:spMk id="2" creationId="{69AD872A-E981-4781-A085-7945E75C090B}"/>
          </ac:spMkLst>
        </pc:spChg>
        <pc:spChg chg="mod">
          <ac:chgData name="Mendes, Naila" userId="bd7df125-3d37-4603-b6c9-03f5f5cc97f2" providerId="ADAL" clId="{ED7B4BFC-6FAF-426F-96B7-1189B6B72BC1}" dt="2022-05-27T16:09:32.063" v="486"/>
          <ac:spMkLst>
            <pc:docMk/>
            <pc:sldMk cId="3529745094" sldId="308"/>
            <ac:spMk id="3" creationId="{D7219446-A9D2-48F9-99FF-CD9D0E35804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BF859C-18E2-4218-8290-662F50077F2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DB9564-9F6B-4061-A883-A8AC9061BC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16EEA7-28A6-40E1-9EAD-8D5ADC8C5699}" type="datetimeFigureOut">
              <a:rPr lang="en-US" smtClean="0"/>
              <a:t>1/3/23</a:t>
            </a:fld>
            <a:endParaRPr lang="en-US"/>
          </a:p>
        </p:txBody>
      </p:sp>
      <p:sp>
        <p:nvSpPr>
          <p:cNvPr id="4" name="Footer Placeholder 3">
            <a:extLst>
              <a:ext uri="{FF2B5EF4-FFF2-40B4-BE49-F238E27FC236}">
                <a16:creationId xmlns:a16="http://schemas.microsoft.com/office/drawing/2014/main" id="{9BECAE96-95E8-47EA-81FE-94D12E0D27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16E9739-5B6D-4E17-A393-FD4F868B686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096A9D-2D9D-48C5-8943-8E5252D77443}" type="slidenum">
              <a:rPr lang="en-US" smtClean="0"/>
              <a:t>‹#›</a:t>
            </a:fld>
            <a:endParaRPr lang="en-US"/>
          </a:p>
        </p:txBody>
      </p:sp>
    </p:spTree>
    <p:extLst>
      <p:ext uri="{BB962C8B-B14F-4D97-AF65-F5344CB8AC3E}">
        <p14:creationId xmlns:p14="http://schemas.microsoft.com/office/powerpoint/2010/main" val="4115390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2B231-EDC5-41C4-A351-E08D0A285D81}" type="datetimeFigureOut">
              <a:rPr lang="en-US" smtClean="0"/>
              <a:t>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1E160-E5BA-479D-AA29-F96F88DD2CAE}" type="slidenum">
              <a:rPr lang="en-US" smtClean="0"/>
              <a:t>‹#›</a:t>
            </a:fld>
            <a:endParaRPr lang="en-US"/>
          </a:p>
        </p:txBody>
      </p:sp>
    </p:spTree>
    <p:extLst>
      <p:ext uri="{BB962C8B-B14F-4D97-AF65-F5344CB8AC3E}">
        <p14:creationId xmlns:p14="http://schemas.microsoft.com/office/powerpoint/2010/main" val="2008861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7CB3E9A-C1E2-4464-A4E5-4867F15F868C}"/>
              </a:ext>
            </a:extLst>
          </p:cNvPr>
          <p:cNvSpPr/>
          <p:nvPr userDrawn="1"/>
        </p:nvSpPr>
        <p:spPr>
          <a:xfrm>
            <a:off x="0" y="5416062"/>
            <a:ext cx="12192000" cy="14419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17268CF-A965-42E4-AF65-A8661A2162C2}"/>
              </a:ext>
            </a:extLst>
          </p:cNvPr>
          <p:cNvSpPr>
            <a:spLocks noGrp="1"/>
          </p:cNvSpPr>
          <p:nvPr>
            <p:ph type="subTitle" idx="1"/>
          </p:nvPr>
        </p:nvSpPr>
        <p:spPr>
          <a:xfrm>
            <a:off x="496765" y="5439386"/>
            <a:ext cx="9144000" cy="1418614"/>
          </a:xfrm>
        </p:spPr>
        <p:txBody>
          <a:bodyPr/>
          <a:lstStyle>
            <a:lvl1pPr marL="0" indent="0" algn="l">
              <a:buNone/>
              <a:defRPr sz="24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5904F68-3E09-4E00-8AF4-5CF14EFF09A6}"/>
              </a:ext>
            </a:extLst>
          </p:cNvPr>
          <p:cNvSpPr>
            <a:spLocks noGrp="1"/>
          </p:cNvSpPr>
          <p:nvPr>
            <p:ph type="dt" sz="half" idx="10"/>
          </p:nvPr>
        </p:nvSpPr>
        <p:spPr>
          <a:xfrm>
            <a:off x="496765" y="6492875"/>
            <a:ext cx="2743200" cy="365125"/>
          </a:xfrm>
        </p:spPr>
        <p:txBody>
          <a:bodyPr/>
          <a:lstStyle/>
          <a:p>
            <a:fld id="{015D2C1F-D534-4280-8375-B30C0D4404C9}" type="datetime4">
              <a:rPr lang="en-US" smtClean="0"/>
              <a:t>January 3, 2023</a:t>
            </a:fld>
            <a:endParaRPr lang="en-US" dirty="0"/>
          </a:p>
        </p:txBody>
      </p:sp>
      <p:sp>
        <p:nvSpPr>
          <p:cNvPr id="8" name="Title 1">
            <a:extLst>
              <a:ext uri="{FF2B5EF4-FFF2-40B4-BE49-F238E27FC236}">
                <a16:creationId xmlns:a16="http://schemas.microsoft.com/office/drawing/2014/main" id="{967B309C-6909-41C3-A56A-B451DFCDE249}"/>
              </a:ext>
            </a:extLst>
          </p:cNvPr>
          <p:cNvSpPr txBox="1">
            <a:spLocks/>
          </p:cNvSpPr>
          <p:nvPr userDrawn="1"/>
        </p:nvSpPr>
        <p:spPr>
          <a:xfrm>
            <a:off x="0" y="1261940"/>
            <a:ext cx="10137531" cy="3116629"/>
          </a:xfrm>
          <a:prstGeom prst="rect">
            <a:avLst/>
          </a:prstGeom>
          <a:solidFill>
            <a:srgbClr val="00C7C9"/>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dirty="0">
              <a:solidFill>
                <a:schemeClr val="bg1"/>
              </a:solidFill>
              <a:latin typeface="Futura Medium" charset="0"/>
              <a:ea typeface="Futura Medium" charset="0"/>
              <a:cs typeface="Futura Medium" charset="0"/>
            </a:endParaRPr>
          </a:p>
        </p:txBody>
      </p:sp>
      <p:sp>
        <p:nvSpPr>
          <p:cNvPr id="9" name="Rectangle 8">
            <a:extLst>
              <a:ext uri="{FF2B5EF4-FFF2-40B4-BE49-F238E27FC236}">
                <a16:creationId xmlns:a16="http://schemas.microsoft.com/office/drawing/2014/main" id="{F1823B92-3FE8-47C3-A7D2-BB47F1B7F51A}"/>
              </a:ext>
            </a:extLst>
          </p:cNvPr>
          <p:cNvSpPr/>
          <p:nvPr userDrawn="1"/>
        </p:nvSpPr>
        <p:spPr>
          <a:xfrm>
            <a:off x="10668000" y="1261939"/>
            <a:ext cx="1524000" cy="3116629"/>
          </a:xfrm>
          <a:prstGeom prst="rect">
            <a:avLst/>
          </a:prstGeom>
          <a:solidFill>
            <a:srgbClr val="00C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29705D-0575-42CD-85DB-47CFA2AA7B4C}"/>
              </a:ext>
            </a:extLst>
          </p:cNvPr>
          <p:cNvSpPr>
            <a:spLocks noGrp="1"/>
          </p:cNvSpPr>
          <p:nvPr>
            <p:ph type="ctrTitle"/>
          </p:nvPr>
        </p:nvSpPr>
        <p:spPr>
          <a:xfrm>
            <a:off x="496765" y="489317"/>
            <a:ext cx="9144000" cy="3889252"/>
          </a:xfrm>
        </p:spPr>
        <p:txBody>
          <a:bodyPr anchor="ctr"/>
          <a:lstStyle>
            <a:lvl1pPr algn="ctr">
              <a:defRPr sz="6000"/>
            </a:lvl1pPr>
          </a:lstStyle>
          <a:p>
            <a:r>
              <a:rPr lang="en-US" dirty="0"/>
              <a:t>Click to edit Master title</a:t>
            </a:r>
          </a:p>
        </p:txBody>
      </p:sp>
      <p:sp>
        <p:nvSpPr>
          <p:cNvPr id="12" name="Footer Placeholder 4">
            <a:extLst>
              <a:ext uri="{FF2B5EF4-FFF2-40B4-BE49-F238E27FC236}">
                <a16:creationId xmlns:a16="http://schemas.microsoft.com/office/drawing/2014/main" id="{4670CE46-814D-41CF-ADE7-352F33C9AD1F}"/>
              </a:ext>
            </a:extLst>
          </p:cNvPr>
          <p:cNvSpPr>
            <a:spLocks noGrp="1"/>
          </p:cNvSpPr>
          <p:nvPr>
            <p:ph type="ftr" sz="quarter" idx="11"/>
          </p:nvPr>
        </p:nvSpPr>
        <p:spPr>
          <a:xfrm>
            <a:off x="5525965" y="6492874"/>
            <a:ext cx="4114800" cy="365125"/>
          </a:xfrm>
          <a:prstGeom prst="rect">
            <a:avLst/>
          </a:prstGeom>
        </p:spPr>
        <p:txBody>
          <a:bodyPr/>
          <a:lstStyle>
            <a:lvl1pPr>
              <a:defRPr>
                <a:solidFill>
                  <a:schemeClr val="bg1">
                    <a:lumMod val="50000"/>
                  </a:schemeClr>
                </a:solidFill>
              </a:defRPr>
            </a:lvl1pPr>
          </a:lstStyle>
          <a:p>
            <a:endParaRPr lang="en-US" dirty="0"/>
          </a:p>
        </p:txBody>
      </p:sp>
      <p:pic>
        <p:nvPicPr>
          <p:cNvPr id="13" name="Picture 12">
            <a:extLst>
              <a:ext uri="{FF2B5EF4-FFF2-40B4-BE49-F238E27FC236}">
                <a16:creationId xmlns:a16="http://schemas.microsoft.com/office/drawing/2014/main" id="{69CE29EB-6515-4333-8BB9-30C951CA211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6667" r="23333" b="34815"/>
          <a:stretch/>
        </p:blipFill>
        <p:spPr>
          <a:xfrm rot="16200000">
            <a:off x="6667500" y="1333501"/>
            <a:ext cx="6858001" cy="4190999"/>
          </a:xfrm>
          <a:prstGeom prst="rect">
            <a:avLst/>
          </a:prstGeom>
        </p:spPr>
      </p:pic>
    </p:spTree>
    <p:extLst>
      <p:ext uri="{BB962C8B-B14F-4D97-AF65-F5344CB8AC3E}">
        <p14:creationId xmlns:p14="http://schemas.microsoft.com/office/powerpoint/2010/main" val="3708967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7DE5-21EA-44E0-8BA6-1AAA5B8B4156}"/>
              </a:ext>
            </a:extLst>
          </p:cNvPr>
          <p:cNvSpPr>
            <a:spLocks noGrp="1"/>
          </p:cNvSpPr>
          <p:nvPr>
            <p:ph type="title"/>
          </p:nvPr>
        </p:nvSpPr>
        <p:spPr>
          <a:xfrm>
            <a:off x="839788" y="378070"/>
            <a:ext cx="3932237" cy="93198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D250723-1F2F-44F4-99E2-4034F1F3FC9C}"/>
              </a:ext>
            </a:extLst>
          </p:cNvPr>
          <p:cNvSpPr>
            <a:spLocks noGrp="1"/>
          </p:cNvSpPr>
          <p:nvPr>
            <p:ph idx="1"/>
          </p:nvPr>
        </p:nvSpPr>
        <p:spPr>
          <a:xfrm>
            <a:off x="5183188" y="1450730"/>
            <a:ext cx="6172200" cy="44103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45D0EE0-C4C6-4842-A9DF-D6A19A6E6959}"/>
              </a:ext>
            </a:extLst>
          </p:cNvPr>
          <p:cNvSpPr>
            <a:spLocks noGrp="1"/>
          </p:cNvSpPr>
          <p:nvPr>
            <p:ph type="body" sz="half" idx="2"/>
          </p:nvPr>
        </p:nvSpPr>
        <p:spPr>
          <a:xfrm>
            <a:off x="839788" y="1450730"/>
            <a:ext cx="3932237" cy="441825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E5D6967-E0D5-48D3-9000-E1B588D09D7B}"/>
              </a:ext>
            </a:extLst>
          </p:cNvPr>
          <p:cNvSpPr>
            <a:spLocks noGrp="1"/>
          </p:cNvSpPr>
          <p:nvPr>
            <p:ph type="dt" sz="half" idx="10"/>
          </p:nvPr>
        </p:nvSpPr>
        <p:spPr/>
        <p:txBody>
          <a:bodyPr/>
          <a:lstStyle/>
          <a:p>
            <a:fld id="{21E2214D-F354-4D94-86C1-65C93C1949C6}" type="datetime4">
              <a:rPr lang="en-US" smtClean="0"/>
              <a:t>January 3, 2023</a:t>
            </a:fld>
            <a:endParaRPr lang="en-US"/>
          </a:p>
        </p:txBody>
      </p:sp>
      <p:sp>
        <p:nvSpPr>
          <p:cNvPr id="6" name="Footer Placeholder 5">
            <a:extLst>
              <a:ext uri="{FF2B5EF4-FFF2-40B4-BE49-F238E27FC236}">
                <a16:creationId xmlns:a16="http://schemas.microsoft.com/office/drawing/2014/main" id="{BF7EAEAD-751C-4A61-871F-794C24D005A3}"/>
              </a:ext>
            </a:extLst>
          </p:cNvPr>
          <p:cNvSpPr>
            <a:spLocks noGrp="1"/>
          </p:cNvSpPr>
          <p:nvPr>
            <p:ph type="ftr" sz="quarter" idx="11"/>
          </p:nvPr>
        </p:nvSpPr>
        <p:spPr>
          <a:xfrm>
            <a:off x="4038600" y="6221412"/>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7C015CE-A7D8-4BA1-9A32-4C0B0DD46A68}"/>
              </a:ext>
            </a:extLst>
          </p:cNvPr>
          <p:cNvSpPr>
            <a:spLocks noGrp="1"/>
          </p:cNvSpPr>
          <p:nvPr>
            <p:ph type="sldNum" sz="quarter" idx="12"/>
          </p:nvPr>
        </p:nvSpPr>
        <p:spPr/>
        <p:txBody>
          <a:bodyPr/>
          <a:lstStyle/>
          <a:p>
            <a:fld id="{17ED9FBA-4F86-4176-9F07-150B5965787A}" type="slidenum">
              <a:rPr lang="en-US" smtClean="0"/>
              <a:t>‹#›</a:t>
            </a:fld>
            <a:endParaRPr lang="en-US"/>
          </a:p>
        </p:txBody>
      </p:sp>
    </p:spTree>
    <p:extLst>
      <p:ext uri="{BB962C8B-B14F-4D97-AF65-F5344CB8AC3E}">
        <p14:creationId xmlns:p14="http://schemas.microsoft.com/office/powerpoint/2010/main" val="2287611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51291-3C56-4BC7-B63F-8E1208126D23}"/>
              </a:ext>
            </a:extLst>
          </p:cNvPr>
          <p:cNvSpPr>
            <a:spLocks noGrp="1"/>
          </p:cNvSpPr>
          <p:nvPr>
            <p:ph type="title"/>
          </p:nvPr>
        </p:nvSpPr>
        <p:spPr>
          <a:xfrm>
            <a:off x="839788" y="393455"/>
            <a:ext cx="3932237" cy="94419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52CD300B-AD0E-47BD-8A30-639974D50A9E}"/>
              </a:ext>
            </a:extLst>
          </p:cNvPr>
          <p:cNvSpPr>
            <a:spLocks noGrp="1"/>
          </p:cNvSpPr>
          <p:nvPr>
            <p:ph type="pic" idx="1"/>
          </p:nvPr>
        </p:nvSpPr>
        <p:spPr>
          <a:xfrm>
            <a:off x="5183188" y="1459522"/>
            <a:ext cx="6172200" cy="440152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BC3042-A170-4320-A917-C5BC92A7DC62}"/>
              </a:ext>
            </a:extLst>
          </p:cNvPr>
          <p:cNvSpPr>
            <a:spLocks noGrp="1"/>
          </p:cNvSpPr>
          <p:nvPr>
            <p:ph type="body" sz="half" idx="2"/>
          </p:nvPr>
        </p:nvSpPr>
        <p:spPr>
          <a:xfrm>
            <a:off x="839788" y="1459522"/>
            <a:ext cx="3932237" cy="44094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07EE20-F88F-46E1-B3DC-F23A6027737F}"/>
              </a:ext>
            </a:extLst>
          </p:cNvPr>
          <p:cNvSpPr>
            <a:spLocks noGrp="1"/>
          </p:cNvSpPr>
          <p:nvPr>
            <p:ph type="dt" sz="half" idx="10"/>
          </p:nvPr>
        </p:nvSpPr>
        <p:spPr/>
        <p:txBody>
          <a:bodyPr/>
          <a:lstStyle/>
          <a:p>
            <a:fld id="{AF0BFE0C-7794-49F5-99F7-F6570355DC4B}" type="datetime4">
              <a:rPr lang="en-US" smtClean="0"/>
              <a:t>January 3, 2023</a:t>
            </a:fld>
            <a:endParaRPr lang="en-US"/>
          </a:p>
        </p:txBody>
      </p:sp>
      <p:sp>
        <p:nvSpPr>
          <p:cNvPr id="6" name="Footer Placeholder 5">
            <a:extLst>
              <a:ext uri="{FF2B5EF4-FFF2-40B4-BE49-F238E27FC236}">
                <a16:creationId xmlns:a16="http://schemas.microsoft.com/office/drawing/2014/main" id="{F2A49EC7-2302-4C1D-B28B-45DD37432B58}"/>
              </a:ext>
            </a:extLst>
          </p:cNvPr>
          <p:cNvSpPr>
            <a:spLocks noGrp="1"/>
          </p:cNvSpPr>
          <p:nvPr>
            <p:ph type="ftr" sz="quarter" idx="11"/>
          </p:nvPr>
        </p:nvSpPr>
        <p:spPr>
          <a:xfrm>
            <a:off x="4038600" y="6204316"/>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0B6AE4F1-9F82-4BC3-B70E-E6ECC01105D3}"/>
              </a:ext>
            </a:extLst>
          </p:cNvPr>
          <p:cNvSpPr>
            <a:spLocks noGrp="1"/>
          </p:cNvSpPr>
          <p:nvPr>
            <p:ph type="sldNum" sz="quarter" idx="12"/>
          </p:nvPr>
        </p:nvSpPr>
        <p:spPr/>
        <p:txBody>
          <a:bodyPr/>
          <a:lstStyle/>
          <a:p>
            <a:fld id="{17ED9FBA-4F86-4176-9F07-150B5965787A}" type="slidenum">
              <a:rPr lang="en-US" smtClean="0"/>
              <a:t>‹#›</a:t>
            </a:fld>
            <a:endParaRPr lang="en-US"/>
          </a:p>
        </p:txBody>
      </p:sp>
    </p:spTree>
    <p:extLst>
      <p:ext uri="{BB962C8B-B14F-4D97-AF65-F5344CB8AC3E}">
        <p14:creationId xmlns:p14="http://schemas.microsoft.com/office/powerpoint/2010/main" val="3914340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B7062-A5F9-4A5F-A2B8-350008780C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8A0E5-917A-4747-9895-C43BFFDA70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A648EC-F190-49B8-BB94-8148F0F80B0B}"/>
              </a:ext>
            </a:extLst>
          </p:cNvPr>
          <p:cNvSpPr>
            <a:spLocks noGrp="1"/>
          </p:cNvSpPr>
          <p:nvPr>
            <p:ph type="dt" sz="half" idx="10"/>
          </p:nvPr>
        </p:nvSpPr>
        <p:spPr/>
        <p:txBody>
          <a:bodyPr/>
          <a:lstStyle/>
          <a:p>
            <a:fld id="{0DA10F29-B0F6-4DF0-8D9B-111305904F41}" type="datetime4">
              <a:rPr lang="en-US" smtClean="0"/>
              <a:t>January 3, 2023</a:t>
            </a:fld>
            <a:endParaRPr lang="en-US"/>
          </a:p>
        </p:txBody>
      </p:sp>
      <p:sp>
        <p:nvSpPr>
          <p:cNvPr id="5" name="Footer Placeholder 4">
            <a:extLst>
              <a:ext uri="{FF2B5EF4-FFF2-40B4-BE49-F238E27FC236}">
                <a16:creationId xmlns:a16="http://schemas.microsoft.com/office/drawing/2014/main" id="{3CE1F448-2D2C-4BCC-BB3C-941D3D31776F}"/>
              </a:ext>
            </a:extLst>
          </p:cNvPr>
          <p:cNvSpPr>
            <a:spLocks noGrp="1"/>
          </p:cNvSpPr>
          <p:nvPr>
            <p:ph type="ftr" sz="quarter" idx="11"/>
          </p:nvPr>
        </p:nvSpPr>
        <p:spPr>
          <a:xfrm>
            <a:off x="4038600" y="6202728"/>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D6B283DC-EB0F-46B1-8F4E-5FF31728C4F8}"/>
              </a:ext>
            </a:extLst>
          </p:cNvPr>
          <p:cNvSpPr>
            <a:spLocks noGrp="1"/>
          </p:cNvSpPr>
          <p:nvPr>
            <p:ph type="sldNum" sz="quarter" idx="12"/>
          </p:nvPr>
        </p:nvSpPr>
        <p:spPr/>
        <p:txBody>
          <a:bodyPr/>
          <a:lstStyle/>
          <a:p>
            <a:fld id="{17ED9FBA-4F86-4176-9F07-150B5965787A}" type="slidenum">
              <a:rPr lang="en-US" smtClean="0"/>
              <a:t>‹#›</a:t>
            </a:fld>
            <a:endParaRPr lang="en-US"/>
          </a:p>
        </p:txBody>
      </p:sp>
    </p:spTree>
    <p:extLst>
      <p:ext uri="{BB962C8B-B14F-4D97-AF65-F5344CB8AC3E}">
        <p14:creationId xmlns:p14="http://schemas.microsoft.com/office/powerpoint/2010/main" val="633556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15668-E968-4B52-8996-3F460AA399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22529-C6BA-421A-8A1A-EE6BB30968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D724F9-4D98-479E-996D-D3608514A8A4}"/>
              </a:ext>
            </a:extLst>
          </p:cNvPr>
          <p:cNvSpPr>
            <a:spLocks noGrp="1"/>
          </p:cNvSpPr>
          <p:nvPr>
            <p:ph type="dt" sz="half" idx="10"/>
          </p:nvPr>
        </p:nvSpPr>
        <p:spPr/>
        <p:txBody>
          <a:bodyPr/>
          <a:lstStyle/>
          <a:p>
            <a:fld id="{D0AA69BF-7B12-479B-847D-D3E2412B4F37}" type="datetime4">
              <a:rPr lang="en-US" smtClean="0"/>
              <a:t>January 3, 2023</a:t>
            </a:fld>
            <a:endParaRPr lang="en-US"/>
          </a:p>
        </p:txBody>
      </p:sp>
      <p:sp>
        <p:nvSpPr>
          <p:cNvPr id="5" name="Footer Placeholder 4">
            <a:extLst>
              <a:ext uri="{FF2B5EF4-FFF2-40B4-BE49-F238E27FC236}">
                <a16:creationId xmlns:a16="http://schemas.microsoft.com/office/drawing/2014/main" id="{974C4521-E07F-4A1E-B574-91FEE7A2FE22}"/>
              </a:ext>
            </a:extLst>
          </p:cNvPr>
          <p:cNvSpPr>
            <a:spLocks noGrp="1"/>
          </p:cNvSpPr>
          <p:nvPr>
            <p:ph type="ftr" sz="quarter" idx="11"/>
          </p:nvPr>
        </p:nvSpPr>
        <p:spPr>
          <a:xfrm>
            <a:off x="4038600" y="6204316"/>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11ED829-A211-44EE-A7A9-410F5C1B3A98}"/>
              </a:ext>
            </a:extLst>
          </p:cNvPr>
          <p:cNvSpPr>
            <a:spLocks noGrp="1"/>
          </p:cNvSpPr>
          <p:nvPr>
            <p:ph type="sldNum" sz="quarter" idx="12"/>
          </p:nvPr>
        </p:nvSpPr>
        <p:spPr/>
        <p:txBody>
          <a:bodyPr/>
          <a:lstStyle/>
          <a:p>
            <a:fld id="{17ED9FBA-4F86-4176-9F07-150B5965787A}" type="slidenum">
              <a:rPr lang="en-US" smtClean="0"/>
              <a:t>‹#›</a:t>
            </a:fld>
            <a:endParaRPr lang="en-US"/>
          </a:p>
        </p:txBody>
      </p:sp>
    </p:spTree>
    <p:extLst>
      <p:ext uri="{BB962C8B-B14F-4D97-AF65-F5344CB8AC3E}">
        <p14:creationId xmlns:p14="http://schemas.microsoft.com/office/powerpoint/2010/main" val="120824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F926-BF4E-4EF8-A50A-F43F71ECC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32F2EB-CB60-45AD-8DB8-5BD85B0064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A2B32C-D224-4FAF-B167-11F5B43D72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4C0EFF-6CE5-4AC0-90B5-8D6EC70884B3}"/>
              </a:ext>
            </a:extLst>
          </p:cNvPr>
          <p:cNvSpPr>
            <a:spLocks noGrp="1"/>
          </p:cNvSpPr>
          <p:nvPr>
            <p:ph type="dt" sz="half" idx="10"/>
          </p:nvPr>
        </p:nvSpPr>
        <p:spPr/>
        <p:txBody>
          <a:bodyPr/>
          <a:lstStyle/>
          <a:p>
            <a:fld id="{3B1EC291-C36C-4F0F-8D89-129AB53AFA19}" type="datetime4">
              <a:rPr lang="en-US" smtClean="0"/>
              <a:t>January 3, 2023</a:t>
            </a:fld>
            <a:endParaRPr lang="en-US"/>
          </a:p>
        </p:txBody>
      </p:sp>
      <p:sp>
        <p:nvSpPr>
          <p:cNvPr id="6" name="Footer Placeholder 5">
            <a:extLst>
              <a:ext uri="{FF2B5EF4-FFF2-40B4-BE49-F238E27FC236}">
                <a16:creationId xmlns:a16="http://schemas.microsoft.com/office/drawing/2014/main" id="{9479410A-E7CE-408D-A0F0-B86B72CBEF66}"/>
              </a:ext>
            </a:extLst>
          </p:cNvPr>
          <p:cNvSpPr>
            <a:spLocks noGrp="1"/>
          </p:cNvSpPr>
          <p:nvPr>
            <p:ph type="ftr" sz="quarter" idx="11"/>
          </p:nvPr>
        </p:nvSpPr>
        <p:spPr>
          <a:xfrm>
            <a:off x="3962400" y="6204315"/>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01B42A63-437D-490E-B9EB-EBECECA5B8AF}"/>
              </a:ext>
            </a:extLst>
          </p:cNvPr>
          <p:cNvSpPr>
            <a:spLocks noGrp="1"/>
          </p:cNvSpPr>
          <p:nvPr>
            <p:ph type="sldNum" sz="quarter" idx="12"/>
          </p:nvPr>
        </p:nvSpPr>
        <p:spPr/>
        <p:txBody>
          <a:bodyPr/>
          <a:lstStyle/>
          <a:p>
            <a:fld id="{17ED9FBA-4F86-4176-9F07-150B5965787A}" type="slidenum">
              <a:rPr lang="en-US" smtClean="0"/>
              <a:t>‹#›</a:t>
            </a:fld>
            <a:endParaRPr lang="en-US"/>
          </a:p>
        </p:txBody>
      </p:sp>
    </p:spTree>
    <p:extLst>
      <p:ext uri="{BB962C8B-B14F-4D97-AF65-F5344CB8AC3E}">
        <p14:creationId xmlns:p14="http://schemas.microsoft.com/office/powerpoint/2010/main" val="41688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A864-3E10-41B1-B44E-AA2ECE932B24}"/>
              </a:ext>
            </a:extLst>
          </p:cNvPr>
          <p:cNvSpPr>
            <a:spLocks noGrp="1"/>
          </p:cNvSpPr>
          <p:nvPr>
            <p:ph type="title" hasCustomPrompt="1"/>
          </p:nvPr>
        </p:nvSpPr>
        <p:spPr>
          <a:xfrm>
            <a:off x="839788" y="365126"/>
            <a:ext cx="10515600" cy="918552"/>
          </a:xfrm>
        </p:spPr>
        <p:txBody>
          <a:bodyPr/>
          <a:lstStyle>
            <a:lvl1pPr>
              <a:defRPr/>
            </a:lvl1pPr>
          </a:lstStyle>
          <a:p>
            <a:r>
              <a:rPr lang="en-US" dirty="0"/>
              <a:t>Click to edit Master title style</a:t>
            </a:r>
            <a:br>
              <a:rPr lang="en-US" dirty="0"/>
            </a:br>
            <a:r>
              <a:rPr lang="en-US" dirty="0" err="1"/>
              <a:t>uguig</a:t>
            </a:r>
            <a:endParaRPr lang="en-US" dirty="0"/>
          </a:p>
        </p:txBody>
      </p:sp>
      <p:sp>
        <p:nvSpPr>
          <p:cNvPr id="3" name="Text Placeholder 2">
            <a:extLst>
              <a:ext uri="{FF2B5EF4-FFF2-40B4-BE49-F238E27FC236}">
                <a16:creationId xmlns:a16="http://schemas.microsoft.com/office/drawing/2014/main" id="{B782013F-A9A7-425A-BB13-9087ED7641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EDA8D1E-9A92-41ED-83AE-C1864D818E3E}"/>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06712A-AE1D-43BA-B22C-AE77F37658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45B186-63B7-4780-AD3F-EDDCE1B168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E860A5-BB4E-4E35-A9A7-B34BBC19AEF4}"/>
              </a:ext>
            </a:extLst>
          </p:cNvPr>
          <p:cNvSpPr>
            <a:spLocks noGrp="1"/>
          </p:cNvSpPr>
          <p:nvPr>
            <p:ph type="dt" sz="half" idx="10"/>
          </p:nvPr>
        </p:nvSpPr>
        <p:spPr/>
        <p:txBody>
          <a:bodyPr/>
          <a:lstStyle/>
          <a:p>
            <a:fld id="{B07F7934-5BFC-462F-8336-C137DDFB687B}" type="datetime4">
              <a:rPr lang="en-US" smtClean="0"/>
              <a:t>January 3, 2023</a:t>
            </a:fld>
            <a:endParaRPr lang="en-US"/>
          </a:p>
        </p:txBody>
      </p:sp>
      <p:sp>
        <p:nvSpPr>
          <p:cNvPr id="8" name="Footer Placeholder 7">
            <a:extLst>
              <a:ext uri="{FF2B5EF4-FFF2-40B4-BE49-F238E27FC236}">
                <a16:creationId xmlns:a16="http://schemas.microsoft.com/office/drawing/2014/main" id="{B234089D-5DD3-498E-B85D-F52A6F4446AE}"/>
              </a:ext>
            </a:extLst>
          </p:cNvPr>
          <p:cNvSpPr>
            <a:spLocks noGrp="1"/>
          </p:cNvSpPr>
          <p:nvPr>
            <p:ph type="ftr" sz="quarter" idx="11"/>
          </p:nvPr>
        </p:nvSpPr>
        <p:spPr>
          <a:xfrm>
            <a:off x="4038600" y="6215551"/>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DBED7EB-2D4B-4069-B5E9-51ECAAEB2DE4}"/>
              </a:ext>
            </a:extLst>
          </p:cNvPr>
          <p:cNvSpPr>
            <a:spLocks noGrp="1"/>
          </p:cNvSpPr>
          <p:nvPr>
            <p:ph type="sldNum" sz="quarter" idx="12"/>
          </p:nvPr>
        </p:nvSpPr>
        <p:spPr/>
        <p:txBody>
          <a:bodyPr/>
          <a:lstStyle/>
          <a:p>
            <a:fld id="{17ED9FBA-4F86-4176-9F07-150B5965787A}" type="slidenum">
              <a:rPr lang="en-US" smtClean="0"/>
              <a:t>‹#›</a:t>
            </a:fld>
            <a:endParaRPr lang="en-US"/>
          </a:p>
        </p:txBody>
      </p:sp>
    </p:spTree>
    <p:extLst>
      <p:ext uri="{BB962C8B-B14F-4D97-AF65-F5344CB8AC3E}">
        <p14:creationId xmlns:p14="http://schemas.microsoft.com/office/powerpoint/2010/main" val="40621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0040F-F063-4917-8721-CE9AA48CC8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0288FA-5B81-43BD-8621-D16D3EACFD09}"/>
              </a:ext>
            </a:extLst>
          </p:cNvPr>
          <p:cNvSpPr>
            <a:spLocks noGrp="1"/>
          </p:cNvSpPr>
          <p:nvPr>
            <p:ph type="dt" sz="half" idx="10"/>
          </p:nvPr>
        </p:nvSpPr>
        <p:spPr/>
        <p:txBody>
          <a:bodyPr/>
          <a:lstStyle/>
          <a:p>
            <a:fld id="{5412155B-1433-49FA-8B47-7672DB361F32}" type="datetime4">
              <a:rPr lang="en-US" smtClean="0"/>
              <a:t>January 3, 2023</a:t>
            </a:fld>
            <a:endParaRPr lang="en-US"/>
          </a:p>
        </p:txBody>
      </p:sp>
      <p:sp>
        <p:nvSpPr>
          <p:cNvPr id="4" name="Footer Placeholder 3">
            <a:extLst>
              <a:ext uri="{FF2B5EF4-FFF2-40B4-BE49-F238E27FC236}">
                <a16:creationId xmlns:a16="http://schemas.microsoft.com/office/drawing/2014/main" id="{118F5F0E-A58C-409C-8AA8-237EC3076942}"/>
              </a:ext>
            </a:extLst>
          </p:cNvPr>
          <p:cNvSpPr>
            <a:spLocks noGrp="1"/>
          </p:cNvSpPr>
          <p:nvPr>
            <p:ph type="ftr" sz="quarter" idx="11"/>
          </p:nvPr>
        </p:nvSpPr>
        <p:spPr>
          <a:xfrm>
            <a:off x="4038600" y="6218849"/>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610E4F8A-FC87-4277-8A39-68ABE7F12B46}"/>
              </a:ext>
            </a:extLst>
          </p:cNvPr>
          <p:cNvSpPr>
            <a:spLocks noGrp="1"/>
          </p:cNvSpPr>
          <p:nvPr>
            <p:ph type="sldNum" sz="quarter" idx="12"/>
          </p:nvPr>
        </p:nvSpPr>
        <p:spPr/>
        <p:txBody>
          <a:bodyPr/>
          <a:lstStyle/>
          <a:p>
            <a:fld id="{17ED9FBA-4F86-4176-9F07-150B5965787A}" type="slidenum">
              <a:rPr lang="en-US" smtClean="0"/>
              <a:t>‹#›</a:t>
            </a:fld>
            <a:endParaRPr lang="en-US"/>
          </a:p>
        </p:txBody>
      </p:sp>
      <p:graphicFrame>
        <p:nvGraphicFramePr>
          <p:cNvPr id="6" name="Content Placeholder 4">
            <a:extLst>
              <a:ext uri="{FF2B5EF4-FFF2-40B4-BE49-F238E27FC236}">
                <a16:creationId xmlns:a16="http://schemas.microsoft.com/office/drawing/2014/main" id="{A25F1046-6E61-4F95-887C-CF74A73E4E7F}"/>
              </a:ext>
            </a:extLst>
          </p:cNvPr>
          <p:cNvGraphicFramePr>
            <a:graphicFrameLocks/>
          </p:cNvGraphicFramePr>
          <p:nvPr userDrawn="1">
            <p:extLst>
              <p:ext uri="{D42A27DB-BD31-4B8C-83A1-F6EECF244321}">
                <p14:modId xmlns:p14="http://schemas.microsoft.com/office/powerpoint/2010/main" val="2371257951"/>
              </p:ext>
            </p:extLst>
          </p:nvPr>
        </p:nvGraphicFramePr>
        <p:xfrm>
          <a:off x="527538" y="2133600"/>
          <a:ext cx="9583616" cy="2941320"/>
        </p:xfrm>
        <a:graphic>
          <a:graphicData uri="http://schemas.openxmlformats.org/drawingml/2006/table">
            <a:tbl>
              <a:tblPr firstRow="1" bandRow="1">
                <a:tableStyleId>{E8034E78-7F5D-4C2E-B375-FC64B27BC917}</a:tableStyleId>
              </a:tblPr>
              <a:tblGrid>
                <a:gridCol w="1197952">
                  <a:extLst>
                    <a:ext uri="{9D8B030D-6E8A-4147-A177-3AD203B41FA5}">
                      <a16:colId xmlns:a16="http://schemas.microsoft.com/office/drawing/2014/main" val="20000"/>
                    </a:ext>
                  </a:extLst>
                </a:gridCol>
                <a:gridCol w="1197952">
                  <a:extLst>
                    <a:ext uri="{9D8B030D-6E8A-4147-A177-3AD203B41FA5}">
                      <a16:colId xmlns:a16="http://schemas.microsoft.com/office/drawing/2014/main" val="20001"/>
                    </a:ext>
                  </a:extLst>
                </a:gridCol>
                <a:gridCol w="1197952">
                  <a:extLst>
                    <a:ext uri="{9D8B030D-6E8A-4147-A177-3AD203B41FA5}">
                      <a16:colId xmlns:a16="http://schemas.microsoft.com/office/drawing/2014/main" val="20002"/>
                    </a:ext>
                  </a:extLst>
                </a:gridCol>
                <a:gridCol w="1197952">
                  <a:extLst>
                    <a:ext uri="{9D8B030D-6E8A-4147-A177-3AD203B41FA5}">
                      <a16:colId xmlns:a16="http://schemas.microsoft.com/office/drawing/2014/main" val="20003"/>
                    </a:ext>
                  </a:extLst>
                </a:gridCol>
                <a:gridCol w="1197952">
                  <a:extLst>
                    <a:ext uri="{9D8B030D-6E8A-4147-A177-3AD203B41FA5}">
                      <a16:colId xmlns:a16="http://schemas.microsoft.com/office/drawing/2014/main" val="20004"/>
                    </a:ext>
                  </a:extLst>
                </a:gridCol>
                <a:gridCol w="1197952">
                  <a:extLst>
                    <a:ext uri="{9D8B030D-6E8A-4147-A177-3AD203B41FA5}">
                      <a16:colId xmlns:a16="http://schemas.microsoft.com/office/drawing/2014/main" val="20005"/>
                    </a:ext>
                  </a:extLst>
                </a:gridCol>
                <a:gridCol w="1197952">
                  <a:extLst>
                    <a:ext uri="{9D8B030D-6E8A-4147-A177-3AD203B41FA5}">
                      <a16:colId xmlns:a16="http://schemas.microsoft.com/office/drawing/2014/main" val="20006"/>
                    </a:ext>
                  </a:extLst>
                </a:gridCol>
                <a:gridCol w="1197952">
                  <a:extLst>
                    <a:ext uri="{9D8B030D-6E8A-4147-A177-3AD203B41FA5}">
                      <a16:colId xmlns:a16="http://schemas.microsoft.com/office/drawing/2014/main" val="20007"/>
                    </a:ext>
                  </a:extLst>
                </a:gridCol>
              </a:tblGrid>
              <a:tr h="381000">
                <a:tc>
                  <a:txBody>
                    <a:bodyPr/>
                    <a:lstStyle/>
                    <a:p>
                      <a:endParaRPr lang="en-US" dirty="0">
                        <a:latin typeface="Futura Medium" charset="0"/>
                        <a:ea typeface="Futura Medium" charset="0"/>
                        <a:cs typeface="Futura Medium"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US" dirty="0">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9AC"/>
                    </a:solidFill>
                  </a:tcPr>
                </a:tc>
                <a:tc>
                  <a:txBody>
                    <a:bodyPr/>
                    <a:lstStyle/>
                    <a:p>
                      <a:pPr algn="ctr"/>
                      <a:r>
                        <a:rPr lang="en-US" dirty="0">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9AC"/>
                    </a:solidFill>
                  </a:tcPr>
                </a:tc>
                <a:tc>
                  <a:txBody>
                    <a:bodyPr/>
                    <a:lstStyle/>
                    <a:p>
                      <a:pPr algn="ctr"/>
                      <a:r>
                        <a:rPr lang="en-US" dirty="0">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9AC"/>
                    </a:solidFill>
                  </a:tcPr>
                </a:tc>
                <a:tc>
                  <a:txBody>
                    <a:bodyPr/>
                    <a:lstStyle/>
                    <a:p>
                      <a:pPr algn="ctr"/>
                      <a:r>
                        <a:rPr lang="en-US" dirty="0">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9AC"/>
                    </a:solidFill>
                  </a:tcPr>
                </a:tc>
                <a:tc>
                  <a:txBody>
                    <a:bodyPr/>
                    <a:lstStyle/>
                    <a:p>
                      <a:pPr algn="ctr"/>
                      <a:r>
                        <a:rPr lang="en-US" dirty="0">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9AC"/>
                    </a:solidFill>
                  </a:tcPr>
                </a:tc>
                <a:tc>
                  <a:txBody>
                    <a:bodyPr/>
                    <a:lstStyle/>
                    <a:p>
                      <a:pPr algn="ctr"/>
                      <a:r>
                        <a:rPr lang="en-US">
                          <a:latin typeface="Futura Medium" charset="0"/>
                          <a:ea typeface="Futura Medium" charset="0"/>
                          <a:cs typeface="Futura Medium" charset="0"/>
                        </a:rPr>
                        <a:t>XXXX</a:t>
                      </a:r>
                      <a:endParaRPr lang="en-US" dirty="0">
                        <a:latin typeface="Futura Medium" charset="0"/>
                        <a:ea typeface="Futura Medium" charset="0"/>
                        <a:cs typeface="Futura Medium"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9AC"/>
                    </a:solidFill>
                  </a:tcPr>
                </a:tc>
                <a:tc>
                  <a:txBody>
                    <a:bodyPr/>
                    <a:lstStyle/>
                    <a:p>
                      <a:pPr algn="ctr"/>
                      <a:r>
                        <a:rPr lang="en-US" dirty="0">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9AC"/>
                    </a:solidFill>
                  </a:tcPr>
                </a:tc>
                <a:extLst>
                  <a:ext uri="{0D108BD9-81ED-4DB2-BD59-A6C34878D82A}">
                    <a16:rowId xmlns:a16="http://schemas.microsoft.com/office/drawing/2014/main" val="10000"/>
                  </a:ext>
                </a:extLst>
              </a:tr>
              <a:tr h="342901">
                <a:tc>
                  <a:txBody>
                    <a:bodyPr/>
                    <a:lstStyle/>
                    <a:p>
                      <a:endParaRPr lang="en-US" dirty="0">
                        <a:latin typeface="Futura Medium" charset="0"/>
                        <a:ea typeface="Futura Medium" charset="0"/>
                        <a:cs typeface="Futura Medium"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US" b="1" dirty="0">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65000"/>
                      </a:schemeClr>
                    </a:solidFill>
                  </a:tcPr>
                </a:tc>
                <a:tc>
                  <a:txBody>
                    <a:bodyPr/>
                    <a:lstStyle/>
                    <a:p>
                      <a:pPr algn="ctr"/>
                      <a:r>
                        <a:rPr lang="en-US" b="1" dirty="0">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65000"/>
                      </a:schemeClr>
                    </a:solidFill>
                  </a:tcPr>
                </a:tc>
                <a:tc>
                  <a:txBody>
                    <a:bodyPr/>
                    <a:lstStyle/>
                    <a:p>
                      <a:pPr algn="ctr"/>
                      <a:r>
                        <a:rPr lang="en-US" b="1" dirty="0">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65000"/>
                      </a:schemeClr>
                    </a:solidFill>
                  </a:tcPr>
                </a:tc>
                <a:tc>
                  <a:txBody>
                    <a:bodyPr/>
                    <a:lstStyle/>
                    <a:p>
                      <a:pPr algn="ctr"/>
                      <a:r>
                        <a:rPr lang="en-US" b="1">
                          <a:latin typeface="Futura Medium" charset="0"/>
                          <a:ea typeface="Futura Medium" charset="0"/>
                          <a:cs typeface="Futura Medium" charset="0"/>
                        </a:rPr>
                        <a:t>XXXX</a:t>
                      </a:r>
                      <a:endParaRPr lang="en-US" b="1" dirty="0">
                        <a:latin typeface="Futura Medium" charset="0"/>
                        <a:ea typeface="Futura Medium" charset="0"/>
                        <a:cs typeface="Futura Medium"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65000"/>
                      </a:schemeClr>
                    </a:solidFill>
                  </a:tcPr>
                </a:tc>
                <a:tc>
                  <a:txBody>
                    <a:bodyPr/>
                    <a:lstStyle/>
                    <a:p>
                      <a:pPr algn="ctr"/>
                      <a:r>
                        <a:rPr lang="en-US" b="1" dirty="0">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65000"/>
                      </a:schemeClr>
                    </a:solidFill>
                  </a:tcPr>
                </a:tc>
                <a:tc>
                  <a:txBody>
                    <a:bodyPr/>
                    <a:lstStyle/>
                    <a:p>
                      <a:pPr algn="ctr"/>
                      <a:r>
                        <a:rPr lang="en-US" b="1" dirty="0">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65000"/>
                      </a:schemeClr>
                    </a:solidFill>
                  </a:tcPr>
                </a:tc>
                <a:tc>
                  <a:txBody>
                    <a:bodyPr/>
                    <a:lstStyle/>
                    <a:p>
                      <a:pPr algn="ctr"/>
                      <a:r>
                        <a:rPr lang="en-US" b="1" dirty="0">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1"/>
                  </a:ext>
                </a:extLst>
              </a:tr>
              <a:tr h="342900">
                <a:tc>
                  <a:txBody>
                    <a:bodyPr/>
                    <a:lstStyle/>
                    <a:p>
                      <a:pPr algn="ctr"/>
                      <a:r>
                        <a:rPr lang="en-US" b="1" dirty="0">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9AC"/>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E8ED"/>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E8ED"/>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E8ED"/>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E8ED"/>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E8ED"/>
                    </a:solidFill>
                  </a:tcPr>
                </a:tc>
                <a:tc>
                  <a:txBody>
                    <a:bodyPr/>
                    <a:lstStyle/>
                    <a:p>
                      <a:pPr algn="ctr"/>
                      <a:r>
                        <a:rPr lang="en-US">
                          <a:solidFill>
                            <a:schemeClr val="tx1">
                              <a:lumMod val="65000"/>
                              <a:lumOff val="35000"/>
                            </a:schemeClr>
                          </a:solidFill>
                          <a:latin typeface="Futura Medium" charset="0"/>
                          <a:ea typeface="Futura Medium" charset="0"/>
                          <a:cs typeface="Futura Medium" charset="0"/>
                        </a:rPr>
                        <a:t>XXXX</a:t>
                      </a:r>
                      <a:endParaRPr lang="en-US" dirty="0">
                        <a:solidFill>
                          <a:schemeClr val="tx1">
                            <a:lumMod val="65000"/>
                            <a:lumOff val="35000"/>
                          </a:schemeClr>
                        </a:solidFill>
                        <a:latin typeface="Futura Medium" charset="0"/>
                        <a:ea typeface="Futura Medium" charset="0"/>
                        <a:cs typeface="Futura Medium"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E8ED"/>
                    </a:solidFill>
                  </a:tcPr>
                </a:tc>
                <a:tc>
                  <a:txBody>
                    <a:bodyPr/>
                    <a:lstStyle/>
                    <a:p>
                      <a:pPr algn="ctr"/>
                      <a:r>
                        <a:rPr lang="en-US">
                          <a:solidFill>
                            <a:schemeClr val="tx1">
                              <a:lumMod val="65000"/>
                              <a:lumOff val="35000"/>
                            </a:schemeClr>
                          </a:solidFill>
                          <a:latin typeface="Futura Medium" charset="0"/>
                          <a:ea typeface="Futura Medium" charset="0"/>
                          <a:cs typeface="Futura Medium" charset="0"/>
                        </a:rPr>
                        <a:t>XXXX</a:t>
                      </a:r>
                      <a:endParaRPr lang="en-US" dirty="0">
                        <a:solidFill>
                          <a:schemeClr val="tx1">
                            <a:lumMod val="65000"/>
                            <a:lumOff val="35000"/>
                          </a:schemeClr>
                        </a:solidFill>
                        <a:latin typeface="Futura Medium" charset="0"/>
                        <a:ea typeface="Futura Medium" charset="0"/>
                        <a:cs typeface="Futura Medium"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E8ED"/>
                    </a:solidFill>
                  </a:tcPr>
                </a:tc>
                <a:extLst>
                  <a:ext uri="{0D108BD9-81ED-4DB2-BD59-A6C34878D82A}">
                    <a16:rowId xmlns:a16="http://schemas.microsoft.com/office/drawing/2014/main" val="10002"/>
                  </a:ext>
                </a:extLst>
              </a:tr>
              <a:tr h="342900">
                <a:tc>
                  <a:txBody>
                    <a:bodyPr/>
                    <a:lstStyle/>
                    <a:p>
                      <a:pPr algn="ctr"/>
                      <a:r>
                        <a:rPr lang="en-US" b="1" dirty="0">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9AC"/>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solidFill>
                            <a:schemeClr val="tx1">
                              <a:lumMod val="65000"/>
                              <a:lumOff val="35000"/>
                            </a:schemeClr>
                          </a:solidFill>
                          <a:latin typeface="Futura Medium" charset="0"/>
                          <a:ea typeface="Futura Medium" charset="0"/>
                          <a:cs typeface="Futura Medium" charset="0"/>
                        </a:rPr>
                        <a:t>XXXX</a:t>
                      </a:r>
                      <a:endParaRPr lang="en-US" dirty="0">
                        <a:solidFill>
                          <a:schemeClr val="tx1">
                            <a:lumMod val="65000"/>
                            <a:lumOff val="35000"/>
                          </a:schemeClr>
                        </a:solidFill>
                        <a:latin typeface="Futura Medium" charset="0"/>
                        <a:ea typeface="Futura Medium" charset="0"/>
                        <a:cs typeface="Futura Medium"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solidFill>
                            <a:schemeClr val="tx1">
                              <a:lumMod val="65000"/>
                              <a:lumOff val="35000"/>
                            </a:schemeClr>
                          </a:solidFill>
                          <a:latin typeface="Futura Medium" charset="0"/>
                          <a:ea typeface="Futura Medium" charset="0"/>
                          <a:cs typeface="Futura Medium" charset="0"/>
                        </a:rPr>
                        <a:t>XXXX</a:t>
                      </a:r>
                      <a:endParaRPr lang="en-US" dirty="0">
                        <a:solidFill>
                          <a:schemeClr val="tx1">
                            <a:lumMod val="65000"/>
                            <a:lumOff val="35000"/>
                          </a:schemeClr>
                        </a:solidFill>
                        <a:latin typeface="Futura Medium" charset="0"/>
                        <a:ea typeface="Futura Medium" charset="0"/>
                        <a:cs typeface="Futura Medium"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342900">
                <a:tc>
                  <a:txBody>
                    <a:bodyPr/>
                    <a:lstStyle/>
                    <a:p>
                      <a:pPr algn="ctr"/>
                      <a:r>
                        <a:rPr lang="en-US" b="1" dirty="0">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9AC"/>
                    </a:solidFill>
                  </a:tcPr>
                </a:tc>
                <a:tc>
                  <a:txBody>
                    <a:bodyPr/>
                    <a:lstStyle/>
                    <a:p>
                      <a:pPr algn="ctr"/>
                      <a:r>
                        <a:rPr lang="en-US">
                          <a:solidFill>
                            <a:schemeClr val="tx1">
                              <a:lumMod val="65000"/>
                              <a:lumOff val="35000"/>
                            </a:schemeClr>
                          </a:solidFill>
                          <a:latin typeface="Futura Medium" charset="0"/>
                          <a:ea typeface="Futura Medium" charset="0"/>
                          <a:cs typeface="Futura Medium" charset="0"/>
                        </a:rPr>
                        <a:t>XXXX</a:t>
                      </a:r>
                      <a:endParaRPr lang="en-US" dirty="0">
                        <a:solidFill>
                          <a:schemeClr val="tx1">
                            <a:lumMod val="65000"/>
                            <a:lumOff val="35000"/>
                          </a:schemeClr>
                        </a:solidFill>
                        <a:latin typeface="Futura Medium" charset="0"/>
                        <a:ea typeface="Futura Medium" charset="0"/>
                        <a:cs typeface="Futura Medium"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E8ED"/>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E8ED"/>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E8ED"/>
                    </a:solidFill>
                  </a:tcPr>
                </a:tc>
                <a:tc>
                  <a:txBody>
                    <a:bodyPr/>
                    <a:lstStyle/>
                    <a:p>
                      <a:pPr algn="ctr"/>
                      <a:r>
                        <a:rPr lang="en-US">
                          <a:solidFill>
                            <a:schemeClr val="tx1">
                              <a:lumMod val="65000"/>
                              <a:lumOff val="35000"/>
                            </a:schemeClr>
                          </a:solidFill>
                          <a:latin typeface="Futura Medium" charset="0"/>
                          <a:ea typeface="Futura Medium" charset="0"/>
                          <a:cs typeface="Futura Medium" charset="0"/>
                        </a:rPr>
                        <a:t>XXXX</a:t>
                      </a:r>
                      <a:endParaRPr lang="en-US" dirty="0">
                        <a:solidFill>
                          <a:schemeClr val="tx1">
                            <a:lumMod val="65000"/>
                            <a:lumOff val="35000"/>
                          </a:schemeClr>
                        </a:solidFill>
                        <a:latin typeface="Futura Medium" charset="0"/>
                        <a:ea typeface="Futura Medium" charset="0"/>
                        <a:cs typeface="Futura Medium"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E8ED"/>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E8ED"/>
                    </a:solidFill>
                  </a:tcPr>
                </a:tc>
                <a:tc>
                  <a:txBody>
                    <a:bodyPr/>
                    <a:lstStyle/>
                    <a:p>
                      <a:pPr algn="ctr"/>
                      <a:r>
                        <a:rPr lang="en-US">
                          <a:solidFill>
                            <a:schemeClr val="tx1">
                              <a:lumMod val="65000"/>
                              <a:lumOff val="35000"/>
                            </a:schemeClr>
                          </a:solidFill>
                          <a:latin typeface="Futura Medium" charset="0"/>
                          <a:ea typeface="Futura Medium" charset="0"/>
                          <a:cs typeface="Futura Medium" charset="0"/>
                        </a:rPr>
                        <a:t>XXXX</a:t>
                      </a:r>
                      <a:endParaRPr lang="en-US" dirty="0">
                        <a:solidFill>
                          <a:schemeClr val="tx1">
                            <a:lumMod val="65000"/>
                            <a:lumOff val="35000"/>
                          </a:schemeClr>
                        </a:solidFill>
                        <a:latin typeface="Futura Medium" charset="0"/>
                        <a:ea typeface="Futura Medium" charset="0"/>
                        <a:cs typeface="Futura Medium"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E8ED"/>
                    </a:solidFill>
                  </a:tcPr>
                </a:tc>
                <a:tc>
                  <a:txBody>
                    <a:bodyPr/>
                    <a:lstStyle/>
                    <a:p>
                      <a:pPr algn="ctr"/>
                      <a:r>
                        <a:rPr lang="en-US">
                          <a:solidFill>
                            <a:schemeClr val="tx1">
                              <a:lumMod val="65000"/>
                              <a:lumOff val="35000"/>
                            </a:schemeClr>
                          </a:solidFill>
                          <a:latin typeface="Futura Medium" charset="0"/>
                          <a:ea typeface="Futura Medium" charset="0"/>
                          <a:cs typeface="Futura Medium" charset="0"/>
                        </a:rPr>
                        <a:t>XXXX</a:t>
                      </a:r>
                      <a:endParaRPr lang="en-US" dirty="0">
                        <a:solidFill>
                          <a:schemeClr val="tx1">
                            <a:lumMod val="65000"/>
                            <a:lumOff val="35000"/>
                          </a:schemeClr>
                        </a:solidFill>
                        <a:latin typeface="Futura Medium" charset="0"/>
                        <a:ea typeface="Futura Medium" charset="0"/>
                        <a:cs typeface="Futura Medium"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E8ED"/>
                    </a:solidFill>
                  </a:tcPr>
                </a:tc>
                <a:extLst>
                  <a:ext uri="{0D108BD9-81ED-4DB2-BD59-A6C34878D82A}">
                    <a16:rowId xmlns:a16="http://schemas.microsoft.com/office/drawing/2014/main" val="10004"/>
                  </a:ext>
                </a:extLst>
              </a:tr>
              <a:tr h="342900">
                <a:tc>
                  <a:txBody>
                    <a:bodyPr/>
                    <a:lstStyle/>
                    <a:p>
                      <a:pPr algn="ctr"/>
                      <a:r>
                        <a:rPr lang="en-US" b="1" dirty="0">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9AC"/>
                    </a:solidFill>
                  </a:tcPr>
                </a:tc>
                <a:tc>
                  <a:txBody>
                    <a:bodyPr/>
                    <a:lstStyle/>
                    <a:p>
                      <a:pPr algn="ctr"/>
                      <a:r>
                        <a:rPr lang="en-US">
                          <a:solidFill>
                            <a:schemeClr val="tx1">
                              <a:lumMod val="65000"/>
                              <a:lumOff val="35000"/>
                            </a:schemeClr>
                          </a:solidFill>
                          <a:latin typeface="Futura Medium" charset="0"/>
                          <a:ea typeface="Futura Medium" charset="0"/>
                          <a:cs typeface="Futura Medium" charset="0"/>
                        </a:rPr>
                        <a:t>XXXX</a:t>
                      </a:r>
                      <a:endParaRPr lang="en-US" dirty="0">
                        <a:solidFill>
                          <a:schemeClr val="tx1">
                            <a:lumMod val="65000"/>
                            <a:lumOff val="35000"/>
                          </a:schemeClr>
                        </a:solidFill>
                        <a:latin typeface="Futura Medium" charset="0"/>
                        <a:ea typeface="Futura Medium" charset="0"/>
                        <a:cs typeface="Futura Medium"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solidFill>
                            <a:schemeClr val="tx1">
                              <a:lumMod val="65000"/>
                              <a:lumOff val="35000"/>
                            </a:schemeClr>
                          </a:solidFill>
                          <a:latin typeface="Futura Medium" charset="0"/>
                          <a:ea typeface="Futura Medium" charset="0"/>
                          <a:cs typeface="Futura Medium" charset="0"/>
                        </a:rPr>
                        <a:t>XXXX</a:t>
                      </a:r>
                      <a:endParaRPr lang="en-US" dirty="0">
                        <a:solidFill>
                          <a:schemeClr val="tx1">
                            <a:lumMod val="65000"/>
                            <a:lumOff val="35000"/>
                          </a:schemeClr>
                        </a:solidFill>
                        <a:latin typeface="Futura Medium" charset="0"/>
                        <a:ea typeface="Futura Medium" charset="0"/>
                        <a:cs typeface="Futura Medium"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solidFill>
                            <a:schemeClr val="tx1">
                              <a:lumMod val="65000"/>
                              <a:lumOff val="35000"/>
                            </a:schemeClr>
                          </a:solidFill>
                          <a:latin typeface="Futura Medium" charset="0"/>
                          <a:ea typeface="Futura Medium" charset="0"/>
                          <a:cs typeface="Futura Medium" charset="0"/>
                        </a:rPr>
                        <a:t>XXXX</a:t>
                      </a:r>
                      <a:endParaRPr lang="en-US" dirty="0">
                        <a:solidFill>
                          <a:schemeClr val="tx1">
                            <a:lumMod val="65000"/>
                            <a:lumOff val="35000"/>
                          </a:schemeClr>
                        </a:solidFill>
                        <a:latin typeface="Futura Medium" charset="0"/>
                        <a:ea typeface="Futura Medium" charset="0"/>
                        <a:cs typeface="Futura Medium"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342900">
                <a:tc>
                  <a:txBody>
                    <a:bodyPr/>
                    <a:lstStyle/>
                    <a:p>
                      <a:pPr algn="ctr"/>
                      <a:r>
                        <a:rPr lang="en-US" b="1" dirty="0">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9AC"/>
                    </a:solidFill>
                  </a:tcPr>
                </a:tc>
                <a:tc>
                  <a:txBody>
                    <a:bodyPr/>
                    <a:lstStyle/>
                    <a:p>
                      <a:pPr algn="ctr"/>
                      <a:r>
                        <a:rPr lang="en-US">
                          <a:solidFill>
                            <a:schemeClr val="tx1">
                              <a:lumMod val="65000"/>
                              <a:lumOff val="35000"/>
                            </a:schemeClr>
                          </a:solidFill>
                          <a:latin typeface="Futura Medium" charset="0"/>
                          <a:ea typeface="Futura Medium" charset="0"/>
                          <a:cs typeface="Futura Medium" charset="0"/>
                        </a:rPr>
                        <a:t>XXXX</a:t>
                      </a:r>
                      <a:endParaRPr lang="en-US" dirty="0">
                        <a:solidFill>
                          <a:schemeClr val="tx1">
                            <a:lumMod val="65000"/>
                            <a:lumOff val="35000"/>
                          </a:schemeClr>
                        </a:solidFill>
                        <a:latin typeface="Futura Medium" charset="0"/>
                        <a:ea typeface="Futura Medium" charset="0"/>
                        <a:cs typeface="Futura Medium"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E8ED"/>
                    </a:solidFill>
                  </a:tcPr>
                </a:tc>
                <a:tc>
                  <a:txBody>
                    <a:bodyPr/>
                    <a:lstStyle/>
                    <a:p>
                      <a:pPr algn="ctr"/>
                      <a:r>
                        <a:rPr lang="en-US">
                          <a:solidFill>
                            <a:schemeClr val="tx1">
                              <a:lumMod val="65000"/>
                              <a:lumOff val="35000"/>
                            </a:schemeClr>
                          </a:solidFill>
                          <a:latin typeface="Futura Medium" charset="0"/>
                          <a:ea typeface="Futura Medium" charset="0"/>
                          <a:cs typeface="Futura Medium" charset="0"/>
                        </a:rPr>
                        <a:t>XXXX</a:t>
                      </a:r>
                      <a:endParaRPr lang="en-US" dirty="0">
                        <a:solidFill>
                          <a:schemeClr val="tx1">
                            <a:lumMod val="65000"/>
                            <a:lumOff val="35000"/>
                          </a:schemeClr>
                        </a:solidFill>
                        <a:latin typeface="Futura Medium" charset="0"/>
                        <a:ea typeface="Futura Medium" charset="0"/>
                        <a:cs typeface="Futura Medium"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E8ED"/>
                    </a:solidFill>
                  </a:tcPr>
                </a:tc>
                <a:tc>
                  <a:txBody>
                    <a:bodyPr/>
                    <a:lstStyle/>
                    <a:p>
                      <a:pPr algn="ctr"/>
                      <a:r>
                        <a:rPr lang="en-US">
                          <a:solidFill>
                            <a:schemeClr val="tx1">
                              <a:lumMod val="65000"/>
                              <a:lumOff val="35000"/>
                            </a:schemeClr>
                          </a:solidFill>
                          <a:latin typeface="Futura Medium" charset="0"/>
                          <a:ea typeface="Futura Medium" charset="0"/>
                          <a:cs typeface="Futura Medium" charset="0"/>
                        </a:rPr>
                        <a:t>XXXX</a:t>
                      </a:r>
                      <a:endParaRPr lang="en-US" dirty="0">
                        <a:solidFill>
                          <a:schemeClr val="tx1">
                            <a:lumMod val="65000"/>
                            <a:lumOff val="35000"/>
                          </a:schemeClr>
                        </a:solidFill>
                        <a:latin typeface="Futura Medium" charset="0"/>
                        <a:ea typeface="Futura Medium" charset="0"/>
                        <a:cs typeface="Futura Medium"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E8ED"/>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E8ED"/>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E8ED"/>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E8ED"/>
                    </a:solidFill>
                  </a:tcPr>
                </a:tc>
                <a:tc>
                  <a:txBody>
                    <a:bodyPr/>
                    <a:lstStyle/>
                    <a:p>
                      <a:pPr algn="ctr"/>
                      <a:r>
                        <a:rPr lang="en-US">
                          <a:solidFill>
                            <a:schemeClr val="tx1">
                              <a:lumMod val="65000"/>
                              <a:lumOff val="35000"/>
                            </a:schemeClr>
                          </a:solidFill>
                          <a:latin typeface="Futura Medium" charset="0"/>
                          <a:ea typeface="Futura Medium" charset="0"/>
                          <a:cs typeface="Futura Medium" charset="0"/>
                        </a:rPr>
                        <a:t>XXXX</a:t>
                      </a:r>
                      <a:endParaRPr lang="en-US" dirty="0">
                        <a:solidFill>
                          <a:schemeClr val="tx1">
                            <a:lumMod val="65000"/>
                            <a:lumOff val="35000"/>
                          </a:schemeClr>
                        </a:solidFill>
                        <a:latin typeface="Futura Medium" charset="0"/>
                        <a:ea typeface="Futura Medium" charset="0"/>
                        <a:cs typeface="Futura Medium"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E8ED"/>
                    </a:solidFill>
                  </a:tcPr>
                </a:tc>
                <a:extLst>
                  <a:ext uri="{0D108BD9-81ED-4DB2-BD59-A6C34878D82A}">
                    <a16:rowId xmlns:a16="http://schemas.microsoft.com/office/drawing/2014/main" val="10006"/>
                  </a:ext>
                </a:extLst>
              </a:tr>
              <a:tr h="342900">
                <a:tc>
                  <a:txBody>
                    <a:bodyPr/>
                    <a:lstStyle/>
                    <a:p>
                      <a:pPr algn="ctr"/>
                      <a:r>
                        <a:rPr lang="en-US" b="1" dirty="0">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9AC"/>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solidFill>
                            <a:schemeClr val="tx1">
                              <a:lumMod val="65000"/>
                              <a:lumOff val="35000"/>
                            </a:schemeClr>
                          </a:solidFill>
                          <a:latin typeface="Futura Medium" charset="0"/>
                          <a:ea typeface="Futura Medium" charset="0"/>
                          <a:cs typeface="Futura Medium" charset="0"/>
                        </a:rPr>
                        <a:t>XXXX</a:t>
                      </a:r>
                      <a:endParaRPr lang="en-US" dirty="0">
                        <a:solidFill>
                          <a:schemeClr val="tx1">
                            <a:lumMod val="65000"/>
                            <a:lumOff val="35000"/>
                          </a:schemeClr>
                        </a:solidFill>
                        <a:latin typeface="Futura Medium" charset="0"/>
                        <a:ea typeface="Futura Medium" charset="0"/>
                        <a:cs typeface="Futura Medium"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solidFill>
                            <a:schemeClr val="tx1">
                              <a:lumMod val="65000"/>
                              <a:lumOff val="35000"/>
                            </a:schemeClr>
                          </a:solidFill>
                          <a:latin typeface="Futura Medium" charset="0"/>
                          <a:ea typeface="Futura Medium" charset="0"/>
                          <a:cs typeface="Futura Medium" charset="0"/>
                        </a:rPr>
                        <a:t>XXXX</a:t>
                      </a:r>
                      <a:endParaRPr lang="en-US" dirty="0">
                        <a:solidFill>
                          <a:schemeClr val="tx1">
                            <a:lumMod val="65000"/>
                            <a:lumOff val="35000"/>
                          </a:schemeClr>
                        </a:solidFill>
                        <a:latin typeface="Futura Medium" charset="0"/>
                        <a:ea typeface="Futura Medium" charset="0"/>
                        <a:cs typeface="Futura Medium"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dirty="0">
                          <a:solidFill>
                            <a:schemeClr val="tx1">
                              <a:lumMod val="65000"/>
                              <a:lumOff val="35000"/>
                            </a:schemeClr>
                          </a:solidFill>
                          <a:latin typeface="Futura Medium" charset="0"/>
                          <a:ea typeface="Futura Medium" charset="0"/>
                          <a:cs typeface="Futura Medium" charset="0"/>
                        </a:rPr>
                        <a:t>XXXX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20700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F6DA-30F2-4170-B79A-B3D814130A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236C03-EC9C-4D7B-9E25-7C970CC37CBC}"/>
              </a:ext>
            </a:extLst>
          </p:cNvPr>
          <p:cNvSpPr>
            <a:spLocks noGrp="1"/>
          </p:cNvSpPr>
          <p:nvPr>
            <p:ph type="dt" sz="half" idx="10"/>
          </p:nvPr>
        </p:nvSpPr>
        <p:spPr/>
        <p:txBody>
          <a:bodyPr/>
          <a:lstStyle/>
          <a:p>
            <a:fld id="{29F4ABFE-FE2B-47C5-B28C-BE0998F4518E}" type="datetime4">
              <a:rPr lang="en-US" smtClean="0"/>
              <a:t>January 3, 2023</a:t>
            </a:fld>
            <a:endParaRPr lang="en-US" dirty="0"/>
          </a:p>
        </p:txBody>
      </p:sp>
      <p:sp>
        <p:nvSpPr>
          <p:cNvPr id="4" name="Slide Number Placeholder 3">
            <a:extLst>
              <a:ext uri="{FF2B5EF4-FFF2-40B4-BE49-F238E27FC236}">
                <a16:creationId xmlns:a16="http://schemas.microsoft.com/office/drawing/2014/main" id="{A6F7CAAD-B032-4A9D-A648-663A72B2E92C}"/>
              </a:ext>
            </a:extLst>
          </p:cNvPr>
          <p:cNvSpPr>
            <a:spLocks noGrp="1"/>
          </p:cNvSpPr>
          <p:nvPr>
            <p:ph type="sldNum" sz="quarter" idx="11"/>
          </p:nvPr>
        </p:nvSpPr>
        <p:spPr/>
        <p:txBody>
          <a:bodyPr/>
          <a:lstStyle/>
          <a:p>
            <a:fld id="{17ED9FBA-4F86-4176-9F07-150B5965787A}" type="slidenum">
              <a:rPr lang="en-US" smtClean="0"/>
              <a:t>‹#›</a:t>
            </a:fld>
            <a:endParaRPr lang="en-US" dirty="0"/>
          </a:p>
        </p:txBody>
      </p:sp>
      <p:sp>
        <p:nvSpPr>
          <p:cNvPr id="5" name="Footer Placeholder 4">
            <a:extLst>
              <a:ext uri="{FF2B5EF4-FFF2-40B4-BE49-F238E27FC236}">
                <a16:creationId xmlns:a16="http://schemas.microsoft.com/office/drawing/2014/main" id="{230F2289-C569-4A55-83D9-B5C652AEF2F9}"/>
              </a:ext>
            </a:extLst>
          </p:cNvPr>
          <p:cNvSpPr>
            <a:spLocks noGrp="1"/>
          </p:cNvSpPr>
          <p:nvPr>
            <p:ph type="ftr" sz="quarter" idx="12"/>
          </p:nvPr>
        </p:nvSpPr>
        <p:spPr/>
        <p:txBody>
          <a:bodyPr/>
          <a:lstStyle/>
          <a:p>
            <a:endParaRPr lang="en-US" dirty="0"/>
          </a:p>
        </p:txBody>
      </p:sp>
      <p:sp>
        <p:nvSpPr>
          <p:cNvPr id="7" name="Oval 6">
            <a:extLst>
              <a:ext uri="{FF2B5EF4-FFF2-40B4-BE49-F238E27FC236}">
                <a16:creationId xmlns:a16="http://schemas.microsoft.com/office/drawing/2014/main" id="{28735E61-9AC7-4E25-A50C-F74A1BAD6DCD}"/>
              </a:ext>
            </a:extLst>
          </p:cNvPr>
          <p:cNvSpPr/>
          <p:nvPr userDrawn="1"/>
        </p:nvSpPr>
        <p:spPr>
          <a:xfrm>
            <a:off x="5641541" y="1852175"/>
            <a:ext cx="1828800" cy="1828800"/>
          </a:xfrm>
          <a:prstGeom prst="ellipse">
            <a:avLst/>
          </a:prstGeom>
          <a:solidFill>
            <a:srgbClr val="00C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a:t>
            </a:r>
          </a:p>
        </p:txBody>
      </p:sp>
      <p:sp>
        <p:nvSpPr>
          <p:cNvPr id="8" name="Oval 7">
            <a:extLst>
              <a:ext uri="{FF2B5EF4-FFF2-40B4-BE49-F238E27FC236}">
                <a16:creationId xmlns:a16="http://schemas.microsoft.com/office/drawing/2014/main" id="{81662F71-31C7-450A-84C0-B2B0FF59DD08}"/>
              </a:ext>
            </a:extLst>
          </p:cNvPr>
          <p:cNvSpPr/>
          <p:nvPr userDrawn="1"/>
        </p:nvSpPr>
        <p:spPr>
          <a:xfrm>
            <a:off x="5641541" y="4226043"/>
            <a:ext cx="1828800" cy="1828800"/>
          </a:xfrm>
          <a:prstGeom prst="ellipse">
            <a:avLst/>
          </a:prstGeom>
          <a:solidFill>
            <a:srgbClr val="00C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a:t>
            </a:r>
          </a:p>
        </p:txBody>
      </p:sp>
      <p:sp>
        <p:nvSpPr>
          <p:cNvPr id="9" name="Oval 8">
            <a:extLst>
              <a:ext uri="{FF2B5EF4-FFF2-40B4-BE49-F238E27FC236}">
                <a16:creationId xmlns:a16="http://schemas.microsoft.com/office/drawing/2014/main" id="{D2F3F227-C0E3-4CE7-853F-1E427238B42A}"/>
              </a:ext>
            </a:extLst>
          </p:cNvPr>
          <p:cNvSpPr/>
          <p:nvPr userDrawn="1"/>
        </p:nvSpPr>
        <p:spPr>
          <a:xfrm>
            <a:off x="8524790" y="3113053"/>
            <a:ext cx="1828800" cy="1828800"/>
          </a:xfrm>
          <a:prstGeom prst="ellipse">
            <a:avLst/>
          </a:prstGeom>
          <a:solidFill>
            <a:srgbClr val="00C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a:t>
            </a:r>
          </a:p>
        </p:txBody>
      </p:sp>
      <p:sp>
        <p:nvSpPr>
          <p:cNvPr id="10" name="TextBox 9">
            <a:extLst>
              <a:ext uri="{FF2B5EF4-FFF2-40B4-BE49-F238E27FC236}">
                <a16:creationId xmlns:a16="http://schemas.microsoft.com/office/drawing/2014/main" id="{002DB1FC-69DB-4409-AAD7-90CCB9D3FDA1}"/>
              </a:ext>
            </a:extLst>
          </p:cNvPr>
          <p:cNvSpPr txBox="1"/>
          <p:nvPr userDrawn="1"/>
        </p:nvSpPr>
        <p:spPr>
          <a:xfrm>
            <a:off x="5170314" y="3639832"/>
            <a:ext cx="1828800" cy="400110"/>
          </a:xfrm>
          <a:prstGeom prst="rect">
            <a:avLst/>
          </a:prstGeom>
          <a:noFill/>
        </p:spPr>
        <p:txBody>
          <a:bodyPr wrap="square" rtlCol="0">
            <a:spAutoFit/>
          </a:bodyPr>
          <a:lstStyle/>
          <a:p>
            <a:pPr algn="ctr"/>
            <a:r>
              <a:rPr lang="en-US" sz="2000" dirty="0">
                <a:solidFill>
                  <a:srgbClr val="00A9AC"/>
                </a:solidFill>
                <a:latin typeface="Futura Medium" charset="0"/>
                <a:ea typeface="Futura Medium" charset="0"/>
                <a:cs typeface="Futura Medium" charset="0"/>
              </a:rPr>
              <a:t>𝛷</a:t>
            </a:r>
            <a:r>
              <a:rPr lang="en-US" sz="1400" dirty="0">
                <a:solidFill>
                  <a:srgbClr val="00A9AC"/>
                </a:solidFill>
                <a:latin typeface="Futura Medium" charset="0"/>
                <a:ea typeface="Futura Medium" charset="0"/>
                <a:cs typeface="Futura Medium" charset="0"/>
              </a:rPr>
              <a:t>=.xx</a:t>
            </a:r>
          </a:p>
        </p:txBody>
      </p:sp>
      <p:cxnSp>
        <p:nvCxnSpPr>
          <p:cNvPr id="12" name="Straight Arrow Connector 11">
            <a:extLst>
              <a:ext uri="{FF2B5EF4-FFF2-40B4-BE49-F238E27FC236}">
                <a16:creationId xmlns:a16="http://schemas.microsoft.com/office/drawing/2014/main" id="{F194D75A-8730-4A9B-9B0A-BB4AF5CE0015}"/>
              </a:ext>
            </a:extLst>
          </p:cNvPr>
          <p:cNvCxnSpPr>
            <a:cxnSpLocks/>
            <a:stCxn id="7" idx="6"/>
            <a:endCxn id="9" idx="1"/>
          </p:cNvCxnSpPr>
          <p:nvPr userDrawn="1"/>
        </p:nvCxnSpPr>
        <p:spPr>
          <a:xfrm>
            <a:off x="7470341" y="2766575"/>
            <a:ext cx="1322271" cy="6143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0CEE520-DD4A-4141-91F2-9C88008EA504}"/>
              </a:ext>
            </a:extLst>
          </p:cNvPr>
          <p:cNvCxnSpPr>
            <a:cxnSpLocks/>
            <a:stCxn id="9" idx="3"/>
            <a:endCxn id="8" idx="6"/>
          </p:cNvCxnSpPr>
          <p:nvPr userDrawn="1"/>
        </p:nvCxnSpPr>
        <p:spPr>
          <a:xfrm flipH="1">
            <a:off x="7470341" y="4674031"/>
            <a:ext cx="1322271" cy="466412"/>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70BC681-AFC5-467E-A312-B7A3F6577CB6}"/>
              </a:ext>
            </a:extLst>
          </p:cNvPr>
          <p:cNvCxnSpPr>
            <a:cxnSpLocks/>
            <a:endCxn id="7" idx="4"/>
          </p:cNvCxnSpPr>
          <p:nvPr userDrawn="1"/>
        </p:nvCxnSpPr>
        <p:spPr>
          <a:xfrm flipV="1">
            <a:off x="6555941" y="3680975"/>
            <a:ext cx="0" cy="563702"/>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A1FC96-C4AA-4173-8EB4-FE7C127D3421}"/>
              </a:ext>
            </a:extLst>
          </p:cNvPr>
          <p:cNvCxnSpPr>
            <a:cxnSpLocks/>
          </p:cNvCxnSpPr>
          <p:nvPr userDrawn="1"/>
        </p:nvCxnSpPr>
        <p:spPr>
          <a:xfrm>
            <a:off x="342494" y="1748960"/>
            <a:ext cx="4123998" cy="772"/>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30706073-D33D-4FD1-9CAB-8588B4283C3B}"/>
              </a:ext>
            </a:extLst>
          </p:cNvPr>
          <p:cNvSpPr txBox="1"/>
          <p:nvPr userDrawn="1"/>
        </p:nvSpPr>
        <p:spPr>
          <a:xfrm>
            <a:off x="381301" y="1377363"/>
            <a:ext cx="4085192" cy="369332"/>
          </a:xfrm>
          <a:prstGeom prst="rect">
            <a:avLst/>
          </a:prstGeom>
          <a:noFill/>
        </p:spPr>
        <p:txBody>
          <a:bodyPr wrap="square" rtlCol="0">
            <a:spAutoFit/>
          </a:bodyPr>
          <a:lstStyle/>
          <a:p>
            <a:pPr algn="ctr"/>
            <a:r>
              <a:rPr lang="en-US" dirty="0">
                <a:solidFill>
                  <a:srgbClr val="00A9AC"/>
                </a:solidFill>
                <a:latin typeface="Futura Medium" charset="0"/>
                <a:ea typeface="Futura Medium" charset="0"/>
                <a:cs typeface="Futura Medium" charset="0"/>
              </a:rPr>
              <a:t>Click to edit</a:t>
            </a:r>
          </a:p>
        </p:txBody>
      </p:sp>
      <p:sp>
        <p:nvSpPr>
          <p:cNvPr id="27" name="TextBox 26">
            <a:extLst>
              <a:ext uri="{FF2B5EF4-FFF2-40B4-BE49-F238E27FC236}">
                <a16:creationId xmlns:a16="http://schemas.microsoft.com/office/drawing/2014/main" id="{3C24E239-9C39-4B58-9147-9B1E688B86FF}"/>
              </a:ext>
            </a:extLst>
          </p:cNvPr>
          <p:cNvSpPr txBox="1"/>
          <p:nvPr userDrawn="1"/>
        </p:nvSpPr>
        <p:spPr>
          <a:xfrm>
            <a:off x="7217076" y="2340619"/>
            <a:ext cx="1828800" cy="461665"/>
          </a:xfrm>
          <a:prstGeom prst="rect">
            <a:avLst/>
          </a:prstGeom>
          <a:noFill/>
        </p:spPr>
        <p:txBody>
          <a:bodyPr wrap="square" rtlCol="0">
            <a:spAutoFit/>
          </a:bodyPr>
          <a:lstStyle/>
          <a:p>
            <a:pPr algn="ctr"/>
            <a:r>
              <a:rPr lang="en-US" sz="2400" dirty="0">
                <a:solidFill>
                  <a:srgbClr val="00A9AC"/>
                </a:solidFill>
                <a:latin typeface="Futura Medium" charset="0"/>
                <a:ea typeface="Futura Medium" charset="0"/>
                <a:cs typeface="Futura Medium" charset="0"/>
              </a:rPr>
              <a:t>𝛾</a:t>
            </a:r>
            <a:r>
              <a:rPr lang="en-US" sz="1400" dirty="0">
                <a:solidFill>
                  <a:srgbClr val="00A9AC"/>
                </a:solidFill>
                <a:latin typeface="Futura Medium" charset="0"/>
                <a:ea typeface="Futura Medium" charset="0"/>
                <a:cs typeface="Futura Medium" charset="0"/>
              </a:rPr>
              <a:t>=.xx</a:t>
            </a:r>
          </a:p>
        </p:txBody>
      </p:sp>
      <p:sp>
        <p:nvSpPr>
          <p:cNvPr id="28" name="TextBox 27">
            <a:extLst>
              <a:ext uri="{FF2B5EF4-FFF2-40B4-BE49-F238E27FC236}">
                <a16:creationId xmlns:a16="http://schemas.microsoft.com/office/drawing/2014/main" id="{29F90FCB-FA90-45AE-AD84-4895FCC185B6}"/>
              </a:ext>
            </a:extLst>
          </p:cNvPr>
          <p:cNvSpPr txBox="1"/>
          <p:nvPr userDrawn="1"/>
        </p:nvSpPr>
        <p:spPr>
          <a:xfrm>
            <a:off x="7453061" y="4855852"/>
            <a:ext cx="1828800" cy="461665"/>
          </a:xfrm>
          <a:prstGeom prst="rect">
            <a:avLst/>
          </a:prstGeom>
          <a:noFill/>
        </p:spPr>
        <p:txBody>
          <a:bodyPr wrap="square" rtlCol="0">
            <a:spAutoFit/>
          </a:bodyPr>
          <a:lstStyle/>
          <a:p>
            <a:pPr algn="ctr"/>
            <a:r>
              <a:rPr lang="en-US" sz="2400" dirty="0">
                <a:solidFill>
                  <a:srgbClr val="00A9AC"/>
                </a:solidFill>
                <a:latin typeface="Futura Medium" charset="0"/>
                <a:ea typeface="Futura Medium" charset="0"/>
                <a:cs typeface="Futura Medium" charset="0"/>
              </a:rPr>
              <a:t>𝛾</a:t>
            </a:r>
            <a:r>
              <a:rPr lang="en-US" sz="1400" dirty="0">
                <a:solidFill>
                  <a:srgbClr val="00A9AC"/>
                </a:solidFill>
                <a:latin typeface="Futura Medium" charset="0"/>
                <a:ea typeface="Futura Medium" charset="0"/>
                <a:cs typeface="Futura Medium" charset="0"/>
              </a:rPr>
              <a:t>=.xx</a:t>
            </a:r>
          </a:p>
        </p:txBody>
      </p:sp>
      <p:sp>
        <p:nvSpPr>
          <p:cNvPr id="30" name="Content Placeholder 29">
            <a:extLst>
              <a:ext uri="{FF2B5EF4-FFF2-40B4-BE49-F238E27FC236}">
                <a16:creationId xmlns:a16="http://schemas.microsoft.com/office/drawing/2014/main" id="{91B189F4-67F5-456F-96B0-15053411C522}"/>
              </a:ext>
            </a:extLst>
          </p:cNvPr>
          <p:cNvSpPr>
            <a:spLocks noGrp="1"/>
          </p:cNvSpPr>
          <p:nvPr>
            <p:ph sz="quarter" idx="13" hasCustomPrompt="1"/>
          </p:nvPr>
        </p:nvSpPr>
        <p:spPr>
          <a:xfrm>
            <a:off x="422329" y="1905471"/>
            <a:ext cx="3896909" cy="4147828"/>
          </a:xfrm>
        </p:spPr>
        <p:txBody>
          <a:bodyPr/>
          <a:lstStyle/>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989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C52F-80DB-422F-8C86-53E8B6E606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A1CD98-B952-4DEB-91AF-AEB21C3B2FB9}"/>
              </a:ext>
            </a:extLst>
          </p:cNvPr>
          <p:cNvSpPr>
            <a:spLocks noGrp="1"/>
          </p:cNvSpPr>
          <p:nvPr>
            <p:ph type="dt" sz="half" idx="10"/>
          </p:nvPr>
        </p:nvSpPr>
        <p:spPr/>
        <p:txBody>
          <a:bodyPr/>
          <a:lstStyle/>
          <a:p>
            <a:fld id="{29F4ABFE-FE2B-47C5-B28C-BE0998F4518E}" type="datetime4">
              <a:rPr lang="en-US" smtClean="0"/>
              <a:t>January 3, 2023</a:t>
            </a:fld>
            <a:endParaRPr lang="en-US" dirty="0"/>
          </a:p>
        </p:txBody>
      </p:sp>
      <p:sp>
        <p:nvSpPr>
          <p:cNvPr id="4" name="Slide Number Placeholder 3">
            <a:extLst>
              <a:ext uri="{FF2B5EF4-FFF2-40B4-BE49-F238E27FC236}">
                <a16:creationId xmlns:a16="http://schemas.microsoft.com/office/drawing/2014/main" id="{EC7B92C9-2410-4108-A37D-D0078A7788E9}"/>
              </a:ext>
            </a:extLst>
          </p:cNvPr>
          <p:cNvSpPr>
            <a:spLocks noGrp="1"/>
          </p:cNvSpPr>
          <p:nvPr>
            <p:ph type="sldNum" sz="quarter" idx="11"/>
          </p:nvPr>
        </p:nvSpPr>
        <p:spPr/>
        <p:txBody>
          <a:bodyPr/>
          <a:lstStyle/>
          <a:p>
            <a:fld id="{17ED9FBA-4F86-4176-9F07-150B5965787A}" type="slidenum">
              <a:rPr lang="en-US" smtClean="0"/>
              <a:t>‹#›</a:t>
            </a:fld>
            <a:endParaRPr lang="en-US" dirty="0"/>
          </a:p>
        </p:txBody>
      </p:sp>
      <p:sp>
        <p:nvSpPr>
          <p:cNvPr id="5" name="Footer Placeholder 4">
            <a:extLst>
              <a:ext uri="{FF2B5EF4-FFF2-40B4-BE49-F238E27FC236}">
                <a16:creationId xmlns:a16="http://schemas.microsoft.com/office/drawing/2014/main" id="{9501869B-05EA-48BD-B56A-A72DB68BCEFC}"/>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836766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8B9E14-802A-402D-B931-6E74B7966C4A}"/>
              </a:ext>
            </a:extLst>
          </p:cNvPr>
          <p:cNvSpPr>
            <a:spLocks noGrp="1"/>
          </p:cNvSpPr>
          <p:nvPr>
            <p:ph type="dt" sz="half" idx="10"/>
          </p:nvPr>
        </p:nvSpPr>
        <p:spPr/>
        <p:txBody>
          <a:bodyPr/>
          <a:lstStyle/>
          <a:p>
            <a:fld id="{F92FC163-DB04-4388-92A1-94BA18E103A4}" type="datetime4">
              <a:rPr lang="en-US" smtClean="0"/>
              <a:t>January 3, 2023</a:t>
            </a:fld>
            <a:endParaRPr lang="en-US"/>
          </a:p>
        </p:txBody>
      </p:sp>
      <p:sp>
        <p:nvSpPr>
          <p:cNvPr id="3" name="Footer Placeholder 2">
            <a:extLst>
              <a:ext uri="{FF2B5EF4-FFF2-40B4-BE49-F238E27FC236}">
                <a16:creationId xmlns:a16="http://schemas.microsoft.com/office/drawing/2014/main" id="{0C7CE210-440A-4BC6-A0E7-B264002F1CD0}"/>
              </a:ext>
            </a:extLst>
          </p:cNvPr>
          <p:cNvSpPr>
            <a:spLocks noGrp="1"/>
          </p:cNvSpPr>
          <p:nvPr>
            <p:ph type="ftr" sz="quarter" idx="11"/>
          </p:nvPr>
        </p:nvSpPr>
        <p:spPr>
          <a:xfrm>
            <a:off x="4038600" y="6204315"/>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2B56A366-B5B3-49C3-806A-3C0DABC0E44D}"/>
              </a:ext>
            </a:extLst>
          </p:cNvPr>
          <p:cNvSpPr>
            <a:spLocks noGrp="1"/>
          </p:cNvSpPr>
          <p:nvPr>
            <p:ph type="sldNum" sz="quarter" idx="12"/>
          </p:nvPr>
        </p:nvSpPr>
        <p:spPr/>
        <p:txBody>
          <a:bodyPr/>
          <a:lstStyle/>
          <a:p>
            <a:fld id="{17ED9FBA-4F86-4176-9F07-150B5965787A}" type="slidenum">
              <a:rPr lang="en-US" smtClean="0"/>
              <a:t>‹#›</a:t>
            </a:fld>
            <a:endParaRPr lang="en-US"/>
          </a:p>
        </p:txBody>
      </p:sp>
    </p:spTree>
    <p:extLst>
      <p:ext uri="{BB962C8B-B14F-4D97-AF65-F5344CB8AC3E}">
        <p14:creationId xmlns:p14="http://schemas.microsoft.com/office/powerpoint/2010/main" val="3642942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3FEDC1F-2F1B-464D-814E-F5752E41EC91}"/>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16667" r="23333" b="34815"/>
          <a:stretch/>
        </p:blipFill>
        <p:spPr>
          <a:xfrm rot="16200000">
            <a:off x="6667500" y="1333501"/>
            <a:ext cx="6858001" cy="4190999"/>
          </a:xfrm>
          <a:prstGeom prst="rect">
            <a:avLst/>
          </a:prstGeom>
        </p:spPr>
      </p:pic>
      <p:sp>
        <p:nvSpPr>
          <p:cNvPr id="7" name="Title 1">
            <a:extLst>
              <a:ext uri="{FF2B5EF4-FFF2-40B4-BE49-F238E27FC236}">
                <a16:creationId xmlns:a16="http://schemas.microsoft.com/office/drawing/2014/main" id="{1ABDAAD9-6C3D-4E76-8EC2-E070486497D5}"/>
              </a:ext>
            </a:extLst>
          </p:cNvPr>
          <p:cNvSpPr txBox="1">
            <a:spLocks/>
          </p:cNvSpPr>
          <p:nvPr userDrawn="1"/>
        </p:nvSpPr>
        <p:spPr>
          <a:xfrm>
            <a:off x="-1" y="365124"/>
            <a:ext cx="10137531" cy="944929"/>
          </a:xfrm>
          <a:prstGeom prst="rect">
            <a:avLst/>
          </a:prstGeom>
          <a:solidFill>
            <a:srgbClr val="00C7C9"/>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dirty="0">
              <a:solidFill>
                <a:schemeClr val="bg1"/>
              </a:solidFill>
              <a:latin typeface="Futura Medium" charset="0"/>
              <a:ea typeface="Futura Medium" charset="0"/>
              <a:cs typeface="Futura Medium" charset="0"/>
            </a:endParaRPr>
          </a:p>
        </p:txBody>
      </p:sp>
      <p:sp>
        <p:nvSpPr>
          <p:cNvPr id="8" name="Rectangle 7">
            <a:extLst>
              <a:ext uri="{FF2B5EF4-FFF2-40B4-BE49-F238E27FC236}">
                <a16:creationId xmlns:a16="http://schemas.microsoft.com/office/drawing/2014/main" id="{6E6B66F3-82CB-4206-BE3E-9B6C8175B6AB}"/>
              </a:ext>
            </a:extLst>
          </p:cNvPr>
          <p:cNvSpPr/>
          <p:nvPr userDrawn="1"/>
        </p:nvSpPr>
        <p:spPr>
          <a:xfrm>
            <a:off x="10668000" y="365125"/>
            <a:ext cx="1524000" cy="944928"/>
          </a:xfrm>
          <a:prstGeom prst="rect">
            <a:avLst/>
          </a:prstGeom>
          <a:solidFill>
            <a:srgbClr val="00C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7D492FF4-F325-4A3B-A05C-BB44FC7FA649}"/>
              </a:ext>
            </a:extLst>
          </p:cNvPr>
          <p:cNvSpPr>
            <a:spLocks noGrp="1"/>
          </p:cNvSpPr>
          <p:nvPr>
            <p:ph type="title"/>
          </p:nvPr>
        </p:nvSpPr>
        <p:spPr>
          <a:xfrm>
            <a:off x="527538" y="456588"/>
            <a:ext cx="10826262" cy="761999"/>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11D86690-036B-40FC-B4E6-2E7E0B369BE7}"/>
              </a:ext>
            </a:extLst>
          </p:cNvPr>
          <p:cNvSpPr>
            <a:spLocks noGrp="1"/>
          </p:cNvSpPr>
          <p:nvPr>
            <p:ph type="body" idx="1"/>
          </p:nvPr>
        </p:nvSpPr>
        <p:spPr>
          <a:xfrm>
            <a:off x="838200" y="1825624"/>
            <a:ext cx="10515600" cy="4742229"/>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C849A7D-D28D-4749-995F-838C6F2B1109}"/>
              </a:ext>
            </a:extLst>
          </p:cNvPr>
          <p:cNvSpPr>
            <a:spLocks noGrp="1"/>
          </p:cNvSpPr>
          <p:nvPr>
            <p:ph type="dt" sz="half" idx="2"/>
          </p:nvPr>
        </p:nvSpPr>
        <p:spPr>
          <a:xfrm>
            <a:off x="838200" y="620431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4ABFE-FE2B-47C5-B28C-BE0998F4518E}" type="datetime4">
              <a:rPr lang="en-US" smtClean="0"/>
              <a:t>January 3, 2023</a:t>
            </a:fld>
            <a:endParaRPr lang="en-US" dirty="0"/>
          </a:p>
        </p:txBody>
      </p:sp>
      <p:sp>
        <p:nvSpPr>
          <p:cNvPr id="6" name="Slide Number Placeholder 5">
            <a:extLst>
              <a:ext uri="{FF2B5EF4-FFF2-40B4-BE49-F238E27FC236}">
                <a16:creationId xmlns:a16="http://schemas.microsoft.com/office/drawing/2014/main" id="{FA73D93C-B436-4AC9-BE6C-F25B8B5BD981}"/>
              </a:ext>
            </a:extLst>
          </p:cNvPr>
          <p:cNvSpPr>
            <a:spLocks noGrp="1"/>
          </p:cNvSpPr>
          <p:nvPr>
            <p:ph type="sldNum" sz="quarter" idx="4"/>
          </p:nvPr>
        </p:nvSpPr>
        <p:spPr>
          <a:xfrm>
            <a:off x="10867292" y="6204316"/>
            <a:ext cx="48650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ED9FBA-4F86-4176-9F07-150B5965787A}" type="slidenum">
              <a:rPr lang="en-US" smtClean="0"/>
              <a:t>‹#›</a:t>
            </a:fld>
            <a:endParaRPr lang="en-US" dirty="0"/>
          </a:p>
        </p:txBody>
      </p:sp>
      <p:sp>
        <p:nvSpPr>
          <p:cNvPr id="10" name="Footer Placeholder 4">
            <a:extLst>
              <a:ext uri="{FF2B5EF4-FFF2-40B4-BE49-F238E27FC236}">
                <a16:creationId xmlns:a16="http://schemas.microsoft.com/office/drawing/2014/main" id="{7C649692-A60F-46FB-9F4E-080F95635A55}"/>
              </a:ext>
            </a:extLst>
          </p:cNvPr>
          <p:cNvSpPr>
            <a:spLocks noGrp="1"/>
          </p:cNvSpPr>
          <p:nvPr>
            <p:ph type="ftr" sz="quarter" idx="3"/>
          </p:nvPr>
        </p:nvSpPr>
        <p:spPr>
          <a:xfrm>
            <a:off x="4038600" y="6199675"/>
            <a:ext cx="4114800" cy="365125"/>
          </a:xfrm>
          <a:prstGeom prst="rect">
            <a:avLst/>
          </a:prstGeom>
        </p:spPr>
        <p:txBody>
          <a:bodyPr/>
          <a:lstStyle>
            <a:lvl1pPr>
              <a:defRPr>
                <a:solidFill>
                  <a:schemeClr val="bg1">
                    <a:lumMod val="50000"/>
                  </a:schemeClr>
                </a:solidFill>
              </a:defRPr>
            </a:lvl1pPr>
          </a:lstStyle>
          <a:p>
            <a:endParaRPr lang="en-US" dirty="0"/>
          </a:p>
        </p:txBody>
      </p:sp>
    </p:spTree>
    <p:extLst>
      <p:ext uri="{BB962C8B-B14F-4D97-AF65-F5344CB8AC3E}">
        <p14:creationId xmlns:p14="http://schemas.microsoft.com/office/powerpoint/2010/main" val="1600589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9" r:id="rId7"/>
    <p:sldLayoutId id="2147483658" r:id="rId8"/>
    <p:sldLayoutId id="2147483655" r:id="rId9"/>
    <p:sldLayoutId id="2147483656" r:id="rId10"/>
    <p:sldLayoutId id="2147483657" r:id="rId11"/>
  </p:sldLayoutIdLst>
  <p:hf sldNum="0" hdr="0" ftr="0"/>
  <p:txStyles>
    <p:titleStyle>
      <a:lvl1pPr algn="l" defTabSz="914400" rtl="0" eaLnBrk="1" latinLnBrk="0" hangingPunct="1">
        <a:lnSpc>
          <a:spcPct val="90000"/>
        </a:lnSpc>
        <a:spcBef>
          <a:spcPct val="0"/>
        </a:spcBef>
        <a:buNone/>
        <a:defRPr sz="4000" kern="1200">
          <a:solidFill>
            <a:schemeClr val="bg1"/>
          </a:solidFill>
          <a:latin typeface="+mj-lt"/>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800" b="1" kern="1200" dirty="0" smtClean="0">
          <a:solidFill>
            <a:srgbClr val="00A9AC"/>
          </a:solidFill>
          <a:latin typeface="Futura Medium"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FED4-8B48-4B97-812B-1B9AA9794CAE}"/>
              </a:ext>
            </a:extLst>
          </p:cNvPr>
          <p:cNvSpPr>
            <a:spLocks noGrp="1"/>
          </p:cNvSpPr>
          <p:nvPr>
            <p:ph type="ctrTitle"/>
          </p:nvPr>
        </p:nvSpPr>
        <p:spPr/>
        <p:txBody>
          <a:bodyPr/>
          <a:lstStyle/>
          <a:p>
            <a:r>
              <a:rPr lang="en-US" sz="4800" dirty="0"/>
              <a:t>KBQS – Capstone project</a:t>
            </a:r>
            <a:br>
              <a:rPr lang="en-US" sz="4800" dirty="0"/>
            </a:br>
            <a:r>
              <a:rPr lang="en-US" sz="3200" dirty="0"/>
              <a:t>Risk Management in maintenance aviation</a:t>
            </a:r>
            <a:endParaRPr lang="en-US" sz="4800" dirty="0"/>
          </a:p>
        </p:txBody>
      </p:sp>
      <p:sp>
        <p:nvSpPr>
          <p:cNvPr id="3" name="Subtitle 2">
            <a:extLst>
              <a:ext uri="{FF2B5EF4-FFF2-40B4-BE49-F238E27FC236}">
                <a16:creationId xmlns:a16="http://schemas.microsoft.com/office/drawing/2014/main" id="{E745F3B9-8699-4144-96E1-9106543514F5}"/>
              </a:ext>
            </a:extLst>
          </p:cNvPr>
          <p:cNvSpPr>
            <a:spLocks noGrp="1"/>
          </p:cNvSpPr>
          <p:nvPr>
            <p:ph type="subTitle" idx="1"/>
          </p:nvPr>
        </p:nvSpPr>
        <p:spPr/>
        <p:txBody>
          <a:bodyPr>
            <a:normAutofit/>
          </a:bodyPr>
          <a:lstStyle/>
          <a:p>
            <a:r>
              <a:rPr lang="pt-BR" sz="2000" dirty="0">
                <a:ea typeface="Futura Medium" charset="0"/>
                <a:cs typeface="Futura Medium" charset="0"/>
              </a:rPr>
              <a:t>Naila Mendes</a:t>
            </a:r>
          </a:p>
          <a:p>
            <a:r>
              <a:rPr lang="pt-BR" sz="1400" dirty="0">
                <a:ea typeface="Futura Medium" charset="0"/>
                <a:cs typeface="Futura Medium" charset="0"/>
              </a:rPr>
              <a:t>Professional </a:t>
            </a:r>
            <a:r>
              <a:rPr lang="pt-BR" sz="1400" dirty="0" err="1">
                <a:ea typeface="Futura Medium" charset="0"/>
                <a:cs typeface="Futura Medium" charset="0"/>
              </a:rPr>
              <a:t>Certificate</a:t>
            </a:r>
            <a:r>
              <a:rPr lang="pt-BR" sz="1400" dirty="0">
                <a:ea typeface="Futura Medium" charset="0"/>
                <a:cs typeface="Futura Medium" charset="0"/>
              </a:rPr>
              <a:t> in ML &amp; AI - </a:t>
            </a:r>
            <a:r>
              <a:rPr lang="pt-BR" sz="1400" dirty="0" err="1">
                <a:ea typeface="Futura Medium" charset="0"/>
                <a:cs typeface="Futura Medium" charset="0"/>
              </a:rPr>
              <a:t>March</a:t>
            </a:r>
            <a:r>
              <a:rPr lang="pt-BR" sz="1400" dirty="0">
                <a:ea typeface="Futura Medium" charset="0"/>
                <a:cs typeface="Futura Medium" charset="0"/>
              </a:rPr>
              <a:t> 2022</a:t>
            </a:r>
          </a:p>
          <a:p>
            <a:r>
              <a:rPr lang="pt-BR" sz="1400" dirty="0">
                <a:ea typeface="Futura Medium" charset="0"/>
                <a:cs typeface="Futura Medium" charset="0"/>
              </a:rPr>
              <a:t>UC Berkeley – Berkeley Haas</a:t>
            </a:r>
          </a:p>
        </p:txBody>
      </p:sp>
      <p:sp>
        <p:nvSpPr>
          <p:cNvPr id="4" name="Date Placeholder 3">
            <a:extLst>
              <a:ext uri="{FF2B5EF4-FFF2-40B4-BE49-F238E27FC236}">
                <a16:creationId xmlns:a16="http://schemas.microsoft.com/office/drawing/2014/main" id="{8A7DD8F5-0BD3-4787-8EB7-8F1028925976}"/>
              </a:ext>
            </a:extLst>
          </p:cNvPr>
          <p:cNvSpPr>
            <a:spLocks noGrp="1"/>
          </p:cNvSpPr>
          <p:nvPr>
            <p:ph type="dt" sz="half" idx="10"/>
          </p:nvPr>
        </p:nvSpPr>
        <p:spPr/>
        <p:txBody>
          <a:bodyPr/>
          <a:lstStyle/>
          <a:p>
            <a:fld id="{DCFEC85F-7563-42E1-861E-2A41019AF6E6}" type="datetime4">
              <a:rPr lang="en-US" smtClean="0"/>
              <a:t>January 3, 2023</a:t>
            </a:fld>
            <a:endParaRPr lang="en-US" dirty="0"/>
          </a:p>
        </p:txBody>
      </p:sp>
      <p:pic>
        <p:nvPicPr>
          <p:cNvPr id="8" name="Picture 7">
            <a:extLst>
              <a:ext uri="{FF2B5EF4-FFF2-40B4-BE49-F238E27FC236}">
                <a16:creationId xmlns:a16="http://schemas.microsoft.com/office/drawing/2014/main" id="{5528978D-4DE9-1C4D-AE9A-9C0B606064AC}"/>
              </a:ext>
            </a:extLst>
          </p:cNvPr>
          <p:cNvPicPr>
            <a:picLocks noChangeAspect="1"/>
          </p:cNvPicPr>
          <p:nvPr/>
        </p:nvPicPr>
        <p:blipFill>
          <a:blip r:embed="rId2"/>
          <a:stretch>
            <a:fillRect/>
          </a:stretch>
        </p:blipFill>
        <p:spPr>
          <a:xfrm>
            <a:off x="8138159" y="5677704"/>
            <a:ext cx="941977" cy="941977"/>
          </a:xfrm>
          <a:prstGeom prst="rect">
            <a:avLst/>
          </a:prstGeom>
        </p:spPr>
      </p:pic>
    </p:spTree>
    <p:extLst>
      <p:ext uri="{BB962C8B-B14F-4D97-AF65-F5344CB8AC3E}">
        <p14:creationId xmlns:p14="http://schemas.microsoft.com/office/powerpoint/2010/main" val="279383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F872-E888-4341-9D4E-F1594AED57FC}"/>
              </a:ext>
            </a:extLst>
          </p:cNvPr>
          <p:cNvSpPr>
            <a:spLocks noGrp="1"/>
          </p:cNvSpPr>
          <p:nvPr>
            <p:ph type="title"/>
          </p:nvPr>
        </p:nvSpPr>
        <p:spPr/>
        <p:txBody>
          <a:bodyPr/>
          <a:lstStyle/>
          <a:p>
            <a:r>
              <a:rPr lang="en-US" dirty="0"/>
              <a:t>KBQS Methodology</a:t>
            </a:r>
          </a:p>
        </p:txBody>
      </p:sp>
      <p:sp>
        <p:nvSpPr>
          <p:cNvPr id="3" name="Content Placeholder 2">
            <a:extLst>
              <a:ext uri="{FF2B5EF4-FFF2-40B4-BE49-F238E27FC236}">
                <a16:creationId xmlns:a16="http://schemas.microsoft.com/office/drawing/2014/main" id="{670C1766-2F97-462D-89DF-18E1D890B6D0}"/>
              </a:ext>
            </a:extLst>
          </p:cNvPr>
          <p:cNvSpPr>
            <a:spLocks noGrp="1"/>
          </p:cNvSpPr>
          <p:nvPr>
            <p:ph idx="1"/>
          </p:nvPr>
        </p:nvSpPr>
        <p:spPr/>
        <p:txBody>
          <a:bodyPr/>
          <a:lstStyle/>
          <a:p>
            <a:pPr marL="457200" indent="-457200">
              <a:buFont typeface="Arial" panose="020B0604020202020204" pitchFamily="34" charset="0"/>
              <a:buChar char="•"/>
            </a:pPr>
            <a:r>
              <a:rPr lang="en-US" dirty="0"/>
              <a:t>KBQS Process</a:t>
            </a:r>
          </a:p>
          <a:p>
            <a:pPr marL="1143000" lvl="1" indent="-457200"/>
            <a:r>
              <a:rPr lang="en-US" dirty="0"/>
              <a:t>Data collection and monitoring</a:t>
            </a:r>
          </a:p>
          <a:p>
            <a:pPr marL="1143000" lvl="1" indent="-457200"/>
            <a:r>
              <a:rPr lang="en-US" dirty="0"/>
              <a:t>Data Analysis and processing</a:t>
            </a:r>
          </a:p>
          <a:p>
            <a:pPr marL="1143000" lvl="1" indent="-457200"/>
            <a:r>
              <a:rPr lang="en-US" dirty="0"/>
              <a:t>Corrective Action Implementation</a:t>
            </a:r>
          </a:p>
          <a:p>
            <a:endParaRPr lang="en-US" dirty="0"/>
          </a:p>
        </p:txBody>
      </p:sp>
      <p:sp>
        <p:nvSpPr>
          <p:cNvPr id="4" name="Date Placeholder 3">
            <a:extLst>
              <a:ext uri="{FF2B5EF4-FFF2-40B4-BE49-F238E27FC236}">
                <a16:creationId xmlns:a16="http://schemas.microsoft.com/office/drawing/2014/main" id="{B8960541-418C-455A-B9B1-EA34FB5737B5}"/>
              </a:ext>
            </a:extLst>
          </p:cNvPr>
          <p:cNvSpPr>
            <a:spLocks noGrp="1"/>
          </p:cNvSpPr>
          <p:nvPr>
            <p:ph type="dt" sz="half" idx="10"/>
          </p:nvPr>
        </p:nvSpPr>
        <p:spPr/>
        <p:txBody>
          <a:bodyPr/>
          <a:lstStyle/>
          <a:p>
            <a:fld id="{0DA10F29-B0F6-4DF0-8D9B-111305904F41}" type="datetime4">
              <a:rPr lang="en-US" smtClean="0"/>
              <a:t>January 3, 2023</a:t>
            </a:fld>
            <a:endParaRPr lang="en-US"/>
          </a:p>
        </p:txBody>
      </p:sp>
      <p:pic>
        <p:nvPicPr>
          <p:cNvPr id="6" name="Picture 5">
            <a:extLst>
              <a:ext uri="{FF2B5EF4-FFF2-40B4-BE49-F238E27FC236}">
                <a16:creationId xmlns:a16="http://schemas.microsoft.com/office/drawing/2014/main" id="{9E6399CF-BD60-244C-BADB-923EE1B60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732" y="3651251"/>
            <a:ext cx="6436770" cy="2735627"/>
          </a:xfrm>
          <a:prstGeom prst="rect">
            <a:avLst/>
          </a:prstGeom>
        </p:spPr>
      </p:pic>
    </p:spTree>
    <p:extLst>
      <p:ext uri="{BB962C8B-B14F-4D97-AF65-F5344CB8AC3E}">
        <p14:creationId xmlns:p14="http://schemas.microsoft.com/office/powerpoint/2010/main" val="165302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25AF2-3FDF-4744-9CEA-8556965C6FAB}"/>
              </a:ext>
            </a:extLst>
          </p:cNvPr>
          <p:cNvSpPr>
            <a:spLocks noGrp="1"/>
          </p:cNvSpPr>
          <p:nvPr>
            <p:ph type="title"/>
          </p:nvPr>
        </p:nvSpPr>
        <p:spPr/>
        <p:txBody>
          <a:bodyPr/>
          <a:lstStyle/>
          <a:p>
            <a:r>
              <a:rPr lang="en-US" dirty="0"/>
              <a:t>AI/ML Model – Data Understanding</a:t>
            </a:r>
          </a:p>
        </p:txBody>
      </p:sp>
      <p:sp>
        <p:nvSpPr>
          <p:cNvPr id="4" name="Date Placeholder 3">
            <a:extLst>
              <a:ext uri="{FF2B5EF4-FFF2-40B4-BE49-F238E27FC236}">
                <a16:creationId xmlns:a16="http://schemas.microsoft.com/office/drawing/2014/main" id="{FB0616E0-FBFE-3743-B0CD-4B20AE9AEC4F}"/>
              </a:ext>
            </a:extLst>
          </p:cNvPr>
          <p:cNvSpPr>
            <a:spLocks noGrp="1"/>
          </p:cNvSpPr>
          <p:nvPr>
            <p:ph type="dt" sz="half" idx="10"/>
          </p:nvPr>
        </p:nvSpPr>
        <p:spPr/>
        <p:txBody>
          <a:bodyPr/>
          <a:lstStyle/>
          <a:p>
            <a:fld id="{0DA10F29-B0F6-4DF0-8D9B-111305904F41}" type="datetime4">
              <a:rPr lang="en-US" smtClean="0"/>
              <a:t>January 3, 2023</a:t>
            </a:fld>
            <a:endParaRPr lang="en-US"/>
          </a:p>
        </p:txBody>
      </p:sp>
      <p:pic>
        <p:nvPicPr>
          <p:cNvPr id="5" name="Content Placeholder 4" descr="/var/folders/3m/hz16b89x1svg_n_kjs54_ckw0000gn/T/com.microsoft.Word/Content.MSO/61253A70.tmp">
            <a:extLst>
              <a:ext uri="{FF2B5EF4-FFF2-40B4-BE49-F238E27FC236}">
                <a16:creationId xmlns:a16="http://schemas.microsoft.com/office/drawing/2014/main" id="{51B5AC23-CF34-1342-B3AC-C020AEE1759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5221" y="1462453"/>
            <a:ext cx="5572358" cy="4741863"/>
          </a:xfrm>
          <a:prstGeom prst="rect">
            <a:avLst/>
          </a:prstGeom>
          <a:noFill/>
          <a:ln>
            <a:noFill/>
          </a:ln>
        </p:spPr>
      </p:pic>
      <p:sp>
        <p:nvSpPr>
          <p:cNvPr id="6" name="Content Placeholder 2">
            <a:extLst>
              <a:ext uri="{FF2B5EF4-FFF2-40B4-BE49-F238E27FC236}">
                <a16:creationId xmlns:a16="http://schemas.microsoft.com/office/drawing/2014/main" id="{DB6C01A2-B7DB-8B4A-B926-F5441700A0E3}"/>
              </a:ext>
            </a:extLst>
          </p:cNvPr>
          <p:cNvSpPr txBox="1">
            <a:spLocks/>
          </p:cNvSpPr>
          <p:nvPr/>
        </p:nvSpPr>
        <p:spPr>
          <a:xfrm>
            <a:off x="6367579" y="2128405"/>
            <a:ext cx="4373880" cy="3771655"/>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800" b="1" kern="1200" dirty="0" smtClean="0">
                <a:solidFill>
                  <a:srgbClr val="00A9AC"/>
                </a:solidFill>
                <a:latin typeface="Futura Medium"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Modeling Techniques that will be used are Linear regression to determine each feature impact and Classification Models.</a:t>
            </a:r>
          </a:p>
          <a:p>
            <a:pPr lvl="1"/>
            <a:r>
              <a:rPr lang="en-US" dirty="0"/>
              <a:t>The Expected results: Create an accurate recommendation/classification model</a:t>
            </a:r>
          </a:p>
          <a:p>
            <a:pPr lvl="1"/>
            <a:r>
              <a:rPr lang="en-US" dirty="0"/>
              <a:t>Identify the feature importance based on the model and selected data</a:t>
            </a:r>
          </a:p>
          <a:p>
            <a:endParaRPr lang="en-US" dirty="0"/>
          </a:p>
        </p:txBody>
      </p:sp>
    </p:spTree>
    <p:extLst>
      <p:ext uri="{BB962C8B-B14F-4D97-AF65-F5344CB8AC3E}">
        <p14:creationId xmlns:p14="http://schemas.microsoft.com/office/powerpoint/2010/main" val="3804207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9518-6706-4540-B952-6269A6D36298}"/>
              </a:ext>
            </a:extLst>
          </p:cNvPr>
          <p:cNvSpPr>
            <a:spLocks noGrp="1"/>
          </p:cNvSpPr>
          <p:nvPr>
            <p:ph type="title"/>
          </p:nvPr>
        </p:nvSpPr>
        <p:spPr/>
        <p:txBody>
          <a:bodyPr/>
          <a:lstStyle/>
          <a:p>
            <a:r>
              <a:rPr lang="en-US" dirty="0"/>
              <a:t>Models – Comparison &amp; Overview</a:t>
            </a:r>
          </a:p>
        </p:txBody>
      </p:sp>
      <p:sp>
        <p:nvSpPr>
          <p:cNvPr id="4" name="Date Placeholder 3">
            <a:extLst>
              <a:ext uri="{FF2B5EF4-FFF2-40B4-BE49-F238E27FC236}">
                <a16:creationId xmlns:a16="http://schemas.microsoft.com/office/drawing/2014/main" id="{E975DCF3-B384-AD4A-AE5F-92480484AA4C}"/>
              </a:ext>
            </a:extLst>
          </p:cNvPr>
          <p:cNvSpPr>
            <a:spLocks noGrp="1"/>
          </p:cNvSpPr>
          <p:nvPr>
            <p:ph type="dt" sz="half" idx="10"/>
          </p:nvPr>
        </p:nvSpPr>
        <p:spPr/>
        <p:txBody>
          <a:bodyPr/>
          <a:lstStyle/>
          <a:p>
            <a:fld id="{0DA10F29-B0F6-4DF0-8D9B-111305904F41}" type="datetime4">
              <a:rPr lang="en-US" smtClean="0"/>
              <a:t>January 3, 2023</a:t>
            </a:fld>
            <a:endParaRPr lang="en-US"/>
          </a:p>
        </p:txBody>
      </p:sp>
      <p:pic>
        <p:nvPicPr>
          <p:cNvPr id="5" name="Content Placeholder 4">
            <a:extLst>
              <a:ext uri="{FF2B5EF4-FFF2-40B4-BE49-F238E27FC236}">
                <a16:creationId xmlns:a16="http://schemas.microsoft.com/office/drawing/2014/main" id="{2FC73BE7-B1C8-484F-95C6-0A12E521F67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23405" y="2129246"/>
            <a:ext cx="8190411" cy="3631474"/>
          </a:xfrm>
          <a:prstGeom prst="rect">
            <a:avLst/>
          </a:prstGeom>
        </p:spPr>
      </p:pic>
    </p:spTree>
    <p:extLst>
      <p:ext uri="{BB962C8B-B14F-4D97-AF65-F5344CB8AC3E}">
        <p14:creationId xmlns:p14="http://schemas.microsoft.com/office/powerpoint/2010/main" val="323976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FE8-69AC-5343-BCE0-06AD9F0EFB44}"/>
              </a:ext>
            </a:extLst>
          </p:cNvPr>
          <p:cNvSpPr>
            <a:spLocks noGrp="1"/>
          </p:cNvSpPr>
          <p:nvPr>
            <p:ph type="title"/>
          </p:nvPr>
        </p:nvSpPr>
        <p:spPr>
          <a:xfrm>
            <a:off x="527538" y="495777"/>
            <a:ext cx="10826262" cy="761999"/>
          </a:xfrm>
        </p:spPr>
        <p:txBody>
          <a:bodyPr/>
          <a:lstStyle/>
          <a:p>
            <a:r>
              <a:rPr lang="en-US" dirty="0"/>
              <a:t>Final and improved model</a:t>
            </a:r>
          </a:p>
        </p:txBody>
      </p:sp>
      <p:sp>
        <p:nvSpPr>
          <p:cNvPr id="4" name="Date Placeholder 3">
            <a:extLst>
              <a:ext uri="{FF2B5EF4-FFF2-40B4-BE49-F238E27FC236}">
                <a16:creationId xmlns:a16="http://schemas.microsoft.com/office/drawing/2014/main" id="{5F23823A-81AB-964B-8040-048BEA704537}"/>
              </a:ext>
            </a:extLst>
          </p:cNvPr>
          <p:cNvSpPr>
            <a:spLocks noGrp="1"/>
          </p:cNvSpPr>
          <p:nvPr>
            <p:ph type="dt" sz="half" idx="10"/>
          </p:nvPr>
        </p:nvSpPr>
        <p:spPr/>
        <p:txBody>
          <a:bodyPr/>
          <a:lstStyle/>
          <a:p>
            <a:fld id="{0DA10F29-B0F6-4DF0-8D9B-111305904F41}" type="datetime4">
              <a:rPr lang="en-US" smtClean="0"/>
              <a:t>January 3, 2023</a:t>
            </a:fld>
            <a:endParaRPr lang="en-US"/>
          </a:p>
        </p:txBody>
      </p:sp>
      <p:sp>
        <p:nvSpPr>
          <p:cNvPr id="6" name="Content Placeholder 5">
            <a:extLst>
              <a:ext uri="{FF2B5EF4-FFF2-40B4-BE49-F238E27FC236}">
                <a16:creationId xmlns:a16="http://schemas.microsoft.com/office/drawing/2014/main" id="{0707D3E9-9F8E-C74C-8BB9-89222C2B82FA}"/>
              </a:ext>
            </a:extLst>
          </p:cNvPr>
          <p:cNvSpPr>
            <a:spLocks noGrp="1"/>
          </p:cNvSpPr>
          <p:nvPr>
            <p:ph idx="1"/>
          </p:nvPr>
        </p:nvSpPr>
        <p:spPr/>
        <p:txBody>
          <a:bodyPr>
            <a:normAutofit/>
          </a:bodyPr>
          <a:lstStyle/>
          <a:p>
            <a:r>
              <a:rPr lang="en-US" dirty="0"/>
              <a:t>KNN Classifier</a:t>
            </a:r>
          </a:p>
          <a:p>
            <a:pPr marL="457200" indent="-457200" eaLnBrk="0" fontAlgn="base" hangingPunct="0">
              <a:lnSpc>
                <a:spcPct val="100000"/>
              </a:lnSpc>
              <a:spcBef>
                <a:spcPct val="0"/>
              </a:spcBef>
              <a:spcAft>
                <a:spcPct val="0"/>
              </a:spcAft>
              <a:buFont typeface="Arial" panose="020B0604020202020204" pitchFamily="34" charset="0"/>
              <a:buChar char="•"/>
            </a:pPr>
            <a:r>
              <a:rPr lang="en-US" altLang="en-US" sz="1600" b="0" dirty="0">
                <a:solidFill>
                  <a:schemeClr val="tx1"/>
                </a:solidFill>
                <a:ea typeface="Times New Roman" panose="02020603050405020304" pitchFamily="18" charset="0"/>
              </a:rPr>
              <a:t>KNN Classifier Best Params: {'knn__algorithm': 'auto', 'knn__n_neighbors': 10, 'knn__weights': 'uniform’}</a:t>
            </a:r>
          </a:p>
          <a:p>
            <a:pPr marL="457200" indent="-457200" eaLnBrk="0" fontAlgn="base" hangingPunct="0">
              <a:lnSpc>
                <a:spcPct val="100000"/>
              </a:lnSpc>
              <a:spcBef>
                <a:spcPct val="0"/>
              </a:spcBef>
              <a:spcAft>
                <a:spcPct val="0"/>
              </a:spcAft>
              <a:buFont typeface="Arial" panose="020B0604020202020204" pitchFamily="34" charset="0"/>
              <a:buChar char="•"/>
            </a:pPr>
            <a:r>
              <a:rPr lang="en-US" altLang="en-US" sz="1600" b="0" dirty="0">
                <a:solidFill>
                  <a:schemeClr val="tx1"/>
                </a:solidFill>
                <a:ea typeface="Times New Roman" panose="02020603050405020304" pitchFamily="18" charset="0"/>
              </a:rPr>
              <a:t>KNN Classifier Accuracy: 0.9694871794871794KNN Classifier Mean Fit Time: 0.00401986903614468</a:t>
            </a:r>
            <a:r>
              <a:rPr lang="en-US" altLang="en-US" sz="1600" b="0" dirty="0">
                <a:solidFill>
                  <a:schemeClr val="tx1"/>
                </a:solidFill>
              </a:rPr>
              <a:t> </a:t>
            </a:r>
          </a:p>
          <a:p>
            <a:pPr marL="457200" indent="-457200" eaLnBrk="0" fontAlgn="base" hangingPunct="0">
              <a:lnSpc>
                <a:spcPct val="100000"/>
              </a:lnSpc>
              <a:spcBef>
                <a:spcPct val="0"/>
              </a:spcBef>
              <a:spcAft>
                <a:spcPct val="0"/>
              </a:spcAft>
              <a:buFont typeface="Arial" panose="020B0604020202020204" pitchFamily="34" charset="0"/>
              <a:buChar char="•"/>
            </a:pPr>
            <a:r>
              <a:rPr lang="en-US" sz="1600" b="0" dirty="0">
                <a:solidFill>
                  <a:schemeClr val="tx1"/>
                </a:solidFill>
              </a:rPr>
              <a:t>Changed verbose to True and n_neighbors to 13</a:t>
            </a:r>
          </a:p>
          <a:p>
            <a:pPr marL="457200" indent="-457200" eaLnBrk="0" fontAlgn="base" hangingPunct="0">
              <a:lnSpc>
                <a:spcPct val="100000"/>
              </a:lnSpc>
              <a:spcBef>
                <a:spcPct val="0"/>
              </a:spcBef>
              <a:spcAft>
                <a:spcPct val="0"/>
              </a:spcAft>
              <a:buFont typeface="Arial" panose="020B0604020202020204" pitchFamily="34" charset="0"/>
              <a:buChar char="•"/>
            </a:pPr>
            <a:r>
              <a:rPr lang="en-US" altLang="en-US" sz="1600" b="0" dirty="0">
                <a:solidFill>
                  <a:schemeClr val="tx1"/>
                </a:solidFill>
                <a:ea typeface="Times New Roman" panose="02020603050405020304" pitchFamily="18" charset="0"/>
              </a:rPr>
              <a:t>KNN Classifier Train score1: 1.0KNN Classifier Test score1: 1.0</a:t>
            </a:r>
            <a:r>
              <a:rPr lang="en-US" altLang="en-US" sz="1600" b="0" dirty="0">
                <a:solidFill>
                  <a:schemeClr val="tx1"/>
                </a:solidFill>
              </a:rPr>
              <a:t> </a:t>
            </a:r>
          </a:p>
          <a:p>
            <a:endParaRPr lang="en-US" dirty="0"/>
          </a:p>
          <a:p>
            <a:r>
              <a:rPr lang="en-US" dirty="0"/>
              <a:t>	</a:t>
            </a:r>
          </a:p>
          <a:p>
            <a:endParaRPr lang="en-US" dirty="0"/>
          </a:p>
        </p:txBody>
      </p:sp>
      <p:sp>
        <p:nvSpPr>
          <p:cNvPr id="8" name="Rectangle 1">
            <a:extLst>
              <a:ext uri="{FF2B5EF4-FFF2-40B4-BE49-F238E27FC236}">
                <a16:creationId xmlns:a16="http://schemas.microsoft.com/office/drawing/2014/main" id="{D60F1DE1-1292-584B-BA8B-3F47C9970748}"/>
              </a:ext>
            </a:extLst>
          </p:cNvPr>
          <p:cNvSpPr txBox="1">
            <a:spLocks noChangeArrowheads="1"/>
          </p:cNvSpPr>
          <p:nvPr/>
        </p:nvSpPr>
        <p:spPr bwMode="auto">
          <a:xfrm>
            <a:off x="838200" y="1824436"/>
            <a:ext cx="2885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800" b="1" kern="1200" dirty="0" smtClean="0">
                <a:solidFill>
                  <a:srgbClr val="00A9AC"/>
                </a:solidFill>
                <a:latin typeface="Futura Medium"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buFontTx/>
              <a:buNone/>
            </a:pPr>
            <a:endParaRPr lang="en-US" altLang="en-US" sz="1000" dirty="0">
              <a:solidFill>
                <a:schemeClr val="tx1"/>
              </a:solidFill>
              <a:latin typeface="+mj-lt"/>
              <a:ea typeface="Times New Roman" panose="02020603050405020304" pitchFamily="18" charset="0"/>
            </a:endParaRPr>
          </a:p>
          <a:p>
            <a:pPr eaLnBrk="0" fontAlgn="base" hangingPunct="0">
              <a:lnSpc>
                <a:spcPct val="100000"/>
              </a:lnSpc>
              <a:spcBef>
                <a:spcPct val="0"/>
              </a:spcBef>
              <a:spcAft>
                <a:spcPct val="0"/>
              </a:spcAft>
              <a:buFontTx/>
              <a:buNone/>
            </a:pPr>
            <a:endParaRPr lang="en-US" altLang="en-US" sz="1800" b="0" dirty="0">
              <a:solidFill>
                <a:schemeClr val="tx1"/>
              </a:solidFill>
              <a:latin typeface="+mj-lt"/>
              <a:ea typeface="Times New Roman" panose="02020603050405020304" pitchFamily="18" charset="0"/>
            </a:endParaRPr>
          </a:p>
          <a:p>
            <a:pPr eaLnBrk="0" fontAlgn="base" hangingPunct="0">
              <a:lnSpc>
                <a:spcPct val="100000"/>
              </a:lnSpc>
              <a:spcBef>
                <a:spcPct val="0"/>
              </a:spcBef>
              <a:spcAft>
                <a:spcPct val="0"/>
              </a:spcAft>
            </a:pPr>
            <a:endParaRPr lang="en-US" sz="1000" dirty="0">
              <a:solidFill>
                <a:schemeClr val="tx1"/>
              </a:solidFill>
              <a:latin typeface="+mj-lt"/>
            </a:endParaRPr>
          </a:p>
          <a:p>
            <a:pPr eaLnBrk="0" fontAlgn="base" hangingPunct="0">
              <a:lnSpc>
                <a:spcPct val="100000"/>
              </a:lnSpc>
              <a:spcBef>
                <a:spcPct val="0"/>
              </a:spcBef>
              <a:spcAft>
                <a:spcPct val="0"/>
              </a:spcAft>
            </a:pPr>
            <a:r>
              <a:rPr lang="en-US" sz="1000" dirty="0">
                <a:solidFill>
                  <a:schemeClr val="tx1"/>
                </a:solidFill>
                <a:latin typeface="+mj-lt"/>
              </a:rPr>
              <a:t> </a:t>
            </a:r>
            <a:endParaRPr lang="en-US" altLang="en-US" sz="1000" dirty="0">
              <a:solidFill>
                <a:schemeClr val="tx1"/>
              </a:solidFill>
              <a:latin typeface="+mj-lt"/>
            </a:endParaRPr>
          </a:p>
        </p:txBody>
      </p:sp>
      <p:pic>
        <p:nvPicPr>
          <p:cNvPr id="9" name="Picture 8" descr="/var/folders/3m/hz16b89x1svg_n_kjs54_ckw0000gn/T/com.microsoft.Word/Content.MSO/F35BF6BC.tmp">
            <a:extLst>
              <a:ext uri="{FF2B5EF4-FFF2-40B4-BE49-F238E27FC236}">
                <a16:creationId xmlns:a16="http://schemas.microsoft.com/office/drawing/2014/main" id="{B9AEEE41-4CF2-5F41-8319-8C018120C5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422377"/>
            <a:ext cx="3559810" cy="2599690"/>
          </a:xfrm>
          <a:prstGeom prst="rect">
            <a:avLst/>
          </a:prstGeom>
          <a:noFill/>
          <a:ln>
            <a:noFill/>
          </a:ln>
        </p:spPr>
      </p:pic>
    </p:spTree>
    <p:extLst>
      <p:ext uri="{BB962C8B-B14F-4D97-AF65-F5344CB8AC3E}">
        <p14:creationId xmlns:p14="http://schemas.microsoft.com/office/powerpoint/2010/main" val="2792266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C696-FB23-4C4C-9089-836AFA05D2C7}"/>
              </a:ext>
            </a:extLst>
          </p:cNvPr>
          <p:cNvSpPr>
            <a:spLocks noGrp="1"/>
          </p:cNvSpPr>
          <p:nvPr>
            <p:ph type="title"/>
          </p:nvPr>
        </p:nvSpPr>
        <p:spPr/>
        <p:txBody>
          <a:bodyPr/>
          <a:lstStyle/>
          <a:p>
            <a:r>
              <a:rPr lang="en-US" dirty="0"/>
              <a:t>Limitations and Future research</a:t>
            </a:r>
          </a:p>
        </p:txBody>
      </p:sp>
      <p:sp>
        <p:nvSpPr>
          <p:cNvPr id="3" name="Content Placeholder 2">
            <a:extLst>
              <a:ext uri="{FF2B5EF4-FFF2-40B4-BE49-F238E27FC236}">
                <a16:creationId xmlns:a16="http://schemas.microsoft.com/office/drawing/2014/main" id="{7B0DD5B4-B987-4748-97BA-28060F1AFB74}"/>
              </a:ext>
            </a:extLst>
          </p:cNvPr>
          <p:cNvSpPr>
            <a:spLocks noGrp="1"/>
          </p:cNvSpPr>
          <p:nvPr>
            <p:ph idx="1"/>
          </p:nvPr>
        </p:nvSpPr>
        <p:spPr/>
        <p:txBody>
          <a:bodyPr>
            <a:normAutofit/>
          </a:bodyPr>
          <a:lstStyle/>
          <a:p>
            <a:pPr marL="457200" indent="-457200">
              <a:buFont typeface="Arial" panose="020B0604020202020204" pitchFamily="34" charset="0"/>
              <a:buChar char="•"/>
            </a:pPr>
            <a:r>
              <a:rPr lang="en-US" dirty="0"/>
              <a:t>Future research</a:t>
            </a:r>
          </a:p>
          <a:p>
            <a:pPr marL="1143000" lvl="1" indent="-457200"/>
            <a:r>
              <a:rPr lang="en-US" dirty="0"/>
              <a:t>Additional data inputs from the system can be added and correlated to data that was previously corrected further adjusting risk weights and improving predictability results. </a:t>
            </a:r>
          </a:p>
          <a:p>
            <a:pPr marL="1143000" lvl="1" indent="-457200"/>
            <a:r>
              <a:rPr lang="en-US" dirty="0"/>
              <a:t>Other techniques such as Case Based Reasoning, NLP, Ensemble techniques, and Deep Learning techniques can be applied to the model.</a:t>
            </a:r>
          </a:p>
          <a:p>
            <a:pPr marL="1143000" lvl="1" indent="-457200"/>
            <a:endParaRPr lang="en-US" dirty="0"/>
          </a:p>
        </p:txBody>
      </p:sp>
      <p:sp>
        <p:nvSpPr>
          <p:cNvPr id="4" name="Date Placeholder 3">
            <a:extLst>
              <a:ext uri="{FF2B5EF4-FFF2-40B4-BE49-F238E27FC236}">
                <a16:creationId xmlns:a16="http://schemas.microsoft.com/office/drawing/2014/main" id="{B7B8C1A6-A777-4EF2-83F7-D5428975D59E}"/>
              </a:ext>
            </a:extLst>
          </p:cNvPr>
          <p:cNvSpPr>
            <a:spLocks noGrp="1"/>
          </p:cNvSpPr>
          <p:nvPr>
            <p:ph type="dt" sz="half" idx="10"/>
          </p:nvPr>
        </p:nvSpPr>
        <p:spPr/>
        <p:txBody>
          <a:bodyPr/>
          <a:lstStyle/>
          <a:p>
            <a:fld id="{0DA10F29-B0F6-4DF0-8D9B-111305904F41}" type="datetime4">
              <a:rPr lang="en-US" smtClean="0"/>
              <a:t>January 3, 2023</a:t>
            </a:fld>
            <a:endParaRPr lang="en-US"/>
          </a:p>
        </p:txBody>
      </p:sp>
    </p:spTree>
    <p:extLst>
      <p:ext uri="{BB962C8B-B14F-4D97-AF65-F5344CB8AC3E}">
        <p14:creationId xmlns:p14="http://schemas.microsoft.com/office/powerpoint/2010/main" val="19935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2061-20E0-47FD-BDB5-95326D5AF11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C8EB1D0-C41A-4F5C-A0E3-36AF78001F9E}"/>
              </a:ext>
            </a:extLst>
          </p:cNvPr>
          <p:cNvSpPr>
            <a:spLocks noGrp="1"/>
          </p:cNvSpPr>
          <p:nvPr>
            <p:ph idx="1"/>
          </p:nvPr>
        </p:nvSpPr>
        <p:spPr/>
        <p:txBody>
          <a:bodyPr>
            <a:normAutofit/>
          </a:bodyPr>
          <a:lstStyle/>
          <a:p>
            <a:pPr marL="514350" indent="-514350">
              <a:buFont typeface="+mj-lt"/>
              <a:buAutoNum type="arabicPeriod"/>
            </a:pPr>
            <a:r>
              <a:rPr lang="en-US" dirty="0"/>
              <a:t>Introduction</a:t>
            </a:r>
          </a:p>
          <a:p>
            <a:pPr marL="514350" indent="-514350">
              <a:buFont typeface="+mj-lt"/>
              <a:buAutoNum type="arabicPeriod"/>
            </a:pPr>
            <a:r>
              <a:rPr lang="en-US" dirty="0"/>
              <a:t>EDA</a:t>
            </a:r>
          </a:p>
          <a:p>
            <a:pPr marL="514350" indent="-514350">
              <a:buFont typeface="+mj-lt"/>
              <a:buAutoNum type="arabicPeriod"/>
            </a:pPr>
            <a:r>
              <a:rPr lang="en-US" dirty="0"/>
              <a:t>KBQS Application</a:t>
            </a:r>
          </a:p>
          <a:p>
            <a:pPr marL="1200150" lvl="1" indent="-514350">
              <a:buFont typeface="+mj-lt"/>
              <a:buAutoNum type="arabicPeriod"/>
            </a:pPr>
            <a:r>
              <a:rPr lang="en-US" dirty="0"/>
              <a:t>Application </a:t>
            </a:r>
          </a:p>
          <a:p>
            <a:pPr marL="1200150" lvl="1" indent="-514350">
              <a:buFont typeface="+mj-lt"/>
              <a:buAutoNum type="arabicPeriod"/>
            </a:pPr>
            <a:r>
              <a:rPr lang="en-US" dirty="0"/>
              <a:t>Results &amp; Discussion</a:t>
            </a:r>
          </a:p>
          <a:p>
            <a:pPr marL="514350" indent="-514350">
              <a:buFont typeface="+mj-lt"/>
              <a:buAutoNum type="arabicPeriod"/>
            </a:pPr>
            <a:r>
              <a:rPr lang="en-US" dirty="0"/>
              <a:t>Conclusion</a:t>
            </a:r>
          </a:p>
          <a:p>
            <a:endParaRPr lang="en-US" dirty="0"/>
          </a:p>
        </p:txBody>
      </p:sp>
      <p:sp>
        <p:nvSpPr>
          <p:cNvPr id="4" name="Date Placeholder 3">
            <a:extLst>
              <a:ext uri="{FF2B5EF4-FFF2-40B4-BE49-F238E27FC236}">
                <a16:creationId xmlns:a16="http://schemas.microsoft.com/office/drawing/2014/main" id="{111BAAB1-3907-4707-88D8-66A049F983C7}"/>
              </a:ext>
            </a:extLst>
          </p:cNvPr>
          <p:cNvSpPr>
            <a:spLocks noGrp="1"/>
          </p:cNvSpPr>
          <p:nvPr>
            <p:ph type="dt" sz="half" idx="10"/>
          </p:nvPr>
        </p:nvSpPr>
        <p:spPr>
          <a:xfrm>
            <a:off x="838200" y="6401412"/>
            <a:ext cx="2743200" cy="365125"/>
          </a:xfrm>
        </p:spPr>
        <p:txBody>
          <a:bodyPr/>
          <a:lstStyle/>
          <a:p>
            <a:fld id="{0DA10F29-B0F6-4DF0-8D9B-111305904F41}" type="datetime4">
              <a:rPr lang="en-US" smtClean="0"/>
              <a:t>January 3, 2023</a:t>
            </a:fld>
            <a:endParaRPr lang="en-US" dirty="0"/>
          </a:p>
        </p:txBody>
      </p:sp>
    </p:spTree>
    <p:extLst>
      <p:ext uri="{BB962C8B-B14F-4D97-AF65-F5344CB8AC3E}">
        <p14:creationId xmlns:p14="http://schemas.microsoft.com/office/powerpoint/2010/main" val="320579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F381-AA2D-4ACA-90CD-40D84C2738E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E06D608-6616-4DD1-895A-002FE91EF1E2}"/>
              </a:ext>
            </a:extLst>
          </p:cNvPr>
          <p:cNvSpPr>
            <a:spLocks noGrp="1"/>
          </p:cNvSpPr>
          <p:nvPr>
            <p:ph idx="1"/>
          </p:nvPr>
        </p:nvSpPr>
        <p:spPr/>
        <p:txBody>
          <a:bodyPr>
            <a:normAutofit/>
          </a:bodyPr>
          <a:lstStyle/>
          <a:p>
            <a:pPr marL="457200" indent="-457200"/>
            <a:r>
              <a:rPr lang="en-US" sz="2400" dirty="0"/>
              <a:t>Risk Management</a:t>
            </a:r>
          </a:p>
          <a:p>
            <a:pPr marL="1143000" lvl="1" indent="-457200"/>
            <a:r>
              <a:rPr lang="en-US" sz="2000" dirty="0"/>
              <a:t>“Risk management is a control function focused on maintaining a particular hazardous, productive process within the boundaries of safe operation and that a system approach based on control theoretic concepts should be applied to describe the overall system functions” (Rasmussen 1997)</a:t>
            </a:r>
          </a:p>
          <a:p>
            <a:pPr marL="1143000" lvl="1" indent="-457200"/>
            <a:r>
              <a:rPr lang="en-US" sz="2000" dirty="0"/>
              <a:t>ICAO – Safety Management System: Safety Risk Management</a:t>
            </a:r>
          </a:p>
          <a:p>
            <a:pPr marL="1143000" lvl="1" indent="-457200"/>
            <a:r>
              <a:rPr lang="en-US" sz="2000" dirty="0"/>
              <a:t>Death rate 1:9.87 billion passengers (IATA, 2018 &amp; ICAO, 2019)</a:t>
            </a:r>
          </a:p>
          <a:p>
            <a:pPr marL="1143000" lvl="1" indent="-457200"/>
            <a:endParaRPr lang="en-US" sz="2000" dirty="0"/>
          </a:p>
        </p:txBody>
      </p:sp>
    </p:spTree>
    <p:extLst>
      <p:ext uri="{BB962C8B-B14F-4D97-AF65-F5344CB8AC3E}">
        <p14:creationId xmlns:p14="http://schemas.microsoft.com/office/powerpoint/2010/main" val="301189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DAC8-4599-4BED-AE35-207B14F24C01}"/>
              </a:ext>
            </a:extLst>
          </p:cNvPr>
          <p:cNvSpPr>
            <a:spLocks noGrp="1"/>
          </p:cNvSpPr>
          <p:nvPr>
            <p:ph type="title"/>
          </p:nvPr>
        </p:nvSpPr>
        <p:spPr/>
        <p:txBody>
          <a:bodyPr/>
          <a:lstStyle/>
          <a:p>
            <a:r>
              <a:rPr lang="en-US" dirty="0"/>
              <a:t>Introduction – RM Current Methods</a:t>
            </a:r>
          </a:p>
        </p:txBody>
      </p:sp>
      <p:sp>
        <p:nvSpPr>
          <p:cNvPr id="3" name="Content Placeholder 2">
            <a:extLst>
              <a:ext uri="{FF2B5EF4-FFF2-40B4-BE49-F238E27FC236}">
                <a16:creationId xmlns:a16="http://schemas.microsoft.com/office/drawing/2014/main" id="{626892FC-D643-4B9F-84B7-16F22157EA43}"/>
              </a:ext>
            </a:extLst>
          </p:cNvPr>
          <p:cNvSpPr>
            <a:spLocks noGrp="1"/>
          </p:cNvSpPr>
          <p:nvPr>
            <p:ph idx="1"/>
          </p:nvPr>
        </p:nvSpPr>
        <p:spPr>
          <a:xfrm>
            <a:off x="-235132" y="1827212"/>
            <a:ext cx="10515600" cy="4742229"/>
          </a:xfrm>
        </p:spPr>
        <p:txBody>
          <a:bodyPr>
            <a:normAutofit/>
          </a:bodyPr>
          <a:lstStyle/>
          <a:p>
            <a:pPr marL="1143000" lvl="1" indent="-457200"/>
            <a:r>
              <a:rPr lang="en-US" sz="2000" dirty="0"/>
              <a:t>Reactive methods</a:t>
            </a:r>
          </a:p>
          <a:p>
            <a:pPr marL="1600200" lvl="2" indent="-457200"/>
            <a:r>
              <a:rPr lang="en-US" sz="1800" dirty="0"/>
              <a:t>Investigate incidents, their causes, recommend corrective action (Oster et al. 2013)</a:t>
            </a:r>
          </a:p>
          <a:p>
            <a:pPr marL="1143000" lvl="1" indent="-457200"/>
            <a:r>
              <a:rPr lang="en-US" sz="2000" dirty="0"/>
              <a:t>Proactive methods</a:t>
            </a:r>
          </a:p>
          <a:p>
            <a:pPr marL="1600200" lvl="2" indent="-457200"/>
            <a:r>
              <a:rPr lang="en-US" sz="1800" dirty="0"/>
              <a:t>Risk analysis from hazard reports, causes, corrective action</a:t>
            </a:r>
          </a:p>
          <a:p>
            <a:pPr marL="1600200" lvl="2" indent="-457200"/>
            <a:r>
              <a:rPr lang="en-US" sz="1800" dirty="0"/>
              <a:t>Collects and performs root cause analysis</a:t>
            </a:r>
          </a:p>
          <a:p>
            <a:pPr lvl="2" indent="0">
              <a:buNone/>
            </a:pPr>
            <a:endParaRPr lang="en-US" sz="1800" dirty="0"/>
          </a:p>
          <a:p>
            <a:pPr lvl="2" indent="0">
              <a:buNone/>
            </a:pPr>
            <a:endParaRPr lang="en-US" sz="1800" dirty="0"/>
          </a:p>
          <a:p>
            <a:pPr marL="1143000" lvl="1" indent="-457200"/>
            <a:r>
              <a:rPr lang="en-US" sz="2000" dirty="0"/>
              <a:t>Interactive methods</a:t>
            </a:r>
          </a:p>
          <a:p>
            <a:pPr marL="1600200" lvl="2" indent="-457200"/>
            <a:r>
              <a:rPr lang="en-US" sz="1800" dirty="0"/>
              <a:t>Actively provides feedback to decision making personnel is considered interactive</a:t>
            </a:r>
          </a:p>
          <a:p>
            <a:pPr marL="1143000" lvl="1" indent="-457200"/>
            <a:r>
              <a:rPr lang="en-US" sz="2000" dirty="0"/>
              <a:t>Predictive methods</a:t>
            </a:r>
          </a:p>
          <a:p>
            <a:pPr marL="1600200" lvl="2" indent="-457200"/>
            <a:r>
              <a:rPr lang="en-US" sz="1800" dirty="0"/>
              <a:t>Predict error and probability using human models (Claros et al., 2017)</a:t>
            </a:r>
          </a:p>
          <a:p>
            <a:pPr marL="1600200" lvl="2" indent="-457200"/>
            <a:r>
              <a:rPr lang="en-US" sz="1800" dirty="0"/>
              <a:t>Organizations need an early recognition of latent risks and offer timely and targeted countermeasures. Proactive and predictive countermeasure for eliminating threats or risks on high reliability organizations, specifically in aviation industry. </a:t>
            </a:r>
          </a:p>
          <a:p>
            <a:pPr marL="1600200" lvl="2" indent="-457200"/>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EEB6D0A9-8095-433A-BB50-F213740003B2}"/>
              </a:ext>
            </a:extLst>
          </p:cNvPr>
          <p:cNvSpPr>
            <a:spLocks noGrp="1"/>
          </p:cNvSpPr>
          <p:nvPr>
            <p:ph type="dt" sz="half" idx="10"/>
          </p:nvPr>
        </p:nvSpPr>
        <p:spPr/>
        <p:txBody>
          <a:bodyPr/>
          <a:lstStyle/>
          <a:p>
            <a:fld id="{0DA10F29-B0F6-4DF0-8D9B-111305904F41}" type="datetime4">
              <a:rPr lang="en-US" smtClean="0"/>
              <a:t>January 3, 2023</a:t>
            </a:fld>
            <a:endParaRPr lang="en-US"/>
          </a:p>
        </p:txBody>
      </p:sp>
      <p:pic>
        <p:nvPicPr>
          <p:cNvPr id="5" name="Picture 2">
            <a:extLst>
              <a:ext uri="{FF2B5EF4-FFF2-40B4-BE49-F238E27FC236}">
                <a16:creationId xmlns:a16="http://schemas.microsoft.com/office/drawing/2014/main" id="{F565C473-95AE-A24F-BBA6-C69B31B42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7005" y="2613513"/>
            <a:ext cx="2902131" cy="1800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12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872A-E981-4781-A085-7945E75C090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D7219446-A9D2-48F9-99FF-CD9D0E358044}"/>
              </a:ext>
            </a:extLst>
          </p:cNvPr>
          <p:cNvSpPr>
            <a:spLocks noGrp="1"/>
          </p:cNvSpPr>
          <p:nvPr>
            <p:ph idx="1"/>
          </p:nvPr>
        </p:nvSpPr>
        <p:spPr/>
        <p:txBody>
          <a:bodyPr>
            <a:normAutofit/>
          </a:bodyPr>
          <a:lstStyle/>
          <a:p>
            <a:r>
              <a:rPr lang="en-US" dirty="0"/>
              <a:t>Goal</a:t>
            </a:r>
          </a:p>
          <a:p>
            <a:pPr marL="1143000" lvl="1" indent="-457200"/>
            <a:r>
              <a:rPr lang="en-US" dirty="0"/>
              <a:t>Predict the most relevant/risk factors on a maintenance service center as well as predict the overall risk using a machine learning model. Reduce the risk, increase customer satisfaction, protect the brand. </a:t>
            </a:r>
          </a:p>
          <a:p>
            <a:pPr marL="457200" indent="-457200">
              <a:buFont typeface="Arial" panose="020B0604020202020204" pitchFamily="34" charset="0"/>
              <a:buChar char="•"/>
            </a:pPr>
            <a:r>
              <a:rPr lang="en-US" dirty="0"/>
              <a:t>AI/ML Tools: </a:t>
            </a:r>
          </a:p>
          <a:p>
            <a:pPr marL="1143000" lvl="1" indent="-457200"/>
            <a:endParaRPr lang="en-US" dirty="0"/>
          </a:p>
          <a:p>
            <a:endParaRPr lang="en-US" dirty="0"/>
          </a:p>
        </p:txBody>
      </p:sp>
      <p:sp>
        <p:nvSpPr>
          <p:cNvPr id="4" name="Date Placeholder 3">
            <a:extLst>
              <a:ext uri="{FF2B5EF4-FFF2-40B4-BE49-F238E27FC236}">
                <a16:creationId xmlns:a16="http://schemas.microsoft.com/office/drawing/2014/main" id="{9EC6C388-431C-4B91-A29B-CF1F80CC776F}"/>
              </a:ext>
            </a:extLst>
          </p:cNvPr>
          <p:cNvSpPr>
            <a:spLocks noGrp="1"/>
          </p:cNvSpPr>
          <p:nvPr>
            <p:ph type="dt" sz="half" idx="10"/>
          </p:nvPr>
        </p:nvSpPr>
        <p:spPr/>
        <p:txBody>
          <a:bodyPr/>
          <a:lstStyle/>
          <a:p>
            <a:fld id="{0DA10F29-B0F6-4DF0-8D9B-111305904F41}" type="datetime4">
              <a:rPr lang="en-US" smtClean="0"/>
              <a:t>January 3, 2023</a:t>
            </a:fld>
            <a:endParaRPr lang="en-US"/>
          </a:p>
        </p:txBody>
      </p:sp>
      <p:pic>
        <p:nvPicPr>
          <p:cNvPr id="5" name="Picture 4">
            <a:extLst>
              <a:ext uri="{FF2B5EF4-FFF2-40B4-BE49-F238E27FC236}">
                <a16:creationId xmlns:a16="http://schemas.microsoft.com/office/drawing/2014/main" id="{4D38934F-83A6-284A-A58D-37A908415E67}"/>
              </a:ext>
            </a:extLst>
          </p:cNvPr>
          <p:cNvPicPr>
            <a:picLocks noChangeAspect="1"/>
          </p:cNvPicPr>
          <p:nvPr/>
        </p:nvPicPr>
        <p:blipFill>
          <a:blip r:embed="rId2"/>
          <a:stretch>
            <a:fillRect/>
          </a:stretch>
        </p:blipFill>
        <p:spPr>
          <a:xfrm>
            <a:off x="4271554" y="3912790"/>
            <a:ext cx="3897525" cy="2945210"/>
          </a:xfrm>
          <a:prstGeom prst="rect">
            <a:avLst/>
          </a:prstGeom>
        </p:spPr>
      </p:pic>
    </p:spTree>
    <p:extLst>
      <p:ext uri="{BB962C8B-B14F-4D97-AF65-F5344CB8AC3E}">
        <p14:creationId xmlns:p14="http://schemas.microsoft.com/office/powerpoint/2010/main" val="3529745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D3B7C-DD58-7D4E-9EEC-493F71FCEB96}"/>
              </a:ext>
            </a:extLst>
          </p:cNvPr>
          <p:cNvSpPr>
            <a:spLocks noGrp="1"/>
          </p:cNvSpPr>
          <p:nvPr>
            <p:ph type="title"/>
          </p:nvPr>
        </p:nvSpPr>
        <p:spPr/>
        <p:txBody>
          <a:bodyPr/>
          <a:lstStyle/>
          <a:p>
            <a:r>
              <a:rPr lang="en-US" dirty="0"/>
              <a:t>Objective – AI/ML Model</a:t>
            </a:r>
          </a:p>
        </p:txBody>
      </p:sp>
      <p:sp>
        <p:nvSpPr>
          <p:cNvPr id="3" name="Content Placeholder 2">
            <a:extLst>
              <a:ext uri="{FF2B5EF4-FFF2-40B4-BE49-F238E27FC236}">
                <a16:creationId xmlns:a16="http://schemas.microsoft.com/office/drawing/2014/main" id="{637A2035-DAB5-3F4E-B70E-FB42B9800D8E}"/>
              </a:ext>
            </a:extLst>
          </p:cNvPr>
          <p:cNvSpPr>
            <a:spLocks noGrp="1"/>
          </p:cNvSpPr>
          <p:nvPr>
            <p:ph idx="1"/>
          </p:nvPr>
        </p:nvSpPr>
        <p:spPr/>
        <p:txBody>
          <a:bodyPr/>
          <a:lstStyle/>
          <a:p>
            <a:pPr marL="457200" indent="-457200">
              <a:buFont typeface="Arial" panose="020B0604020202020204" pitchFamily="34" charset="0"/>
              <a:buChar char="•"/>
            </a:pPr>
            <a:r>
              <a:rPr lang="en-US" dirty="0"/>
              <a:t>Modeling Techniques </a:t>
            </a:r>
          </a:p>
          <a:p>
            <a:pPr marL="1143000" lvl="1" indent="-457200"/>
            <a:r>
              <a:rPr lang="en-US" dirty="0"/>
              <a:t>Linear regression to determine each feature impact and Classification Models.</a:t>
            </a:r>
          </a:p>
          <a:p>
            <a:pPr marL="457200" indent="-457200">
              <a:buFont typeface="Arial" panose="020B0604020202020204" pitchFamily="34" charset="0"/>
              <a:buChar char="•"/>
            </a:pPr>
            <a:r>
              <a:rPr lang="en-US" dirty="0"/>
              <a:t>Expected results: </a:t>
            </a:r>
          </a:p>
          <a:p>
            <a:pPr marL="1143000" lvl="1" indent="-457200"/>
            <a:r>
              <a:rPr lang="en-US" dirty="0"/>
              <a:t>Create an accurate recommendation/classification model</a:t>
            </a:r>
          </a:p>
          <a:p>
            <a:pPr marL="1143000" lvl="1" indent="-457200"/>
            <a:r>
              <a:rPr lang="en-US" dirty="0"/>
              <a:t>Identify the feature importance based on the model and selected data</a:t>
            </a:r>
          </a:p>
          <a:p>
            <a:endParaRPr lang="en-US" dirty="0"/>
          </a:p>
        </p:txBody>
      </p:sp>
      <p:sp>
        <p:nvSpPr>
          <p:cNvPr id="4" name="Date Placeholder 3">
            <a:extLst>
              <a:ext uri="{FF2B5EF4-FFF2-40B4-BE49-F238E27FC236}">
                <a16:creationId xmlns:a16="http://schemas.microsoft.com/office/drawing/2014/main" id="{B663293C-A891-B04A-A226-F5999C559B99}"/>
              </a:ext>
            </a:extLst>
          </p:cNvPr>
          <p:cNvSpPr>
            <a:spLocks noGrp="1"/>
          </p:cNvSpPr>
          <p:nvPr>
            <p:ph type="dt" sz="half" idx="10"/>
          </p:nvPr>
        </p:nvSpPr>
        <p:spPr/>
        <p:txBody>
          <a:bodyPr/>
          <a:lstStyle/>
          <a:p>
            <a:fld id="{0DA10F29-B0F6-4DF0-8D9B-111305904F41}" type="datetime4">
              <a:rPr lang="en-US" smtClean="0"/>
              <a:t>January 3, 2023</a:t>
            </a:fld>
            <a:endParaRPr lang="en-US"/>
          </a:p>
        </p:txBody>
      </p:sp>
    </p:spTree>
    <p:extLst>
      <p:ext uri="{BB962C8B-B14F-4D97-AF65-F5344CB8AC3E}">
        <p14:creationId xmlns:p14="http://schemas.microsoft.com/office/powerpoint/2010/main" val="147694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7E8E-6EF2-4047-96CC-479F5DBD75DE}"/>
              </a:ext>
            </a:extLst>
          </p:cNvPr>
          <p:cNvSpPr>
            <a:spLocks noGrp="1"/>
          </p:cNvSpPr>
          <p:nvPr>
            <p:ph type="title"/>
          </p:nvPr>
        </p:nvSpPr>
        <p:spPr/>
        <p:txBody>
          <a:bodyPr/>
          <a:lstStyle/>
          <a:p>
            <a:r>
              <a:rPr lang="en-US" dirty="0"/>
              <a:t>Maintenance Process</a:t>
            </a:r>
          </a:p>
        </p:txBody>
      </p:sp>
      <p:sp>
        <p:nvSpPr>
          <p:cNvPr id="4" name="Date Placeholder 3">
            <a:extLst>
              <a:ext uri="{FF2B5EF4-FFF2-40B4-BE49-F238E27FC236}">
                <a16:creationId xmlns:a16="http://schemas.microsoft.com/office/drawing/2014/main" id="{E47649F2-80E2-466F-A1AA-F5FD12876B15}"/>
              </a:ext>
            </a:extLst>
          </p:cNvPr>
          <p:cNvSpPr>
            <a:spLocks noGrp="1"/>
          </p:cNvSpPr>
          <p:nvPr>
            <p:ph type="dt" sz="half" idx="10"/>
          </p:nvPr>
        </p:nvSpPr>
        <p:spPr/>
        <p:txBody>
          <a:bodyPr/>
          <a:lstStyle/>
          <a:p>
            <a:fld id="{0DA10F29-B0F6-4DF0-8D9B-111305904F41}" type="datetime4">
              <a:rPr lang="en-US" smtClean="0"/>
              <a:t>January 3, 2023</a:t>
            </a:fld>
            <a:endParaRPr lang="en-US"/>
          </a:p>
        </p:txBody>
      </p:sp>
      <p:grpSp>
        <p:nvGrpSpPr>
          <p:cNvPr id="5" name="Group 4">
            <a:extLst>
              <a:ext uri="{FF2B5EF4-FFF2-40B4-BE49-F238E27FC236}">
                <a16:creationId xmlns:a16="http://schemas.microsoft.com/office/drawing/2014/main" id="{5D291D37-1273-4383-BB2A-DD2482C21B50}"/>
              </a:ext>
            </a:extLst>
          </p:cNvPr>
          <p:cNvGrpSpPr/>
          <p:nvPr/>
        </p:nvGrpSpPr>
        <p:grpSpPr>
          <a:xfrm>
            <a:off x="7767320" y="2909039"/>
            <a:ext cx="1358884" cy="729468"/>
            <a:chOff x="762001" y="4810129"/>
            <a:chExt cx="1265722" cy="983903"/>
          </a:xfrm>
        </p:grpSpPr>
        <p:sp>
          <p:nvSpPr>
            <p:cNvPr id="6" name="Arrow: Pentagon 5">
              <a:extLst>
                <a:ext uri="{FF2B5EF4-FFF2-40B4-BE49-F238E27FC236}">
                  <a16:creationId xmlns:a16="http://schemas.microsoft.com/office/drawing/2014/main" id="{A9217F02-3619-4084-829C-B3A86CAEA273}"/>
                </a:ext>
              </a:extLst>
            </p:cNvPr>
            <p:cNvSpPr/>
            <p:nvPr/>
          </p:nvSpPr>
          <p:spPr>
            <a:xfrm rot="16200000">
              <a:off x="1208728" y="4363402"/>
              <a:ext cx="372268" cy="1265722"/>
            </a:xfrm>
            <a:prstGeom prst="homePlate">
              <a:avLst>
                <a:gd name="adj" fmla="val 755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AA3F1AA-735C-4FF0-8BA0-9118699D6685}"/>
                </a:ext>
              </a:extLst>
            </p:cNvPr>
            <p:cNvSpPr/>
            <p:nvPr/>
          </p:nvSpPr>
          <p:spPr>
            <a:xfrm>
              <a:off x="888934" y="5182416"/>
              <a:ext cx="1029803" cy="6116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91A259C-2AC1-4528-B174-DBA2FF9BB738}"/>
                </a:ext>
              </a:extLst>
            </p:cNvPr>
            <p:cNvSpPr/>
            <p:nvPr/>
          </p:nvSpPr>
          <p:spPr>
            <a:xfrm>
              <a:off x="990600" y="5349829"/>
              <a:ext cx="808522" cy="4442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lowchart: Predefined Process 8">
            <a:extLst>
              <a:ext uri="{FF2B5EF4-FFF2-40B4-BE49-F238E27FC236}">
                <a16:creationId xmlns:a16="http://schemas.microsoft.com/office/drawing/2014/main" id="{0FA2F1AD-C9EA-4557-93B9-60D30445A22D}"/>
              </a:ext>
            </a:extLst>
          </p:cNvPr>
          <p:cNvSpPr/>
          <p:nvPr/>
        </p:nvSpPr>
        <p:spPr>
          <a:xfrm>
            <a:off x="942279" y="3746816"/>
            <a:ext cx="1371600" cy="731520"/>
          </a:xfrm>
          <a:prstGeom prst="flowChartPredefinedProcess">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 Scheduling &amp; Planning</a:t>
            </a:r>
          </a:p>
        </p:txBody>
      </p:sp>
      <p:sp>
        <p:nvSpPr>
          <p:cNvPr id="10" name="Flowchart: Process 9">
            <a:extLst>
              <a:ext uri="{FF2B5EF4-FFF2-40B4-BE49-F238E27FC236}">
                <a16:creationId xmlns:a16="http://schemas.microsoft.com/office/drawing/2014/main" id="{F747CA68-F222-4F17-9DE2-6AFF85EB8C2C}"/>
              </a:ext>
            </a:extLst>
          </p:cNvPr>
          <p:cNvSpPr/>
          <p:nvPr/>
        </p:nvSpPr>
        <p:spPr>
          <a:xfrm>
            <a:off x="2460696" y="3838952"/>
            <a:ext cx="1371600" cy="1345735"/>
          </a:xfrm>
          <a:prstGeom prst="flowChartProcess">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solidFill>
              </a:rPr>
              <a:t>Initial general visual inspection</a:t>
            </a:r>
          </a:p>
          <a:p>
            <a:pPr algn="ctr"/>
            <a:endParaRPr lang="en-US" sz="1050" dirty="0">
              <a:solidFill>
                <a:schemeClr val="tx1"/>
              </a:solidFill>
            </a:endParaRPr>
          </a:p>
          <a:p>
            <a:pPr algn="ctr"/>
            <a:r>
              <a:rPr lang="en-US" sz="1050" dirty="0">
                <a:solidFill>
                  <a:schemeClr val="tx1"/>
                </a:solidFill>
              </a:rPr>
              <a:t>Work order review</a:t>
            </a:r>
          </a:p>
          <a:p>
            <a:pPr algn="ctr"/>
            <a:endParaRPr lang="en-US" sz="1050" dirty="0">
              <a:solidFill>
                <a:schemeClr val="tx1"/>
              </a:solidFill>
            </a:endParaRPr>
          </a:p>
          <a:p>
            <a:pPr algn="ctr"/>
            <a:r>
              <a:rPr lang="en-US" sz="1050" dirty="0">
                <a:solidFill>
                  <a:schemeClr val="tx1"/>
                </a:solidFill>
              </a:rPr>
              <a:t>Additional Requirements Review</a:t>
            </a:r>
          </a:p>
        </p:txBody>
      </p:sp>
      <p:sp>
        <p:nvSpPr>
          <p:cNvPr id="11" name="Flowchart: Predefined Process 10">
            <a:extLst>
              <a:ext uri="{FF2B5EF4-FFF2-40B4-BE49-F238E27FC236}">
                <a16:creationId xmlns:a16="http://schemas.microsoft.com/office/drawing/2014/main" id="{0AEC8CFE-0234-4A0A-9CFD-04C3C11F8B7C}"/>
              </a:ext>
            </a:extLst>
          </p:cNvPr>
          <p:cNvSpPr/>
          <p:nvPr/>
        </p:nvSpPr>
        <p:spPr>
          <a:xfrm>
            <a:off x="4816435" y="3023750"/>
            <a:ext cx="1371600" cy="731520"/>
          </a:xfrm>
          <a:prstGeom prst="flowChartPredefinedProcess">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 In process Inspection</a:t>
            </a:r>
          </a:p>
        </p:txBody>
      </p:sp>
      <p:sp>
        <p:nvSpPr>
          <p:cNvPr id="12" name="Flowchart: Predefined Process 11">
            <a:extLst>
              <a:ext uri="{FF2B5EF4-FFF2-40B4-BE49-F238E27FC236}">
                <a16:creationId xmlns:a16="http://schemas.microsoft.com/office/drawing/2014/main" id="{A0F6A7A5-DDF6-4CAB-B6FE-11072DD4016B}"/>
              </a:ext>
            </a:extLst>
          </p:cNvPr>
          <p:cNvSpPr/>
          <p:nvPr/>
        </p:nvSpPr>
        <p:spPr>
          <a:xfrm>
            <a:off x="2445437" y="3023750"/>
            <a:ext cx="1371600" cy="731520"/>
          </a:xfrm>
          <a:prstGeom prst="flowChartPredefinedProcess">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 Preliminary Inspection</a:t>
            </a:r>
          </a:p>
        </p:txBody>
      </p:sp>
      <p:cxnSp>
        <p:nvCxnSpPr>
          <p:cNvPr id="13" name="Straight Arrow Connector 12">
            <a:extLst>
              <a:ext uri="{FF2B5EF4-FFF2-40B4-BE49-F238E27FC236}">
                <a16:creationId xmlns:a16="http://schemas.microsoft.com/office/drawing/2014/main" id="{B4786CE5-8C77-4F10-A5DD-BB1A49F3AFA6}"/>
              </a:ext>
            </a:extLst>
          </p:cNvPr>
          <p:cNvCxnSpPr>
            <a:cxnSpLocks/>
            <a:stCxn id="24" idx="3"/>
            <a:endCxn id="12" idx="1"/>
          </p:cNvCxnSpPr>
          <p:nvPr/>
        </p:nvCxnSpPr>
        <p:spPr>
          <a:xfrm>
            <a:off x="2287796" y="3388028"/>
            <a:ext cx="157641" cy="1482"/>
          </a:xfrm>
          <a:prstGeom prst="straightConnector1">
            <a:avLst/>
          </a:prstGeom>
          <a:ln w="31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AAF8212-9536-4241-83E4-D47CECD23839}"/>
              </a:ext>
            </a:extLst>
          </p:cNvPr>
          <p:cNvCxnSpPr>
            <a:cxnSpLocks/>
            <a:stCxn id="12" idx="3"/>
            <a:endCxn id="27" idx="1"/>
          </p:cNvCxnSpPr>
          <p:nvPr/>
        </p:nvCxnSpPr>
        <p:spPr>
          <a:xfrm>
            <a:off x="3817037" y="3389510"/>
            <a:ext cx="99748" cy="2404"/>
          </a:xfrm>
          <a:prstGeom prst="straightConnector1">
            <a:avLst/>
          </a:prstGeom>
          <a:ln w="31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Flowchart: Predefined Process 14">
            <a:extLst>
              <a:ext uri="{FF2B5EF4-FFF2-40B4-BE49-F238E27FC236}">
                <a16:creationId xmlns:a16="http://schemas.microsoft.com/office/drawing/2014/main" id="{0F2B8155-A547-429E-BA58-A009D2551AAC}"/>
              </a:ext>
            </a:extLst>
          </p:cNvPr>
          <p:cNvSpPr/>
          <p:nvPr/>
        </p:nvSpPr>
        <p:spPr>
          <a:xfrm>
            <a:off x="6331118" y="3023750"/>
            <a:ext cx="1371600" cy="731520"/>
          </a:xfrm>
          <a:prstGeom prst="flowChartPredefinedProcess">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 Final Inspection</a:t>
            </a:r>
          </a:p>
        </p:txBody>
      </p:sp>
      <p:sp>
        <p:nvSpPr>
          <p:cNvPr id="16" name="Flowchart: Predefined Process 15">
            <a:extLst>
              <a:ext uri="{FF2B5EF4-FFF2-40B4-BE49-F238E27FC236}">
                <a16:creationId xmlns:a16="http://schemas.microsoft.com/office/drawing/2014/main" id="{1FC91F6C-B0F5-40D8-B7A1-2466276D0382}"/>
              </a:ext>
            </a:extLst>
          </p:cNvPr>
          <p:cNvSpPr/>
          <p:nvPr/>
        </p:nvSpPr>
        <p:spPr>
          <a:xfrm>
            <a:off x="9205104" y="3031570"/>
            <a:ext cx="1371600" cy="731520"/>
          </a:xfrm>
          <a:prstGeom prst="flowChartPredefinedProcess">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 Closure</a:t>
            </a:r>
          </a:p>
        </p:txBody>
      </p:sp>
      <p:cxnSp>
        <p:nvCxnSpPr>
          <p:cNvPr id="17" name="Straight Arrow Connector 16">
            <a:extLst>
              <a:ext uri="{FF2B5EF4-FFF2-40B4-BE49-F238E27FC236}">
                <a16:creationId xmlns:a16="http://schemas.microsoft.com/office/drawing/2014/main" id="{65428E1B-8F80-4A06-9057-CEBC6E51668E}"/>
              </a:ext>
            </a:extLst>
          </p:cNvPr>
          <p:cNvCxnSpPr>
            <a:cxnSpLocks/>
            <a:stCxn id="11" idx="3"/>
            <a:endCxn id="15" idx="1"/>
          </p:cNvCxnSpPr>
          <p:nvPr/>
        </p:nvCxnSpPr>
        <p:spPr>
          <a:xfrm>
            <a:off x="6188035" y="3389510"/>
            <a:ext cx="143083" cy="0"/>
          </a:xfrm>
          <a:prstGeom prst="straightConnector1">
            <a:avLst/>
          </a:prstGeom>
          <a:ln w="31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F1DB309-CC79-4569-8755-3A9F6938134E}"/>
              </a:ext>
            </a:extLst>
          </p:cNvPr>
          <p:cNvCxnSpPr>
            <a:cxnSpLocks/>
            <a:stCxn id="15" idx="3"/>
          </p:cNvCxnSpPr>
          <p:nvPr/>
        </p:nvCxnSpPr>
        <p:spPr>
          <a:xfrm flipV="1">
            <a:off x="7702718" y="3388825"/>
            <a:ext cx="207992" cy="685"/>
          </a:xfrm>
          <a:prstGeom prst="straightConnector1">
            <a:avLst/>
          </a:prstGeom>
          <a:ln w="31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Flowchart: Predefined Process 18">
            <a:extLst>
              <a:ext uri="{FF2B5EF4-FFF2-40B4-BE49-F238E27FC236}">
                <a16:creationId xmlns:a16="http://schemas.microsoft.com/office/drawing/2014/main" id="{566AB27F-6E35-4B0B-8A58-B471DAE58A87}"/>
              </a:ext>
            </a:extLst>
          </p:cNvPr>
          <p:cNvSpPr/>
          <p:nvPr/>
        </p:nvSpPr>
        <p:spPr>
          <a:xfrm>
            <a:off x="4815492" y="1733584"/>
            <a:ext cx="1371600" cy="731520"/>
          </a:xfrm>
          <a:prstGeom prst="flowChartPredefinedProcess">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 </a:t>
            </a:r>
            <a:r>
              <a:rPr lang="en-US" sz="1100" dirty="0">
                <a:solidFill>
                  <a:schemeClr val="tx1"/>
                </a:solidFill>
              </a:rPr>
              <a:t>Supporting work process</a:t>
            </a:r>
            <a:endParaRPr lang="en-US" sz="1200" dirty="0">
              <a:solidFill>
                <a:schemeClr val="tx1"/>
              </a:solidFill>
            </a:endParaRPr>
          </a:p>
        </p:txBody>
      </p:sp>
      <p:grpSp>
        <p:nvGrpSpPr>
          <p:cNvPr id="20" name="Group 19">
            <a:extLst>
              <a:ext uri="{FF2B5EF4-FFF2-40B4-BE49-F238E27FC236}">
                <a16:creationId xmlns:a16="http://schemas.microsoft.com/office/drawing/2014/main" id="{04B01945-7A2B-4853-9FE4-14DC386D00E4}"/>
              </a:ext>
            </a:extLst>
          </p:cNvPr>
          <p:cNvGrpSpPr/>
          <p:nvPr/>
        </p:nvGrpSpPr>
        <p:grpSpPr>
          <a:xfrm>
            <a:off x="1139764" y="2883872"/>
            <a:ext cx="1256198" cy="850900"/>
            <a:chOff x="1038306" y="2160393"/>
            <a:chExt cx="1256198" cy="850900"/>
          </a:xfrm>
        </p:grpSpPr>
        <p:grpSp>
          <p:nvGrpSpPr>
            <p:cNvPr id="21" name="Group 20">
              <a:extLst>
                <a:ext uri="{FF2B5EF4-FFF2-40B4-BE49-F238E27FC236}">
                  <a16:creationId xmlns:a16="http://schemas.microsoft.com/office/drawing/2014/main" id="{DFD0C953-5F4B-40C7-A0B6-E71A050606BC}"/>
                </a:ext>
              </a:extLst>
            </p:cNvPr>
            <p:cNvGrpSpPr/>
            <p:nvPr/>
          </p:nvGrpSpPr>
          <p:grpSpPr>
            <a:xfrm>
              <a:off x="1038306" y="2160393"/>
              <a:ext cx="1256198" cy="731520"/>
              <a:chOff x="762001" y="4810129"/>
              <a:chExt cx="1265722" cy="983903"/>
            </a:xfrm>
          </p:grpSpPr>
          <p:sp>
            <p:nvSpPr>
              <p:cNvPr id="23" name="Arrow: Pentagon 22">
                <a:extLst>
                  <a:ext uri="{FF2B5EF4-FFF2-40B4-BE49-F238E27FC236}">
                    <a16:creationId xmlns:a16="http://schemas.microsoft.com/office/drawing/2014/main" id="{4B3BB2BD-E0AB-4CF9-84EC-9501020893AB}"/>
                  </a:ext>
                </a:extLst>
              </p:cNvPr>
              <p:cNvSpPr/>
              <p:nvPr/>
            </p:nvSpPr>
            <p:spPr>
              <a:xfrm rot="16200000">
                <a:off x="1208728" y="4363402"/>
                <a:ext cx="372268" cy="1265722"/>
              </a:xfrm>
              <a:prstGeom prst="homePlate">
                <a:avLst>
                  <a:gd name="adj" fmla="val 755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0C1D53C-D3E4-4448-8FB7-590834B1C791}"/>
                  </a:ext>
                </a:extLst>
              </p:cNvPr>
              <p:cNvSpPr/>
              <p:nvPr/>
            </p:nvSpPr>
            <p:spPr>
              <a:xfrm>
                <a:off x="888934" y="5182416"/>
                <a:ext cx="1029803" cy="6116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D68AD0B-7A21-491F-94C2-A1E99FB74762}"/>
                  </a:ext>
                </a:extLst>
              </p:cNvPr>
              <p:cNvSpPr/>
              <p:nvPr/>
            </p:nvSpPr>
            <p:spPr>
              <a:xfrm>
                <a:off x="990600" y="5349829"/>
                <a:ext cx="808522" cy="4442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 name="Graphic 21" descr="Airplane">
              <a:extLst>
                <a:ext uri="{FF2B5EF4-FFF2-40B4-BE49-F238E27FC236}">
                  <a16:creationId xmlns:a16="http://schemas.microsoft.com/office/drawing/2014/main" id="{6BCD18C7-13E8-4C9B-B546-73B8E86060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981397">
              <a:off x="1056901" y="2326715"/>
              <a:ext cx="684578" cy="684578"/>
            </a:xfrm>
            <a:prstGeom prst="rect">
              <a:avLst/>
            </a:prstGeom>
          </p:spPr>
        </p:pic>
      </p:grpSp>
      <p:sp>
        <p:nvSpPr>
          <p:cNvPr id="26" name="Flowchart: Process 25">
            <a:extLst>
              <a:ext uri="{FF2B5EF4-FFF2-40B4-BE49-F238E27FC236}">
                <a16:creationId xmlns:a16="http://schemas.microsoft.com/office/drawing/2014/main" id="{3F25D01C-21AC-41D0-A070-2952C6F8ED65}"/>
              </a:ext>
            </a:extLst>
          </p:cNvPr>
          <p:cNvSpPr/>
          <p:nvPr/>
        </p:nvSpPr>
        <p:spPr>
          <a:xfrm>
            <a:off x="4815492" y="3831070"/>
            <a:ext cx="1371600" cy="2290006"/>
          </a:xfrm>
          <a:prstGeom prst="flowChartProcess">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solidFill>
              </a:rPr>
              <a:t>Remove/ Disassembly</a:t>
            </a:r>
          </a:p>
          <a:p>
            <a:endParaRPr lang="en-US" sz="1050" dirty="0">
              <a:solidFill>
                <a:schemeClr val="tx1"/>
              </a:solidFill>
            </a:endParaRPr>
          </a:p>
          <a:p>
            <a:pPr algn="ctr"/>
            <a:r>
              <a:rPr lang="en-US" sz="1050" dirty="0">
                <a:solidFill>
                  <a:schemeClr val="tx1"/>
                </a:solidFill>
              </a:rPr>
              <a:t>Clean</a:t>
            </a:r>
          </a:p>
          <a:p>
            <a:pPr algn="ctr"/>
            <a:endParaRPr lang="en-US" sz="1050" dirty="0">
              <a:solidFill>
                <a:schemeClr val="tx1"/>
              </a:solidFill>
            </a:endParaRPr>
          </a:p>
          <a:p>
            <a:pPr algn="ctr"/>
            <a:r>
              <a:rPr lang="en-US" sz="1050" dirty="0">
                <a:solidFill>
                  <a:schemeClr val="tx1"/>
                </a:solidFill>
              </a:rPr>
              <a:t>Inspect</a:t>
            </a:r>
          </a:p>
          <a:p>
            <a:pPr algn="ctr"/>
            <a:endParaRPr lang="en-US" sz="1050" dirty="0">
              <a:solidFill>
                <a:schemeClr val="tx1"/>
              </a:solidFill>
            </a:endParaRPr>
          </a:p>
          <a:p>
            <a:pPr algn="ctr"/>
            <a:r>
              <a:rPr lang="en-US" sz="1050" dirty="0">
                <a:solidFill>
                  <a:schemeClr val="tx1"/>
                </a:solidFill>
              </a:rPr>
              <a:t>Repair</a:t>
            </a:r>
          </a:p>
          <a:p>
            <a:pPr algn="ctr"/>
            <a:endParaRPr lang="en-US" sz="1050" dirty="0">
              <a:solidFill>
                <a:schemeClr val="tx1"/>
              </a:solidFill>
            </a:endParaRPr>
          </a:p>
          <a:p>
            <a:pPr algn="ctr"/>
            <a:r>
              <a:rPr lang="en-US" sz="1050" dirty="0">
                <a:solidFill>
                  <a:schemeClr val="tx1"/>
                </a:solidFill>
              </a:rPr>
              <a:t>Install/ assemble</a:t>
            </a:r>
          </a:p>
          <a:p>
            <a:pPr algn="ctr"/>
            <a:endParaRPr lang="en-US" sz="1050" dirty="0">
              <a:solidFill>
                <a:schemeClr val="tx1"/>
              </a:solidFill>
            </a:endParaRPr>
          </a:p>
          <a:p>
            <a:pPr algn="ctr"/>
            <a:r>
              <a:rPr lang="en-US" sz="1050" dirty="0">
                <a:solidFill>
                  <a:schemeClr val="tx1"/>
                </a:solidFill>
              </a:rPr>
              <a:t>Test/ Checks</a:t>
            </a:r>
          </a:p>
          <a:p>
            <a:pPr algn="ctr"/>
            <a:endParaRPr lang="en-US" sz="1100" dirty="0">
              <a:solidFill>
                <a:schemeClr val="tx1"/>
              </a:solidFill>
            </a:endParaRPr>
          </a:p>
        </p:txBody>
      </p:sp>
      <p:pic>
        <p:nvPicPr>
          <p:cNvPr id="27" name="Graphic 26" descr="Boardroom">
            <a:extLst>
              <a:ext uri="{FF2B5EF4-FFF2-40B4-BE49-F238E27FC236}">
                <a16:creationId xmlns:a16="http://schemas.microsoft.com/office/drawing/2014/main" id="{33134F02-6FEB-42D0-92A0-C372B8EF76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16785" y="2996895"/>
            <a:ext cx="790038" cy="790038"/>
          </a:xfrm>
          <a:prstGeom prst="rect">
            <a:avLst/>
          </a:prstGeom>
        </p:spPr>
      </p:pic>
      <p:pic>
        <p:nvPicPr>
          <p:cNvPr id="28" name="Graphic 27" descr="Users">
            <a:extLst>
              <a:ext uri="{FF2B5EF4-FFF2-40B4-BE49-F238E27FC236}">
                <a16:creationId xmlns:a16="http://schemas.microsoft.com/office/drawing/2014/main" id="{B97196FE-4CF4-4329-954F-4ABF64CE06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66326" y="1119337"/>
            <a:ext cx="914400" cy="914400"/>
          </a:xfrm>
          <a:prstGeom prst="rect">
            <a:avLst/>
          </a:prstGeom>
        </p:spPr>
      </p:pic>
      <p:cxnSp>
        <p:nvCxnSpPr>
          <p:cNvPr id="29" name="Straight Arrow Connector 28">
            <a:extLst>
              <a:ext uri="{FF2B5EF4-FFF2-40B4-BE49-F238E27FC236}">
                <a16:creationId xmlns:a16="http://schemas.microsoft.com/office/drawing/2014/main" id="{EFFE6315-D700-4CB1-ACD0-AF1B1D1D37DC}"/>
              </a:ext>
            </a:extLst>
          </p:cNvPr>
          <p:cNvCxnSpPr>
            <a:cxnSpLocks/>
            <a:stCxn id="27" idx="3"/>
            <a:endCxn id="11" idx="1"/>
          </p:cNvCxnSpPr>
          <p:nvPr/>
        </p:nvCxnSpPr>
        <p:spPr>
          <a:xfrm flipV="1">
            <a:off x="4706823" y="3389510"/>
            <a:ext cx="109612" cy="2404"/>
          </a:xfrm>
          <a:prstGeom prst="straightConnector1">
            <a:avLst/>
          </a:prstGeom>
          <a:ln w="31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30" name="Flowchart: Process 29">
            <a:extLst>
              <a:ext uri="{FF2B5EF4-FFF2-40B4-BE49-F238E27FC236}">
                <a16:creationId xmlns:a16="http://schemas.microsoft.com/office/drawing/2014/main" id="{E8D8506D-89D1-4F23-A6EB-EF1913F52958}"/>
              </a:ext>
            </a:extLst>
          </p:cNvPr>
          <p:cNvSpPr/>
          <p:nvPr/>
        </p:nvSpPr>
        <p:spPr>
          <a:xfrm>
            <a:off x="6331118" y="3838951"/>
            <a:ext cx="1371600" cy="3019049"/>
          </a:xfrm>
          <a:prstGeom prst="flowChartProcess">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solidFill>
              </a:rPr>
              <a:t>Verify all discrepancies/ tasks closed</a:t>
            </a:r>
          </a:p>
          <a:p>
            <a:pPr algn="ctr"/>
            <a:endParaRPr lang="en-US" sz="1050" dirty="0">
              <a:solidFill>
                <a:schemeClr val="tx1"/>
              </a:solidFill>
            </a:endParaRPr>
          </a:p>
          <a:p>
            <a:pPr algn="ctr"/>
            <a:r>
              <a:rPr lang="en-US" sz="1050" dirty="0">
                <a:solidFill>
                  <a:schemeClr val="tx1"/>
                </a:solidFill>
              </a:rPr>
              <a:t>Verify all part was reinstalled/panels closed</a:t>
            </a:r>
          </a:p>
          <a:p>
            <a:pPr algn="ctr"/>
            <a:endParaRPr lang="en-US" sz="1050" dirty="0">
              <a:solidFill>
                <a:schemeClr val="tx1"/>
              </a:solidFill>
            </a:endParaRPr>
          </a:p>
          <a:p>
            <a:pPr algn="ctr"/>
            <a:r>
              <a:rPr lang="en-US" sz="1050" dirty="0">
                <a:solidFill>
                  <a:schemeClr val="tx1"/>
                </a:solidFill>
              </a:rPr>
              <a:t>Final ops tests</a:t>
            </a:r>
          </a:p>
          <a:p>
            <a:pPr algn="ctr"/>
            <a:endParaRPr lang="en-US" sz="1050" dirty="0">
              <a:solidFill>
                <a:schemeClr val="tx1"/>
              </a:solidFill>
            </a:endParaRPr>
          </a:p>
          <a:p>
            <a:pPr algn="ctr"/>
            <a:r>
              <a:rPr lang="en-US" sz="1050" dirty="0">
                <a:solidFill>
                  <a:schemeClr val="tx1"/>
                </a:solidFill>
              </a:rPr>
              <a:t>Service all fluids/check pressure</a:t>
            </a:r>
          </a:p>
          <a:p>
            <a:pPr algn="ctr"/>
            <a:endParaRPr lang="en-US" sz="1050" dirty="0">
              <a:solidFill>
                <a:schemeClr val="tx1"/>
              </a:solidFill>
            </a:endParaRPr>
          </a:p>
          <a:p>
            <a:pPr algn="ctr"/>
            <a:r>
              <a:rPr lang="en-US" sz="1050" dirty="0">
                <a:solidFill>
                  <a:schemeClr val="tx1"/>
                </a:solidFill>
              </a:rPr>
              <a:t>Final general visual inspection</a:t>
            </a:r>
          </a:p>
          <a:p>
            <a:pPr algn="ctr"/>
            <a:endParaRPr lang="en-US" sz="1050" dirty="0">
              <a:solidFill>
                <a:schemeClr val="tx1"/>
              </a:solidFill>
            </a:endParaRPr>
          </a:p>
          <a:p>
            <a:pPr algn="ctr"/>
            <a:r>
              <a:rPr lang="en-US" sz="1050" dirty="0">
                <a:solidFill>
                  <a:schemeClr val="tx1"/>
                </a:solidFill>
              </a:rPr>
              <a:t>Final record of maintenance</a:t>
            </a:r>
          </a:p>
          <a:p>
            <a:pPr algn="ctr"/>
            <a:endParaRPr lang="en-US" sz="1050" dirty="0">
              <a:solidFill>
                <a:schemeClr val="tx1"/>
              </a:solidFill>
            </a:endParaRPr>
          </a:p>
        </p:txBody>
      </p:sp>
      <p:pic>
        <p:nvPicPr>
          <p:cNvPr id="31" name="Graphic 30" descr="Airplane">
            <a:extLst>
              <a:ext uri="{FF2B5EF4-FFF2-40B4-BE49-F238E27FC236}">
                <a16:creationId xmlns:a16="http://schemas.microsoft.com/office/drawing/2014/main" id="{1C2FD4AF-56B9-45C6-BD86-DF48D9ED31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4418446">
            <a:off x="8516219" y="3189570"/>
            <a:ext cx="723723" cy="723723"/>
          </a:xfrm>
          <a:prstGeom prst="rect">
            <a:avLst/>
          </a:prstGeom>
        </p:spPr>
      </p:pic>
      <p:cxnSp>
        <p:nvCxnSpPr>
          <p:cNvPr id="32" name="Straight Arrow Connector 31">
            <a:extLst>
              <a:ext uri="{FF2B5EF4-FFF2-40B4-BE49-F238E27FC236}">
                <a16:creationId xmlns:a16="http://schemas.microsoft.com/office/drawing/2014/main" id="{9833EE6C-8E3C-4B7F-834B-C2CEFB151AD6}"/>
              </a:ext>
            </a:extLst>
          </p:cNvPr>
          <p:cNvCxnSpPr>
            <a:cxnSpLocks/>
            <a:endCxn id="16" idx="1"/>
          </p:cNvCxnSpPr>
          <p:nvPr/>
        </p:nvCxnSpPr>
        <p:spPr>
          <a:xfrm>
            <a:off x="9009196" y="3397330"/>
            <a:ext cx="195908" cy="0"/>
          </a:xfrm>
          <a:prstGeom prst="straightConnector1">
            <a:avLst/>
          </a:prstGeom>
          <a:ln w="31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33" name="Flowchart: Process 32">
            <a:extLst>
              <a:ext uri="{FF2B5EF4-FFF2-40B4-BE49-F238E27FC236}">
                <a16:creationId xmlns:a16="http://schemas.microsoft.com/office/drawing/2014/main" id="{6FEEC93F-A889-45F5-8A79-631A369C8F46}"/>
              </a:ext>
            </a:extLst>
          </p:cNvPr>
          <p:cNvSpPr/>
          <p:nvPr/>
        </p:nvSpPr>
        <p:spPr>
          <a:xfrm>
            <a:off x="9212810" y="3854530"/>
            <a:ext cx="1371600" cy="700241"/>
          </a:xfrm>
          <a:prstGeom prst="flowChartProcess">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solidFill>
              </a:rPr>
              <a:t>Archive work order and related documents</a:t>
            </a:r>
          </a:p>
          <a:p>
            <a:pPr algn="ctr"/>
            <a:endParaRPr lang="en-US" sz="1050" dirty="0">
              <a:solidFill>
                <a:schemeClr val="tx1"/>
              </a:solidFill>
            </a:endParaRPr>
          </a:p>
          <a:p>
            <a:pPr algn="ctr"/>
            <a:endParaRPr lang="en-US" sz="1050" dirty="0">
              <a:solidFill>
                <a:schemeClr val="tx1"/>
              </a:solidFill>
            </a:endParaRPr>
          </a:p>
          <a:p>
            <a:pPr algn="ctr"/>
            <a:endParaRPr lang="en-US" sz="1050" dirty="0">
              <a:solidFill>
                <a:schemeClr val="tx1"/>
              </a:solidFill>
            </a:endParaRPr>
          </a:p>
        </p:txBody>
      </p:sp>
      <p:cxnSp>
        <p:nvCxnSpPr>
          <p:cNvPr id="34" name="Straight Arrow Connector 33">
            <a:extLst>
              <a:ext uri="{FF2B5EF4-FFF2-40B4-BE49-F238E27FC236}">
                <a16:creationId xmlns:a16="http://schemas.microsoft.com/office/drawing/2014/main" id="{20ABAB5E-1EB0-4389-8D13-27C8E5B6EC7E}"/>
              </a:ext>
            </a:extLst>
          </p:cNvPr>
          <p:cNvCxnSpPr>
            <a:cxnSpLocks/>
          </p:cNvCxnSpPr>
          <p:nvPr/>
        </p:nvCxnSpPr>
        <p:spPr>
          <a:xfrm flipV="1">
            <a:off x="1628079" y="3615392"/>
            <a:ext cx="0" cy="139878"/>
          </a:xfrm>
          <a:prstGeom prst="straightConnector1">
            <a:avLst/>
          </a:prstGeom>
          <a:ln w="31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pic>
        <p:nvPicPr>
          <p:cNvPr id="35" name="Graphic 34" descr="Magnifying glass">
            <a:extLst>
              <a:ext uri="{FF2B5EF4-FFF2-40B4-BE49-F238E27FC236}">
                <a16:creationId xmlns:a16="http://schemas.microsoft.com/office/drawing/2014/main" id="{83E01261-EF4F-4325-8463-98A0A5A7DC0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83313" y="2610042"/>
            <a:ext cx="548640" cy="548640"/>
          </a:xfrm>
          <a:prstGeom prst="rect">
            <a:avLst/>
          </a:prstGeom>
        </p:spPr>
      </p:pic>
      <p:pic>
        <p:nvPicPr>
          <p:cNvPr id="36" name="Graphic 35" descr="Tools">
            <a:extLst>
              <a:ext uri="{FF2B5EF4-FFF2-40B4-BE49-F238E27FC236}">
                <a16:creationId xmlns:a16="http://schemas.microsoft.com/office/drawing/2014/main" id="{C5C03B33-1B29-4747-9932-913DE029DB3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49206" y="2600517"/>
            <a:ext cx="548640" cy="548640"/>
          </a:xfrm>
          <a:prstGeom prst="rect">
            <a:avLst/>
          </a:prstGeom>
        </p:spPr>
      </p:pic>
      <p:pic>
        <p:nvPicPr>
          <p:cNvPr id="37" name="Graphic 36" descr="Checklist RTL">
            <a:extLst>
              <a:ext uri="{FF2B5EF4-FFF2-40B4-BE49-F238E27FC236}">
                <a16:creationId xmlns:a16="http://schemas.microsoft.com/office/drawing/2014/main" id="{04666B32-A5D2-43A6-8765-07F212F0DB3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767102" y="2581467"/>
            <a:ext cx="548640" cy="548640"/>
          </a:xfrm>
          <a:prstGeom prst="rect">
            <a:avLst/>
          </a:prstGeom>
        </p:spPr>
      </p:pic>
      <p:pic>
        <p:nvPicPr>
          <p:cNvPr id="38" name="Graphic 37" descr="Open folder">
            <a:extLst>
              <a:ext uri="{FF2B5EF4-FFF2-40B4-BE49-F238E27FC236}">
                <a16:creationId xmlns:a16="http://schemas.microsoft.com/office/drawing/2014/main" id="{094B006D-B23D-4CD2-B945-9FB0D28073F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653680" y="2657667"/>
            <a:ext cx="548640" cy="548640"/>
          </a:xfrm>
          <a:prstGeom prst="rect">
            <a:avLst/>
          </a:prstGeom>
        </p:spPr>
      </p:pic>
      <p:sp>
        <p:nvSpPr>
          <p:cNvPr id="39" name="Flowchart: Process 38">
            <a:extLst>
              <a:ext uri="{FF2B5EF4-FFF2-40B4-BE49-F238E27FC236}">
                <a16:creationId xmlns:a16="http://schemas.microsoft.com/office/drawing/2014/main" id="{29B86FD7-427A-447C-A4E9-C17B44B68FA1}"/>
              </a:ext>
            </a:extLst>
          </p:cNvPr>
          <p:cNvSpPr/>
          <p:nvPr/>
        </p:nvSpPr>
        <p:spPr>
          <a:xfrm>
            <a:off x="942279" y="4540333"/>
            <a:ext cx="1371600" cy="1345735"/>
          </a:xfrm>
          <a:prstGeom prst="flowChartProcess">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solidFill>
              </a:rPr>
              <a:t>Request for service</a:t>
            </a:r>
          </a:p>
          <a:p>
            <a:pPr algn="ctr"/>
            <a:endParaRPr lang="en-US" sz="1050" dirty="0">
              <a:solidFill>
                <a:schemeClr val="tx1"/>
              </a:solidFill>
            </a:endParaRPr>
          </a:p>
          <a:p>
            <a:pPr algn="ctr"/>
            <a:r>
              <a:rPr lang="en-US" sz="1050" dirty="0">
                <a:solidFill>
                  <a:schemeClr val="tx1"/>
                </a:solidFill>
              </a:rPr>
              <a:t>Schedule</a:t>
            </a:r>
          </a:p>
          <a:p>
            <a:pPr algn="ctr"/>
            <a:endParaRPr lang="en-US" sz="1050" dirty="0">
              <a:solidFill>
                <a:schemeClr val="tx1"/>
              </a:solidFill>
            </a:endParaRPr>
          </a:p>
          <a:p>
            <a:pPr algn="ctr"/>
            <a:r>
              <a:rPr lang="en-US" sz="1050" dirty="0">
                <a:solidFill>
                  <a:schemeClr val="tx1"/>
                </a:solidFill>
              </a:rPr>
              <a:t>Planning</a:t>
            </a:r>
          </a:p>
          <a:p>
            <a:pPr algn="ctr"/>
            <a:endParaRPr lang="en-US" sz="1050" dirty="0">
              <a:solidFill>
                <a:schemeClr val="tx1"/>
              </a:solidFill>
            </a:endParaRPr>
          </a:p>
          <a:p>
            <a:pPr algn="ctr"/>
            <a:r>
              <a:rPr lang="en-US" sz="1050" dirty="0">
                <a:solidFill>
                  <a:schemeClr val="tx1"/>
                </a:solidFill>
              </a:rPr>
              <a:t>Work order preparation</a:t>
            </a:r>
          </a:p>
        </p:txBody>
      </p:sp>
      <p:cxnSp>
        <p:nvCxnSpPr>
          <p:cNvPr id="40" name="Elbow Connector 481">
            <a:extLst>
              <a:ext uri="{FF2B5EF4-FFF2-40B4-BE49-F238E27FC236}">
                <a16:creationId xmlns:a16="http://schemas.microsoft.com/office/drawing/2014/main" id="{3D10FCBF-1501-4E87-9726-0D1A50BE9AF5}"/>
              </a:ext>
            </a:extLst>
          </p:cNvPr>
          <p:cNvCxnSpPr>
            <a:cxnSpLocks/>
            <a:stCxn id="19" idx="1"/>
            <a:endCxn id="23" idx="3"/>
          </p:cNvCxnSpPr>
          <p:nvPr/>
        </p:nvCxnSpPr>
        <p:spPr>
          <a:xfrm rot="10800000" flipV="1">
            <a:off x="1767864" y="2099344"/>
            <a:ext cx="3047628" cy="784528"/>
          </a:xfrm>
          <a:prstGeom prst="bentConnector2">
            <a:avLst/>
          </a:prstGeom>
          <a:ln w="3175">
            <a:solidFill>
              <a:schemeClr val="tx1"/>
            </a:solidFill>
            <a:prstDash val="dash"/>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1" name="Elbow Connector 481">
            <a:extLst>
              <a:ext uri="{FF2B5EF4-FFF2-40B4-BE49-F238E27FC236}">
                <a16:creationId xmlns:a16="http://schemas.microsoft.com/office/drawing/2014/main" id="{138779AC-6849-43CE-A560-82CEC9EC7360}"/>
              </a:ext>
            </a:extLst>
          </p:cNvPr>
          <p:cNvCxnSpPr>
            <a:cxnSpLocks/>
            <a:stCxn id="19" idx="3"/>
            <a:endCxn id="6" idx="3"/>
          </p:cNvCxnSpPr>
          <p:nvPr/>
        </p:nvCxnSpPr>
        <p:spPr>
          <a:xfrm>
            <a:off x="6187092" y="2099344"/>
            <a:ext cx="2259670" cy="809695"/>
          </a:xfrm>
          <a:prstGeom prst="bentConnector2">
            <a:avLst/>
          </a:prstGeom>
          <a:ln w="3175">
            <a:solidFill>
              <a:schemeClr val="tx1"/>
            </a:solidFill>
            <a:prstDash val="dash"/>
            <a:headEnd type="none" w="sm" len="sm"/>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444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9FB2-20F5-428E-9F09-D03CA7A6CA9C}"/>
              </a:ext>
            </a:extLst>
          </p:cNvPr>
          <p:cNvSpPr>
            <a:spLocks noGrp="1"/>
          </p:cNvSpPr>
          <p:nvPr>
            <p:ph type="title"/>
          </p:nvPr>
        </p:nvSpPr>
        <p:spPr/>
        <p:txBody>
          <a:bodyPr/>
          <a:lstStyle/>
          <a:p>
            <a:r>
              <a:rPr lang="en-US" dirty="0"/>
              <a:t>Literature review on Risk Management</a:t>
            </a:r>
          </a:p>
        </p:txBody>
      </p:sp>
      <p:sp>
        <p:nvSpPr>
          <p:cNvPr id="3" name="Content Placeholder 2">
            <a:extLst>
              <a:ext uri="{FF2B5EF4-FFF2-40B4-BE49-F238E27FC236}">
                <a16:creationId xmlns:a16="http://schemas.microsoft.com/office/drawing/2014/main" id="{BF45E3ED-0D0A-4616-B5DE-35F911BD2487}"/>
              </a:ext>
            </a:extLst>
          </p:cNvPr>
          <p:cNvSpPr>
            <a:spLocks noGrp="1"/>
          </p:cNvSpPr>
          <p:nvPr>
            <p:ph idx="1"/>
          </p:nvPr>
        </p:nvSpPr>
        <p:spPr>
          <a:xfrm>
            <a:off x="838200" y="1659183"/>
            <a:ext cx="10515600" cy="4742229"/>
          </a:xfrm>
        </p:spPr>
        <p:txBody>
          <a:bodyPr>
            <a:normAutofit fontScale="92500" lnSpcReduction="20000"/>
          </a:bodyPr>
          <a:lstStyle/>
          <a:p>
            <a:pPr marL="457200" indent="-457200">
              <a:buFont typeface="Arial" panose="020B0604020202020204" pitchFamily="34" charset="0"/>
              <a:buChar char="•"/>
            </a:pPr>
            <a:r>
              <a:rPr lang="en-US" dirty="0"/>
              <a:t>Reactive methods</a:t>
            </a:r>
          </a:p>
          <a:p>
            <a:pPr marL="1143000" lvl="1" indent="-457200"/>
            <a:r>
              <a:rPr lang="en-US" dirty="0"/>
              <a:t>selection of root cause and contributing factors can be arbitrarily, that select chaining conditions subjectively and fail to consider systemic factors (Lower et al., 2018; Leveson, 2016). </a:t>
            </a:r>
          </a:p>
          <a:p>
            <a:pPr marL="1143000" lvl="1" indent="-457200"/>
            <a:r>
              <a:rPr lang="en-US" dirty="0"/>
              <a:t>focus on “seeking a singular root cause of an accident and often halting the investigation when a source of blame is identified” (Allison et al., 2017, Leveson, 2004).</a:t>
            </a:r>
          </a:p>
          <a:p>
            <a:pPr marL="1143000" lvl="1" indent="-457200"/>
            <a:r>
              <a:rPr lang="en-US" dirty="0"/>
              <a:t>makes it tempting to draw a line between the latent conditions and the outcome, leading to hindsight bias (Reason et al., 2006). </a:t>
            </a:r>
          </a:p>
          <a:p>
            <a:pPr marL="1143000" lvl="1" indent="-457200"/>
            <a:r>
              <a:rPr lang="en-US" dirty="0"/>
              <a:t>fail to consider that an event can create a condition that creates another condition (Leveson, 2016). </a:t>
            </a:r>
          </a:p>
          <a:p>
            <a:pPr marL="457200" indent="-457200">
              <a:buFont typeface="Arial" panose="020B0604020202020204" pitchFamily="34" charset="0"/>
              <a:buChar char="•"/>
            </a:pPr>
            <a:r>
              <a:rPr lang="en-US" dirty="0"/>
              <a:t>Proactive methods</a:t>
            </a:r>
          </a:p>
          <a:p>
            <a:pPr marL="1143000" lvl="1" indent="-457200"/>
            <a:r>
              <a:rPr lang="en-US" dirty="0"/>
              <a:t>process can be incomplete and inconsistent due to competitive organizational pressures (Lofquist, 2010)</a:t>
            </a:r>
          </a:p>
          <a:p>
            <a:pPr marL="1143000" lvl="1" indent="-457200"/>
            <a:r>
              <a:rPr lang="en-US" dirty="0"/>
              <a:t>hardly ever captures all potential undesired conditions due to system complexity (Lofquist, 2010)</a:t>
            </a:r>
          </a:p>
          <a:p>
            <a:pPr marL="1143000" lvl="1" indent="-457200"/>
            <a:endParaRPr lang="en-US" dirty="0"/>
          </a:p>
        </p:txBody>
      </p:sp>
      <p:sp>
        <p:nvSpPr>
          <p:cNvPr id="4" name="Date Placeholder 3">
            <a:extLst>
              <a:ext uri="{FF2B5EF4-FFF2-40B4-BE49-F238E27FC236}">
                <a16:creationId xmlns:a16="http://schemas.microsoft.com/office/drawing/2014/main" id="{9F392475-4EBD-4855-9521-248F662B4D3B}"/>
              </a:ext>
            </a:extLst>
          </p:cNvPr>
          <p:cNvSpPr>
            <a:spLocks noGrp="1"/>
          </p:cNvSpPr>
          <p:nvPr>
            <p:ph type="dt" sz="half" idx="10"/>
          </p:nvPr>
        </p:nvSpPr>
        <p:spPr/>
        <p:txBody>
          <a:bodyPr/>
          <a:lstStyle/>
          <a:p>
            <a:fld id="{0DA10F29-B0F6-4DF0-8D9B-111305904F41}" type="datetime4">
              <a:rPr lang="en-US" smtClean="0"/>
              <a:t>January 3, 2023</a:t>
            </a:fld>
            <a:endParaRPr lang="en-US"/>
          </a:p>
        </p:txBody>
      </p:sp>
    </p:spTree>
    <p:extLst>
      <p:ext uri="{BB962C8B-B14F-4D97-AF65-F5344CB8AC3E}">
        <p14:creationId xmlns:p14="http://schemas.microsoft.com/office/powerpoint/2010/main" val="4269474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F381-AA2D-4ACA-90CD-40D84C2738E4}"/>
              </a:ext>
            </a:extLst>
          </p:cNvPr>
          <p:cNvSpPr>
            <a:spLocks noGrp="1"/>
          </p:cNvSpPr>
          <p:nvPr>
            <p:ph type="title"/>
          </p:nvPr>
        </p:nvSpPr>
        <p:spPr/>
        <p:txBody>
          <a:bodyPr/>
          <a:lstStyle/>
          <a:p>
            <a:r>
              <a:rPr lang="en-US" dirty="0"/>
              <a:t>Literature review on Risk Management</a:t>
            </a:r>
          </a:p>
        </p:txBody>
      </p:sp>
      <p:sp>
        <p:nvSpPr>
          <p:cNvPr id="3" name="Content Placeholder 2">
            <a:extLst>
              <a:ext uri="{FF2B5EF4-FFF2-40B4-BE49-F238E27FC236}">
                <a16:creationId xmlns:a16="http://schemas.microsoft.com/office/drawing/2014/main" id="{EE06D608-6616-4DD1-895A-002FE91EF1E2}"/>
              </a:ext>
            </a:extLst>
          </p:cNvPr>
          <p:cNvSpPr>
            <a:spLocks noGrp="1"/>
          </p:cNvSpPr>
          <p:nvPr>
            <p:ph idx="1"/>
          </p:nvPr>
        </p:nvSpPr>
        <p:spPr/>
        <p:txBody>
          <a:bodyPr>
            <a:normAutofit fontScale="70000" lnSpcReduction="20000"/>
          </a:bodyPr>
          <a:lstStyle/>
          <a:p>
            <a:pPr marL="457200" indent="-457200">
              <a:buFont typeface="Arial" panose="020B0604020202020204" pitchFamily="34" charset="0"/>
              <a:buChar char="•"/>
            </a:pPr>
            <a:r>
              <a:rPr lang="en-US" dirty="0"/>
              <a:t>Proactive – Human Reliability Analysis </a:t>
            </a:r>
          </a:p>
          <a:p>
            <a:pPr marL="1143000" lvl="1" indent="-457200"/>
            <a:r>
              <a:rPr lang="en-US" dirty="0"/>
              <a:t>probabilistic risk assessment (PRA)</a:t>
            </a:r>
          </a:p>
          <a:p>
            <a:pPr marL="1143000" lvl="1" indent="-457200"/>
            <a:r>
              <a:rPr lang="en-US" dirty="0"/>
              <a:t>latent design errors may be ignored and not be corrected due to over confidence, historical data do not include this type of errors or unsafe management decisions, and consequently these factors create an inaccurate calculation (Leveson, 2016).</a:t>
            </a:r>
          </a:p>
          <a:p>
            <a:pPr marL="1143000" lvl="1" indent="-457200"/>
            <a:r>
              <a:rPr lang="en-US" dirty="0"/>
              <a:t>component interaction accidents are not considered, and the models usually assume only component failure accidents, ignores systemic failures(Leveson, 2016). </a:t>
            </a:r>
          </a:p>
          <a:p>
            <a:pPr marL="1143000" lvl="1" indent="-457200"/>
            <a:r>
              <a:rPr lang="en-US" dirty="0"/>
              <a:t>the uncertainty of the data and the difficulty in modeling human behavior (</a:t>
            </a:r>
            <a:r>
              <a:rPr lang="en-US" dirty="0" err="1"/>
              <a:t>Aju</a:t>
            </a:r>
            <a:r>
              <a:rPr lang="en-US" dirty="0"/>
              <a:t> Kumar et al, 2015).</a:t>
            </a:r>
          </a:p>
          <a:p>
            <a:pPr marL="457200" indent="-457200">
              <a:buFont typeface="Arial" panose="020B0604020202020204" pitchFamily="34" charset="0"/>
              <a:buChar char="•"/>
            </a:pPr>
            <a:r>
              <a:rPr lang="en-US" dirty="0"/>
              <a:t>Interactive methods</a:t>
            </a:r>
          </a:p>
          <a:p>
            <a:pPr marL="1143000" lvl="1" indent="-457200"/>
            <a:r>
              <a:rPr lang="en-US" dirty="0"/>
              <a:t>system approach</a:t>
            </a:r>
          </a:p>
          <a:p>
            <a:pPr marL="1143000" lvl="1" indent="-457200"/>
            <a:r>
              <a:rPr lang="en-US" dirty="0"/>
              <a:t>Aviation can be considered a system of systems, comprising numerous complex and independent agents across a wide network, working in collaboration</a:t>
            </a:r>
          </a:p>
          <a:p>
            <a:pPr marL="1143000" lvl="1" indent="-457200"/>
            <a:r>
              <a:rPr lang="en-US" dirty="0"/>
              <a:t>Active learning interface</a:t>
            </a:r>
          </a:p>
          <a:p>
            <a:pPr marL="457200" indent="-457200">
              <a:buFont typeface="Arial" panose="020B0604020202020204" pitchFamily="34" charset="0"/>
              <a:buChar char="•"/>
            </a:pPr>
            <a:r>
              <a:rPr lang="en-US" dirty="0"/>
              <a:t>Predictive methods</a:t>
            </a:r>
          </a:p>
          <a:p>
            <a:pPr marL="1143000" lvl="1" indent="-457200"/>
            <a:r>
              <a:rPr lang="en-US" dirty="0"/>
              <a:t>Predict error and probability using human models (Claros et al., 2017)</a:t>
            </a:r>
          </a:p>
          <a:p>
            <a:pPr marL="1143000" lvl="1" indent="-457200"/>
            <a:r>
              <a:rPr lang="en-US" dirty="0"/>
              <a:t>methods found were conceptual methods</a:t>
            </a:r>
          </a:p>
          <a:p>
            <a:pPr marL="1143000" lvl="1" indent="-457200"/>
            <a:r>
              <a:rPr lang="en-US" dirty="0"/>
              <a:t>AI limitations is being able to ensure that the content of the information and quality of the data provided has high quality implementing </a:t>
            </a:r>
          </a:p>
        </p:txBody>
      </p:sp>
    </p:spTree>
    <p:extLst>
      <p:ext uri="{BB962C8B-B14F-4D97-AF65-F5344CB8AC3E}">
        <p14:creationId xmlns:p14="http://schemas.microsoft.com/office/powerpoint/2010/main" val="1132853797"/>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19825</TotalTime>
  <Words>928</Words>
  <Application>Microsoft Macintosh PowerPoint</Application>
  <PresentationFormat>Widescreen</PresentationFormat>
  <Paragraphs>144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Futura Medium</vt:lpstr>
      <vt:lpstr>Times New Roman</vt:lpstr>
      <vt:lpstr>Office Theme</vt:lpstr>
      <vt:lpstr>KBQS – Capstone project Risk Management in maintenance aviation</vt:lpstr>
      <vt:lpstr>Summary</vt:lpstr>
      <vt:lpstr>Introduction</vt:lpstr>
      <vt:lpstr>Introduction – RM Current Methods</vt:lpstr>
      <vt:lpstr>Objective</vt:lpstr>
      <vt:lpstr>Objective – AI/ML Model</vt:lpstr>
      <vt:lpstr>Maintenance Process</vt:lpstr>
      <vt:lpstr>Literature review on Risk Management</vt:lpstr>
      <vt:lpstr>Literature review on Risk Management</vt:lpstr>
      <vt:lpstr>KBQS Methodology</vt:lpstr>
      <vt:lpstr>AI/ML Model – Data Understanding</vt:lpstr>
      <vt:lpstr>Models – Comparison &amp; Overview</vt:lpstr>
      <vt:lpstr>Final and improved model</vt:lpstr>
      <vt:lpstr>Limitations and Future research</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Mendes, Naila</dc:creator>
  <cp:lastModifiedBy>Microsoft Office User</cp:lastModifiedBy>
  <cp:revision>93</cp:revision>
  <dcterms:created xsi:type="dcterms:W3CDTF">2021-10-07T20:42:44Z</dcterms:created>
  <dcterms:modified xsi:type="dcterms:W3CDTF">2023-01-04T04:37:13Z</dcterms:modified>
</cp:coreProperties>
</file>