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66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7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8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8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9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6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3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A119-6024-4EA9-B93A-CCBA8E5B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Projet</a:t>
            </a:r>
            <a:r>
              <a:rPr lang="en-US" altLang="zh-CN" dirty="0"/>
              <a:t> POGL</a:t>
            </a:r>
            <a:br>
              <a:rPr lang="en-US" altLang="zh-CN" dirty="0"/>
            </a:b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Interdite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88185-D1B8-4D5B-B8C3-F8D36F0FE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Kelun</a:t>
            </a:r>
            <a:r>
              <a:rPr lang="en-US" altLang="zh-CN" dirty="0"/>
              <a:t> Chai</a:t>
            </a:r>
          </a:p>
          <a:p>
            <a:r>
              <a:rPr lang="en-US" altLang="zh-CN" dirty="0" err="1"/>
              <a:t>Mamadou</a:t>
            </a:r>
            <a:r>
              <a:rPr lang="en-US" altLang="zh-CN" dirty="0"/>
              <a:t> </a:t>
            </a:r>
            <a:r>
              <a:rPr lang="en-US" altLang="zh-CN" dirty="0" err="1"/>
              <a:t>Ndiaye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3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7910-DE64-4999-9CA8-8AD6DCC3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Observer / Observable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02305-0D18-4817-AAC2-D8F7FDAE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36391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E6BE87A-6F8B-47D6-841B-3FDE4278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68" y="2274838"/>
            <a:ext cx="514593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 principe est le suivant :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observateur (en l'occurrence la vue) est lié à un objet observé et se met à jour pour refléter les changement de l'observé.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observé est lié à un ensemble d'objets observateurs et les notifie de</a:t>
            </a:r>
            <a:r>
              <a:rPr lang="en-US" altLang="zh-CN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tout changement de son propre état.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DFF78-C601-4964-880C-F81C251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B932F1-A168-4CF3-B61E-FA675A53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40" y="1646034"/>
            <a:ext cx="5436140" cy="49253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47CCA67-346E-4AC1-BF05-A7C63A9C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23819"/>
            <a:ext cx="513504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l'interface avec l'utilisateur.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 définit une classe chapeau [Vue] qui crée la fenêtre principale de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l'application et contient les deux parties principales de notre vue :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d'affichage où on voit l'ensemble des cellules.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de commande avec un bouton pour passer à la génération suivante.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065AFC-5235-4A36-9E1E-F2E48BAE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3296019"/>
            <a:ext cx="41427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COMMANDES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contenant le bouton.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Cette zone n'aura pas à être mise à jour et ne sera donc pas un observateur.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BA6C42-D0C7-4A4B-9915-2F619B57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862087"/>
            <a:ext cx="449735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GRILLE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d'affichage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78C0-73D0-4E2E-AEED-A922B8A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Des Questions ……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3/ModeleMVC.png/370px-ModeleMVC.png">
            <a:extLst>
              <a:ext uri="{FF2B5EF4-FFF2-40B4-BE49-F238E27FC236}">
                <a16:creationId xmlns:a16="http://schemas.microsoft.com/office/drawing/2014/main" id="{20F91FBA-4221-4997-B86A-7248111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974" b="-2"/>
          <a:stretch/>
        </p:blipFill>
        <p:spPr bwMode="auto">
          <a:xfrm>
            <a:off x="5929938" y="1911129"/>
            <a:ext cx="3014058" cy="25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9D46FC-5C2A-49D0-820A-85810E7D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Notre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E3B60-F290-4844-B91C-D3E9D6AD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fr-FR" altLang="zh-CN" sz="2000" dirty="0"/>
              <a:t>Modèle-vue-contrôleur</a:t>
            </a:r>
          </a:p>
          <a:p>
            <a:endParaRPr lang="fr-FR" altLang="zh-CN" sz="2000" dirty="0"/>
          </a:p>
          <a:p>
            <a:r>
              <a:rPr lang="fr-FR" altLang="zh-CN" sz="2000" dirty="0"/>
              <a:t>Un modèle (Model) contient les données à afficher.</a:t>
            </a:r>
          </a:p>
          <a:p>
            <a:r>
              <a:rPr lang="fr-FR" altLang="zh-CN" sz="2000" dirty="0"/>
              <a:t>Une vue (</a:t>
            </a:r>
            <a:r>
              <a:rPr lang="fr-FR" altLang="zh-CN" sz="2000" dirty="0" err="1"/>
              <a:t>View</a:t>
            </a:r>
            <a:r>
              <a:rPr lang="fr-FR" altLang="zh-CN" sz="2000" dirty="0"/>
              <a:t>) contient la présentation de l'interface graphique.</a:t>
            </a:r>
          </a:p>
          <a:p>
            <a:r>
              <a:rPr lang="fr-FR" altLang="zh-CN" sz="2000" dirty="0"/>
              <a:t>Un contrôleur (Controller) contient la logique concernant les actions effectuées par l'utilisateur.</a:t>
            </a:r>
          </a:p>
          <a:p>
            <a:endParaRPr lang="fr-FR" altLang="zh-CN" sz="2000" dirty="0"/>
          </a:p>
          <a:p>
            <a:endParaRPr lang="fr-FR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49E16-814B-464E-9B41-501CC4A7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029" y="365125"/>
            <a:ext cx="3014058" cy="5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425F-7DE7-4605-8C00-9910DC0C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Nous </a:t>
            </a:r>
            <a:r>
              <a:rPr lang="en-US" altLang="zh-CN" dirty="0" err="1"/>
              <a:t>avons</a:t>
            </a:r>
            <a:r>
              <a:rPr lang="en-US" altLang="zh-CN" dirty="0"/>
              <a:t> </a:t>
            </a:r>
            <a:r>
              <a:rPr lang="en-US" altLang="zh-CN" dirty="0" err="1"/>
              <a:t>terminé</a:t>
            </a:r>
            <a:r>
              <a:rPr lang="en-US" altLang="zh-CN" dirty="0"/>
              <a:t> 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729E3-7C5E-49B0-8EDF-B905A99E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√ </a:t>
            </a:r>
            <a:r>
              <a:rPr lang="fr-FR" altLang="zh-CN" sz="2800" dirty="0"/>
              <a:t>Partie I : On va se la couler douce</a:t>
            </a:r>
          </a:p>
          <a:p>
            <a:r>
              <a:rPr lang="fr-FR" altLang="zh-CN" sz="2800" dirty="0"/>
              <a:t>√ Partie II : </a:t>
            </a:r>
            <a:r>
              <a:rPr lang="fr-FR" altLang="zh-CN" sz="2800" dirty="0" err="1"/>
              <a:t>Noooon</a:t>
            </a:r>
            <a:r>
              <a:rPr lang="fr-FR" altLang="zh-CN" sz="2800" dirty="0"/>
              <a:t>, pas la trempette !</a:t>
            </a:r>
          </a:p>
          <a:p>
            <a:r>
              <a:rPr lang="fr-FR" altLang="zh-CN" sz="2800" dirty="0"/>
              <a:t>√ Partie III : Sa </a:t>
            </a:r>
            <a:r>
              <a:rPr lang="fr-FR" altLang="zh-CN" sz="2800" dirty="0" err="1"/>
              <a:t>palce</a:t>
            </a:r>
            <a:r>
              <a:rPr lang="fr-FR" altLang="zh-CN" sz="2800" dirty="0"/>
              <a:t> est dans un musée</a:t>
            </a:r>
          </a:p>
          <a:p>
            <a:r>
              <a:rPr lang="fr-FR" altLang="zh-CN" sz="2800" dirty="0"/>
              <a:t>√  Spéciale : Actions spéciales. </a:t>
            </a:r>
            <a:r>
              <a:rPr lang="en-US" altLang="zh-CN" sz="2800" dirty="0"/>
              <a:t>(ASSECHER)</a:t>
            </a:r>
            <a:endParaRPr lang="fr-FR" altLang="zh-CN" sz="2800" dirty="0"/>
          </a:p>
          <a:p>
            <a:r>
              <a:rPr lang="fr-FR" altLang="zh-CN" sz="2800" dirty="0"/>
              <a:t>√  Spéciale : Personnages particuliers. (Ingénieur et Explorateur)</a:t>
            </a:r>
          </a:p>
        </p:txBody>
      </p:sp>
    </p:spTree>
    <p:extLst>
      <p:ext uri="{BB962C8B-B14F-4D97-AF65-F5344CB8AC3E}">
        <p14:creationId xmlns:p14="http://schemas.microsoft.com/office/powerpoint/2010/main" val="30413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2FEB-AADF-424C-A1BB-1724E7F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2" y="233265"/>
            <a:ext cx="10058400" cy="70166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Diagramme</a:t>
            </a:r>
            <a:r>
              <a:rPr lang="en-US" altLang="zh-CN" dirty="0"/>
              <a:t> de </a:t>
            </a:r>
            <a:r>
              <a:rPr lang="en-US" altLang="zh-CN" dirty="0" err="1"/>
              <a:t>Classe</a:t>
            </a:r>
            <a:endParaRPr lang="zh-CN" altLang="en-US" dirty="0"/>
          </a:p>
        </p:txBody>
      </p:sp>
      <p:pic>
        <p:nvPicPr>
          <p:cNvPr id="2052" name="Picture 4" descr="https://github.com/nailqm/ProjetJavaL2/raw/master/UML.png">
            <a:extLst>
              <a:ext uri="{FF2B5EF4-FFF2-40B4-BE49-F238E27FC236}">
                <a16:creationId xmlns:a16="http://schemas.microsoft.com/office/drawing/2014/main" id="{5CD73DEE-93B5-4A4A-BF54-8D71E58F2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" y="927383"/>
            <a:ext cx="11268542" cy="58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1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DAFA-8B49-4DB3-93F2-3934A2BB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0" y="25812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Controleur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4AD41-9024-4407-836A-444BE042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8" y="1690688"/>
            <a:ext cx="681811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A0132C-7633-483B-B14F-EA84A1D2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0477"/>
            <a:ext cx="376142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actionPerformed(ActionEvent 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cmd = e.getActionCommand();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Joueur j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(cmd.equals(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"finDeTour"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.finDeTour();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.isIngenieur();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.isExplorateur();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7F28B0-7968-4D76-8193-6178C53A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88523"/>
            <a:ext cx="276550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fenetreAS()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E23CA-5B3A-4B0E-ADA0-EF2F593FC1B3}"/>
              </a:ext>
            </a:extLst>
          </p:cNvPr>
          <p:cNvSpPr/>
          <p:nvPr/>
        </p:nvSpPr>
        <p:spPr>
          <a:xfrm>
            <a:off x="7787881" y="5872749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fenetreAS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30EA-B080-4E80-953C-01C1F0E7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9491" cy="1325563"/>
          </a:xfrm>
        </p:spPr>
        <p:txBody>
          <a:bodyPr/>
          <a:lstStyle/>
          <a:p>
            <a:r>
              <a:rPr lang="en-US" altLang="zh-CN" dirty="0" err="1"/>
              <a:t>Modele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4728DC-EED8-472C-AFE5-A55106AA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39" y="1690688"/>
            <a:ext cx="4670284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943FD77-7292-4EF7-B475-724FE46E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299015"/>
            <a:ext cx="269343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init()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FFDFC0-EBA8-49E5-A777-3554ADAA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5212330"/>
            <a:ext cx="475861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iniEvent(Cellule c, Event e)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Initialiser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manuellement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artefacts ** </a:t>
            </a:r>
            <a:endParaRPr lang="zh-CN" altLang="zh-CN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9E08F4-D8F2-4632-926F-AA1F4DD3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979842"/>
            <a:ext cx="42081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rdInondee()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DF8607D-7A9E-4A0F-8E07-64C9D081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1743293"/>
            <a:ext cx="21723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8EF16FB-B28B-40C5-9A2D-E2F71DD6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618149"/>
            <a:ext cx="296747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Initialisation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5DF51-F438-4EE4-81F7-14A8E7B4627C}"/>
              </a:ext>
            </a:extLst>
          </p:cNvPr>
          <p:cNvSpPr/>
          <p:nvPr/>
        </p:nvSpPr>
        <p:spPr>
          <a:xfrm>
            <a:off x="5578210" y="129210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Inondee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cases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9A38C-735F-43E6-82EE-5E6428443744}"/>
              </a:ext>
            </a:extLst>
          </p:cNvPr>
          <p:cNvSpPr/>
          <p:nvPr/>
        </p:nvSpPr>
        <p:spPr>
          <a:xfrm>
            <a:off x="5587478" y="205107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Recuprer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73085D-9260-4665-8ADB-21EBB577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2455696"/>
            <a:ext cx="24705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finDeTour()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26E937-BEF6-45D7-9106-B33771AE5653}"/>
              </a:ext>
            </a:extLst>
          </p:cNvPr>
          <p:cNvSpPr/>
          <p:nvPr/>
        </p:nvSpPr>
        <p:spPr>
          <a:xfrm>
            <a:off x="5587478" y="276836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3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ici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81CBA8B-C944-4B66-8E89-830B785C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50" y="3107216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4D55C58-5666-430A-B68D-0EBCB422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50" y="3376983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assecherDble(Cellule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68A9932-49DA-4E12-BFBE-2945EC15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50" y="3646750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hasArtefact(Event 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D0E0615-15A9-493C-BC23-5E2DDC48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50" y="4000445"/>
            <a:ext cx="256993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actionRest()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621B5FC-959C-4168-A8F9-DBE58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934" y="4612856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 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4A418FA-927B-4EE7-89B6-633D006A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050" y="4313115"/>
            <a:ext cx="4060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Cellule getCellule(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A37BB-5686-43B0-8EA6-97AC0A40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Tentative : </a:t>
            </a:r>
            <a:br>
              <a:rPr lang="fr-FR" altLang="zh-CN" dirty="0"/>
            </a:br>
            <a:r>
              <a:rPr lang="fr-FR" altLang="zh-CN" dirty="0"/>
              <a:t>Initialiser l’artefact et la </a:t>
            </a:r>
            <a:r>
              <a:rPr lang="fr-FR" altLang="zh-CN" dirty="0" err="1"/>
              <a:t>cle</a:t>
            </a:r>
            <a:r>
              <a:rPr lang="fr-FR" altLang="zh-CN" dirty="0"/>
              <a:t> </a:t>
            </a:r>
            <a:r>
              <a:rPr lang="fr-FR" altLang="zh-CN" dirty="0" err="1"/>
              <a:t>aleatoirement</a:t>
            </a:r>
            <a:r>
              <a:rPr lang="fr-FR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8A72B-C85F-486C-B858-88358695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La même méthode que initialiser les cellule inondée.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07C3CE-0C50-4E9C-B6C4-DC834500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2420151"/>
            <a:ext cx="550506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Modele.java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iniXXX(){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Random rd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rd.nextInt(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rd.nextInt(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HAUTEUR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cellules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[x][y].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x = rd.nextInt(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y = rd.nextInt(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cellules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[x][y].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cellules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[x][y].generateArtefact(i);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8C2AF-B4F2-485D-A491-6244E3B4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044" y="1784847"/>
            <a:ext cx="405967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Cellule.java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generateArtefact 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rd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rd.nextInt(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Event.AIR;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Event.EAU;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Event.FEU;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Event.TERRE;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hasArtefact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FB-3A00-4B57-A66D-3F6899F5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8A92C8-54D8-4426-9C28-F8F43F9D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87" y="1721467"/>
            <a:ext cx="5458693" cy="435133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C47ED99-0F8E-42A6-89C0-3F6C67D9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80" y="290306"/>
            <a:ext cx="51122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opérations sur "état"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isInondee()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isSubmergee()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getter &amp; setter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Etat getEtat()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setEtat(Etat etat)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operations sur "evenement"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getEvent()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setEvent(Event e) 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Retourne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coordonee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cullue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FF38C5D-F2BA-4018-9ABF-01C34B16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60" y="3247447"/>
            <a:ext cx="3416320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Lien entre artefacts et cles</a:t>
            </a:r>
            <a:endParaRPr kumimoji="0" lang="en-US" altLang="zh-CN" sz="11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Liee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avec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classe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cleToArtefact(Event 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Eau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Terre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Feu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0809-01C6-46B1-AFA1-109C0DE6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Joueur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D81897FF-F510-4EDD-9399-10E1E8C41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" y="1857395"/>
            <a:ext cx="6558434" cy="404324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525E4E1-3B95-4505-AA87-D2A11041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61" y="166568"/>
            <a:ext cx="5137071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Position du joueur sur la grille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Modele du Jeu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Nom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Character Speciale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chCha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artefacts portés par le joueur: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Air - Eau - Feu - Terre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clés portées par le joueur,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du même ordre que les artefacts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nom, Character c)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Deplacement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move(Deplace d)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Verification de deplacement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checkMove(Deplace d,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isValide(Deplace 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=== Fonctionnalités avancées === 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getEvent(Event 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getCle(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isExplo()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isInge()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36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248</TotalTime>
  <Words>286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Consolas</vt:lpstr>
      <vt:lpstr>Wingdings 2</vt:lpstr>
      <vt:lpstr>HDOfficeLightV0</vt:lpstr>
      <vt:lpstr>回顾</vt:lpstr>
      <vt:lpstr>Projet POGL Ile Interdite</vt:lpstr>
      <vt:lpstr>Notre Structure</vt:lpstr>
      <vt:lpstr>Nous avons terminé ……</vt:lpstr>
      <vt:lpstr>Diagramme de Classe</vt:lpstr>
      <vt:lpstr>Controleur</vt:lpstr>
      <vt:lpstr>Modele</vt:lpstr>
      <vt:lpstr>Tentative :  Initialiser l’artefact et la cle aleatoirement?</vt:lpstr>
      <vt:lpstr>Cellule</vt:lpstr>
      <vt:lpstr>Joueur</vt:lpstr>
      <vt:lpstr>Observer / Observable</vt:lpstr>
      <vt:lpstr>Vue</vt:lpstr>
      <vt:lpstr>Des Questions ……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POGL Ile Interdite</dc:title>
  <dc:creator>Ye Rui Ju Fei</dc:creator>
  <cp:lastModifiedBy>Rui Ye</cp:lastModifiedBy>
  <cp:revision>17</cp:revision>
  <dcterms:created xsi:type="dcterms:W3CDTF">2018-05-14T07:37:40Z</dcterms:created>
  <dcterms:modified xsi:type="dcterms:W3CDTF">2018-05-14T12:43:11Z</dcterms:modified>
</cp:coreProperties>
</file>