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1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64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299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079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785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157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255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780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9971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330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6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0855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13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258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6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03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73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27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0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0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18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58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62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47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DA119-6024-4EA9-B93A-CCBA8E5B7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Projet</a:t>
            </a:r>
            <a:r>
              <a:rPr lang="en-US" altLang="zh-CN" dirty="0"/>
              <a:t> POGL</a:t>
            </a:r>
            <a:br>
              <a:rPr lang="en-US" altLang="zh-CN" dirty="0"/>
            </a:b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Ile 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Interdite</a:t>
            </a:r>
            <a:endParaRPr lang="zh-CN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A88185-D1B8-4D5B-B8C3-F8D36F0FE3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Kelun</a:t>
            </a:r>
            <a:r>
              <a:rPr lang="en-US" altLang="zh-CN" dirty="0"/>
              <a:t> Chai</a:t>
            </a:r>
          </a:p>
          <a:p>
            <a:r>
              <a:rPr lang="en-US" altLang="zh-CN" dirty="0" err="1"/>
              <a:t>Mamadou</a:t>
            </a:r>
            <a:r>
              <a:rPr lang="en-US" altLang="zh-CN" dirty="0"/>
              <a:t> </a:t>
            </a:r>
            <a:r>
              <a:rPr lang="en-US" altLang="zh-CN" dirty="0" err="1"/>
              <a:t>Ndiaye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934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F78C0-73D0-4E2E-AEED-A922B8AD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7149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Des Questions …… ???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26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6/63/ModeleMVC.png/370px-ModeleMVC.png">
            <a:extLst>
              <a:ext uri="{FF2B5EF4-FFF2-40B4-BE49-F238E27FC236}">
                <a16:creationId xmlns:a16="http://schemas.microsoft.com/office/drawing/2014/main" id="{20F91FBA-4221-4997-B86A-7248111721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" r="974" b="-2"/>
          <a:stretch/>
        </p:blipFill>
        <p:spPr bwMode="auto">
          <a:xfrm>
            <a:off x="5817971" y="1690688"/>
            <a:ext cx="3014058" cy="253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29D46FC-5C2A-49D0-820A-85810E7D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Notre 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E3B60-F290-4844-B91C-D3E9D6ADB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>
            <a:normAutofit/>
          </a:bodyPr>
          <a:lstStyle/>
          <a:p>
            <a:r>
              <a:rPr lang="fr-FR" altLang="zh-CN" sz="2000" dirty="0"/>
              <a:t>Modèle-vue-contrôleur</a:t>
            </a:r>
          </a:p>
          <a:p>
            <a:endParaRPr lang="fr-FR" altLang="zh-CN" sz="2000" dirty="0"/>
          </a:p>
          <a:p>
            <a:r>
              <a:rPr lang="fr-FR" altLang="zh-CN" sz="2000" dirty="0"/>
              <a:t>Un modèle (Model) contient les données à afficher.</a:t>
            </a:r>
          </a:p>
          <a:p>
            <a:r>
              <a:rPr lang="fr-FR" altLang="zh-CN" sz="2000" dirty="0"/>
              <a:t>Une vue (</a:t>
            </a:r>
            <a:r>
              <a:rPr lang="fr-FR" altLang="zh-CN" sz="2000" dirty="0" err="1"/>
              <a:t>View</a:t>
            </a:r>
            <a:r>
              <a:rPr lang="fr-FR" altLang="zh-CN" sz="2000" dirty="0"/>
              <a:t>) contient la présentation de l'interface graphique.</a:t>
            </a:r>
          </a:p>
          <a:p>
            <a:r>
              <a:rPr lang="fr-FR" altLang="zh-CN" sz="2000" dirty="0"/>
              <a:t>Un contrôleur (Controller) contient la logique concernant les actions effectuées par l'utilisateur.</a:t>
            </a:r>
          </a:p>
          <a:p>
            <a:endParaRPr lang="fr-FR" altLang="zh-CN" sz="2000" dirty="0"/>
          </a:p>
          <a:p>
            <a:endParaRPr lang="fr-FR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C49E16-814B-464E-9B41-501CC4A7C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029" y="365125"/>
            <a:ext cx="3014058" cy="563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5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02FEB-AADF-424C-A1BB-1724E7F6A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72" y="233265"/>
            <a:ext cx="10058400" cy="701662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Diagramme</a:t>
            </a:r>
            <a:r>
              <a:rPr lang="en-US" altLang="zh-CN" dirty="0"/>
              <a:t> de </a:t>
            </a:r>
            <a:r>
              <a:rPr lang="en-US" altLang="zh-CN" dirty="0" err="1"/>
              <a:t>Classe</a:t>
            </a:r>
            <a:endParaRPr lang="zh-CN" altLang="en-US" dirty="0"/>
          </a:p>
        </p:txBody>
      </p:sp>
      <p:pic>
        <p:nvPicPr>
          <p:cNvPr id="2052" name="Picture 4" descr="https://github.com/nailqm/ProjetJavaL2/raw/master/UML.png">
            <a:extLst>
              <a:ext uri="{FF2B5EF4-FFF2-40B4-BE49-F238E27FC236}">
                <a16:creationId xmlns:a16="http://schemas.microsoft.com/office/drawing/2014/main" id="{5CD73DEE-93B5-4A4A-BF54-8D71E58F29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70" y="927383"/>
            <a:ext cx="11268542" cy="580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41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DDAFA-8B49-4DB3-93F2-3934A2BB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30" y="258120"/>
            <a:ext cx="10515600" cy="1325563"/>
          </a:xfrm>
        </p:spPr>
        <p:txBody>
          <a:bodyPr/>
          <a:lstStyle/>
          <a:p>
            <a:r>
              <a:rPr lang="en-US" altLang="zh-CN" dirty="0" err="1"/>
              <a:t>Controleur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8E4AD41-9024-4407-836A-444BE042D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628" y="1690688"/>
            <a:ext cx="6818117" cy="4351338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1A0132C-7633-483B-B14F-EA84A1D24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210" y="500477"/>
            <a:ext cx="3761428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actionPerformed(ActionEvent e)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cmd = e.getActionCommand();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Joueur j =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modele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.getJoueur(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modele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tour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px =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modele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.getJoueur(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modele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tour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px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 =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modele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.getJoueur(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modele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tour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py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(cmd.equals(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"finDeTour"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modele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.finDeTour();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vueCommandes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.isIngenieur();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vueCommandes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.isExplorateur();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F7F28B0-7968-4D76-8193-6178C53A3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210" y="5088523"/>
            <a:ext cx="276550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fenetreAS()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6E23CA-5B3A-4B0E-ADA0-EF2F593FC1B3}"/>
              </a:ext>
            </a:extLst>
          </p:cNvPr>
          <p:cNvSpPr/>
          <p:nvPr/>
        </p:nvSpPr>
        <p:spPr>
          <a:xfrm>
            <a:off x="7787881" y="5872749"/>
            <a:ext cx="29899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fenetreAS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60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430EA-B080-4E80-953C-01C1F0E7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29491" cy="1325563"/>
          </a:xfrm>
        </p:spPr>
        <p:txBody>
          <a:bodyPr/>
          <a:lstStyle/>
          <a:p>
            <a:r>
              <a:rPr lang="en-US" altLang="zh-CN" dirty="0" err="1"/>
              <a:t>Modele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94728DC-EED8-472C-AFE5-A55106AA8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739" y="1690688"/>
            <a:ext cx="4670284" cy="4351338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943FD77-7292-4EF7-B475-724FE46E2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594" y="299015"/>
            <a:ext cx="2693437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init()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4FFDFC0-EBA8-49E5-A777-3554ADAAA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478" y="2506744"/>
            <a:ext cx="4758612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iniEvent(Cellule c, Event e)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D9E08F4-D8F2-4632-926F-AA1F4DD3A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594" y="979842"/>
            <a:ext cx="4208106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rdInondee()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DF8607D-7A9E-4A0F-8E07-64C9D0819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594" y="1743293"/>
            <a:ext cx="217239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rdm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Cle()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8EF16FB-B28B-40C5-9A2D-E2F71DD66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594" y="618149"/>
            <a:ext cx="2967479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Initialisation des cellules.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25DF51-F438-4EE4-81F7-14A8E7B4627C}"/>
              </a:ext>
            </a:extLst>
          </p:cNvPr>
          <p:cNvSpPr/>
          <p:nvPr/>
        </p:nvSpPr>
        <p:spPr>
          <a:xfrm>
            <a:off x="5578210" y="1292100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Inondee</a:t>
            </a:r>
            <a:r>
              <a:rPr lang="en-US" altLang="zh-CN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 les cases </a:t>
            </a:r>
            <a:r>
              <a:rPr lang="en-US" altLang="zh-CN" sz="14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aleatoirement</a:t>
            </a:r>
            <a:r>
              <a:rPr lang="zh-CN" altLang="zh-CN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E9A38C-735F-43E6-82EE-5E6428443744}"/>
              </a:ext>
            </a:extLst>
          </p:cNvPr>
          <p:cNvSpPr/>
          <p:nvPr/>
        </p:nvSpPr>
        <p:spPr>
          <a:xfrm>
            <a:off x="5587478" y="2051070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Recuprer</a:t>
            </a:r>
            <a:r>
              <a:rPr lang="en-US" altLang="zh-CN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 les </a:t>
            </a:r>
            <a:r>
              <a:rPr lang="en-US" altLang="zh-CN" sz="14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cles</a:t>
            </a:r>
            <a:r>
              <a:rPr lang="en-US" altLang="zh-CN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aleatoirement</a:t>
            </a:r>
            <a:r>
              <a:rPr lang="en-US" altLang="zh-CN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373085D-9260-4665-8ADB-21EBB5777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478" y="2977806"/>
            <a:ext cx="247054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finDeTour()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026E937-BEF6-45D7-9106-B33771AE5653}"/>
              </a:ext>
            </a:extLst>
          </p:cNvPr>
          <p:cNvSpPr/>
          <p:nvPr/>
        </p:nvSpPr>
        <p:spPr>
          <a:xfrm>
            <a:off x="5578210" y="3256969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3 </a:t>
            </a:r>
            <a:r>
              <a:rPr lang="en-US" altLang="zh-CN" sz="14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Methodes</a:t>
            </a:r>
            <a:r>
              <a:rPr lang="en-US" altLang="zh-CN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ici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A81CBA8B-C944-4B66-8E89-830B785C3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594" y="3574142"/>
            <a:ext cx="326563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assecher(Cellule c)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4D55C58-5666-430A-B68D-0EBCB422E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594" y="3843909"/>
            <a:ext cx="3663182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assecherDble(Cellule c)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268A9932-49DA-4E12-BFBE-2945EC152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594" y="4113676"/>
            <a:ext cx="3663182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boolean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hasArtefact(Event e)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6D0E0615-15A9-493C-BC23-5E2DDC482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594" y="4467371"/>
            <a:ext cx="256993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actionRest()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6621B5FC-959C-4168-A8F9-DBE58ED6C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478" y="5079782"/>
            <a:ext cx="326563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Joueur getJoueur(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F4A418FA-927B-4EE7-89B6-633D006A7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594" y="4780041"/>
            <a:ext cx="4060727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Cellule getCellule(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29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CE7FB-3A00-4B57-A66D-3F6899F5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Cellule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78A92C8-54D8-4426-9C28-F8F43F9D3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087" y="1721467"/>
            <a:ext cx="5458693" cy="4351338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8C47ED99-0F8E-42A6-89C0-3F6C67D96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780" y="290306"/>
            <a:ext cx="5112297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Les opérations sur "état" */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boolean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isInondee() 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boolean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isSubmergee()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getter &amp; setter */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Etat getEtat()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setEtat(Etat etat) 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Les operations sur "evenement" */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 getEvent()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 setEvent(Event e) {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event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e;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e;}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kumimoji="0" lang="en-US" altLang="zh-CN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Retourne</a:t>
            </a:r>
            <a:r>
              <a:rPr kumimoji="0" lang="en-US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les </a:t>
            </a:r>
            <a:r>
              <a:rPr kumimoji="0" lang="en-US" altLang="zh-CN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coordonee</a:t>
            </a:r>
            <a:r>
              <a:rPr kumimoji="0" lang="en-US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kumimoji="0" lang="en-US" altLang="zh-CN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cullue</a:t>
            </a:r>
            <a:r>
              <a:rPr kumimoji="0" lang="en-US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getX(){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this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getY(){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this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FF38C5D-F2BA-4018-9ABF-01C34B167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760" y="3247447"/>
            <a:ext cx="3416320" cy="29700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Lien entre artefacts et cles</a:t>
            </a:r>
            <a:endParaRPr kumimoji="0" lang="en-US" altLang="zh-CN" sz="11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11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Liee</a:t>
            </a:r>
            <a:r>
              <a:rPr lang="en-US" altLang="zh-CN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 avec </a:t>
            </a:r>
            <a:r>
              <a:rPr lang="en-US" altLang="zh-CN" sz="11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classe</a:t>
            </a:r>
            <a:r>
              <a:rPr lang="en-US" altLang="zh-CN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 JOUEUR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cleToArtefact(Event e)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switch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Air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Eau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Terre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Feu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542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A0809-01C6-46B1-AFA1-109C0DE6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Joueur</a:t>
            </a:r>
            <a:endParaRPr lang="zh-CN" altLang="en-US" dirty="0"/>
          </a:p>
        </p:txBody>
      </p:sp>
      <p:pic>
        <p:nvPicPr>
          <p:cNvPr id="5" name="内容占位符 4" descr="图片包含 屏幕截图&#10;&#10;已生成极高可信度的说明">
            <a:extLst>
              <a:ext uri="{FF2B5EF4-FFF2-40B4-BE49-F238E27FC236}">
                <a16:creationId xmlns:a16="http://schemas.microsoft.com/office/drawing/2014/main" id="{D81897FF-F510-4EDD-9399-10E1E8C41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8" y="1857395"/>
            <a:ext cx="6558434" cy="4043241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C525E4E1-3B95-4505-AA87-D2A110416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661" y="166568"/>
            <a:ext cx="5137071" cy="65248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Position du joueur sur la grille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int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Modele du Jeu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Modele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modele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Nom du Joueur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Character Speciale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Character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chCha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Les artefacts portés par le joueur: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Air - Eau - Feu - Terre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boolean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artefact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Les clés portées par le joueur,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du même ordre que les artefacts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boolean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cle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Joueur(Modele modele,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y, String nom)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Joueur(Modele modele,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y, String nom, Character c)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Deplacement du Joueur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move(Deplace d) 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Verification de deplacement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boolean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checkMove(Deplace d,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boolean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isValide(Deplace d)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=== Fonctionnalités avancées === */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getEvent(Event e)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getCle(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boolean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isExplo()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boolean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isInge()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073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97910-DE64-4999-9CA8-8AD6DCC3E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Observer / Observable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E002305-0D18-4817-AAC2-D8F7FDAED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936391" cy="4351338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CE6BE87A-6F8B-47D6-841B-3FDE4278F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868" y="2274838"/>
            <a:ext cx="5145932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le principe est le suivant :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endParaRPr kumimoji="0" lang="en-US" altLang="zh-CN" sz="16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 Un observateur (en l'occurrence la vue) est lié à un objet observé et se met à jour pour refléter les changement de l'observé.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endParaRPr kumimoji="0" lang="en-US" altLang="zh-CN" sz="16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 Un observé est lié à un ensemble d'objets observateurs et les notifie de</a:t>
            </a:r>
            <a:r>
              <a:rPr lang="en-US" altLang="zh-CN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tout changement de son propre état.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2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DFF78-C601-4964-880C-F81C2517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Vue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2B932F1-A168-4CF3-B61E-FA675A53E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340" y="1646034"/>
            <a:ext cx="5436140" cy="492536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447CCA67-346E-4AC1-BF05-A7C63A9C9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4340" y="423819"/>
            <a:ext cx="513504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4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l'interface avec l'utilisateur.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On définit une classe chapeau [Vue] qui crée la fenêtre principale de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l'application et contient les deux parties principales de notre vue :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 Une zone d'affichage où on voit l'ensemble des cellules.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 Une zone de commande avec un bouton pour passer à la génération suivante.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endParaRPr lang="en-US" altLang="zh-CN" sz="1400" i="1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8065AFC-5235-4A36-9E1E-F2E48BAE3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4340" y="3296019"/>
            <a:ext cx="4142792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VUE COMMANDES</a:t>
            </a:r>
            <a:r>
              <a:rPr kumimoji="0" lang="en-US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Une classe pour représenter la zone contenant le bouton.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Cette zone n'aura pas à être mise à jour et ne sera donc pas un observateur.</a:t>
            </a:r>
            <a:endParaRPr kumimoji="0" lang="en-US" altLang="zh-CN" sz="14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BA6C42-D0C7-4A4B-9915-2F619B571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4340" y="4862087"/>
            <a:ext cx="4497355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VUE GRILLE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Une classe pour représenter la zone d'affichage des cellules.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63726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TM02900722[[fn=离子会议室]]</Template>
  <TotalTime>79</TotalTime>
  <Words>230</Words>
  <Application>Microsoft Office PowerPoint</Application>
  <PresentationFormat>宽屏</PresentationFormat>
  <Paragraphs>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Consolas</vt:lpstr>
      <vt:lpstr>Wingdings 2</vt:lpstr>
      <vt:lpstr>HDOfficeLightV0</vt:lpstr>
      <vt:lpstr>回顾</vt:lpstr>
      <vt:lpstr>Projet POGL Ile Interdite</vt:lpstr>
      <vt:lpstr>Notre Structure</vt:lpstr>
      <vt:lpstr>Diagramme de Classe</vt:lpstr>
      <vt:lpstr>Controleur</vt:lpstr>
      <vt:lpstr>Modele</vt:lpstr>
      <vt:lpstr>Cellule</vt:lpstr>
      <vt:lpstr>Joueur</vt:lpstr>
      <vt:lpstr>Observer / Observable</vt:lpstr>
      <vt:lpstr>Vue</vt:lpstr>
      <vt:lpstr>Des Questions …… 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POGL Ile Interdite</dc:title>
  <dc:creator>Ye Rui Ju Fei</dc:creator>
  <cp:lastModifiedBy>Ye Rui Ju Fei</cp:lastModifiedBy>
  <cp:revision>10</cp:revision>
  <dcterms:created xsi:type="dcterms:W3CDTF">2018-05-14T07:37:40Z</dcterms:created>
  <dcterms:modified xsi:type="dcterms:W3CDTF">2018-05-14T08:57:24Z</dcterms:modified>
</cp:coreProperties>
</file>