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0C626F0-BDF3-45A8-BFE3-24961A10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E791B33-F7CA-4D0D-ADA8-158FC1749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553D6D-F3F5-48D5-8727-F7515E27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06F43C-7B6A-466A-91E6-F7031020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C3D3C3-EA58-4397-AD56-1A81ECB6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74842B9-8758-43A7-885D-DC6A4BA5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619A0D-9E80-4EF3-87FD-6CD28B1E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667D80-3ECC-48DC-AAEF-885EC23D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B8DE02-A39E-436D-8D1E-E47F19D0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BA63F2-087F-4478-8CDA-E4965867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2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77E347F-4FD2-470E-9343-E595A3718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CBCC13-00A8-4FCB-816C-00666A36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668222-C83A-41E2-A748-9E7CE5F7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76885B-2934-4FBA-BC34-CB9BFD45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8FB169-E452-4304-9096-5699DE1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D7774B-E7B1-4D70-8D8A-68AE8DF5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E1E090-4281-4330-872E-84F8E4A0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C41A8D-54BA-485A-A900-3C293FD3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532256-0640-4531-A9CA-34BBD3C0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A1A7D5-B0DB-46C0-828C-C3A6CC2B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92F569F-15C7-44F4-8A2E-832878F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B070E3-4892-42E2-9A0C-0CD8C508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E9FA79-ED6F-4E1B-86F3-C0E2CCD2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D7C418-A499-4588-B3CA-B74E2990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26BBA66-F97C-4588-BCBD-DBBCFC72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09E192-427B-4609-8B28-42BE19D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F1E68-086D-443A-9D02-8BB65FD1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A39E41-1A87-4127-90E1-370260F4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6852E5-97EF-43B1-822F-53171AEF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BE1F40-10E4-4D7D-8B62-E2F89D45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5D0CDD-1920-4C5B-BBD5-CF4887D6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95710F-0C6E-49BE-AC4C-CF383CCA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DFB407-DDE2-489F-B4BB-55A2D0A7D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E9011E-8D82-4E0A-8C10-000ABAEB6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60F02FD-E873-4ABE-B1E7-079A4D9E7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AB20DC-4BFE-47CB-982B-B50E532D1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F589AB5-8E61-41C7-9FC2-8BA1671F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E2846A9-F9F0-4E7D-A63E-08F1CD66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E5281E1-C4B4-4B42-BEB1-5957B76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4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87DC3F-A25F-48B0-8CF0-D573A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D62FC4C-EA25-4CA4-ABC1-930035A8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97918F8-F0BD-44BD-85D0-35568616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AA9798A-4D70-489D-AA41-3BAE282E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7CAE6FD-7C60-40C8-B77B-B61E72CD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9FDA5F3-4585-4184-895D-218544BC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566B5CB-4BF4-479A-9B56-E83F2266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B1F7A24-DB37-4554-8F7D-5ECABE34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DC2A3C-9EC0-4C92-A3DA-6373C56F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96BBD15-6C9D-447F-A391-B89B2869C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EBD0EB-F0C8-4FEB-B793-1D7F7FF0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2B242A-C3BA-4A30-BC58-3E0C9983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C5FAEF-CD8E-4D96-96CB-DF548FE5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AD7923-DA7F-482C-8C08-5B233EF2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0D3AA05-1127-4C2F-B985-62E98FF55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A37397-3A84-4523-98D6-5A0614573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1BFE31-559F-4164-BFC5-F2DC81FA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432E631-373F-4156-A7C7-C3EF97BF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BD47E2-ABCD-453C-994C-D8366F29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528E778-A0EB-4BD7-96F0-51C7584E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C8148A-8C6F-47EC-A414-BA57EE19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008761-C17E-4D01-AC9F-ADCB1E487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20B9-5539-48DC-B11E-777E18D7CF4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FF0B26-BEAC-4F5C-9501-3FCB34F7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F1CF77-72FA-4D25-A5FE-68DCF78A5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B37E-5F88-4EAB-9FB9-35B6EAD6C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2693EDD-C5D5-4EF8-9A47-2E85F7D4E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BF51E5C-9070-49B7-B0CE-6EA21B558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44009E4-66D7-4C3A-BB2C-B6780239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C6324F-83A5-4CCB-91B8-17410E31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30BA68-3023-482E-AA14-3225A88E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93E498E-20FD-4AA4-A43B-7802B52B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06F529D-EA17-4EBD-9CC4-0AFAA97F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9E6C8B-9EDC-4380-9828-58900DEA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1B51DE-02CA-415E-8D37-E1489DAE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F33A14F-AE29-4DD6-A9AA-69CF5E19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041E72-034C-49E3-A014-D2F6ED58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99FBFA-1BEF-4591-95A3-F5DDF89C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1675802-37EA-4236-9FF6-85F1F9A1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277490-F890-46DE-BE52-700CE4F7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559F860-3A7F-4C61-920E-3C06723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5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CA60B24-DB08-47BE-B20A-19526C31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F1C06D-E1D7-41BE-AF18-E9B71AF9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D192D35-661A-4843-8070-06235B6A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DF12F27-9898-4CAB-A950-0EB2D9D2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9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32A26F8-7D79-42CE-A988-67005E69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05ABAC-34DE-4007-8502-F9ECAFAF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083C02-EA45-4B12-815A-503F359E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3EE2A9-90FA-4B01-84E3-5D336390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569A91-032A-4B83-846C-0E9C6D89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E2B3CF-41D9-4250-A535-02FB4075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BCAEBB-362B-49A6-B819-6A2B7440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yusuf selim karatas</dc:creator>
  <cp:lastModifiedBy>yusuf selim karatas</cp:lastModifiedBy>
  <cp:revision>2</cp:revision>
  <dcterms:created xsi:type="dcterms:W3CDTF">2018-11-09T19:12:03Z</dcterms:created>
  <dcterms:modified xsi:type="dcterms:W3CDTF">2018-11-09T19:28:31Z</dcterms:modified>
</cp:coreProperties>
</file>