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8C2B-9FC6-44F5-8EC7-5441187231F1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CED4-C677-4A8D-B797-8B0C7AEFEC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134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8C2B-9FC6-44F5-8EC7-5441187231F1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CED4-C677-4A8D-B797-8B0C7AEFEC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405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8C2B-9FC6-44F5-8EC7-5441187231F1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CED4-C677-4A8D-B797-8B0C7AEFEC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673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8C2B-9FC6-44F5-8EC7-5441187231F1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CED4-C677-4A8D-B797-8B0C7AEFEC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64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8C2B-9FC6-44F5-8EC7-5441187231F1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CED4-C677-4A8D-B797-8B0C7AEFEC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781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8C2B-9FC6-44F5-8EC7-5441187231F1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CED4-C677-4A8D-B797-8B0C7AEFEC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509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8C2B-9FC6-44F5-8EC7-5441187231F1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CED4-C677-4A8D-B797-8B0C7AEFEC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603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8C2B-9FC6-44F5-8EC7-5441187231F1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CED4-C677-4A8D-B797-8B0C7AEFEC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619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8C2B-9FC6-44F5-8EC7-5441187231F1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CED4-C677-4A8D-B797-8B0C7AEFEC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963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8C2B-9FC6-44F5-8EC7-5441187231F1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CED4-C677-4A8D-B797-8B0C7AEFEC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177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8C2B-9FC6-44F5-8EC7-5441187231F1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CED4-C677-4A8D-B797-8B0C7AEFEC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648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78C2B-9FC6-44F5-8EC7-5441187231F1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ACED4-C677-4A8D-B797-8B0C7AEFEC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195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794" y="1515292"/>
            <a:ext cx="9144000" cy="2387600"/>
          </a:xfrm>
        </p:spPr>
        <p:txBody>
          <a:bodyPr/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IMMD Termal Simülasyonu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116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20" y="252549"/>
            <a:ext cx="9349664" cy="58608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2309" y="644434"/>
            <a:ext cx="2305867" cy="526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0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2" y="696686"/>
            <a:ext cx="9490661" cy="50038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3357" y="696686"/>
            <a:ext cx="2165763" cy="520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3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Fin height vs Heat Convection Coefficent</a:t>
            </a:r>
            <a:endParaRPr lang="tr-TR" dirty="0"/>
          </a:p>
        </p:txBody>
      </p:sp>
      <p:pic>
        <p:nvPicPr>
          <p:cNvPr id="4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ECE77A4D-9C52-453F-B1FE-72EF8FFA1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76" y="2477532"/>
            <a:ext cx="5171524" cy="3878643"/>
          </a:xfrm>
          <a:prstGeom prst="rect">
            <a:avLst/>
          </a:prstGeom>
        </p:spPr>
      </p:pic>
      <p:pic>
        <p:nvPicPr>
          <p:cNvPr id="5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C76CD1BF-45A6-4104-ACEF-3CE2E1DF9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849" y="2568665"/>
            <a:ext cx="5050013" cy="378751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833257" y="5190308"/>
            <a:ext cx="574766" cy="57476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2834640" y="4262845"/>
            <a:ext cx="574766" cy="57476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651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 1 (4.8 cm fin)</a:t>
            </a:r>
            <a:endParaRPr lang="tr-TR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hfin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tr-T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 W/m-K</a:t>
            </a:r>
          </a:p>
          <a:p>
            <a:r>
              <a:rPr lang="tr-T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Ambient temperature 20 Celcius</a:t>
            </a:r>
          </a:p>
          <a:p>
            <a:r>
              <a:rPr lang="tr-T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Loss, 6,5 Watt per GaN  </a:t>
            </a:r>
            <a:endParaRPr lang="tr-T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87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66" y="446873"/>
            <a:ext cx="8993459" cy="62108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5023" y="512187"/>
            <a:ext cx="2387514" cy="608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0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6" y="124676"/>
            <a:ext cx="9577657" cy="65199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1830" y="523093"/>
            <a:ext cx="2315717" cy="572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48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(4.8 cm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hfin</a:t>
            </a:r>
            <a:r>
              <a:rPr lang="tr-T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 W/m-K</a:t>
            </a:r>
          </a:p>
          <a:p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Ambient temperature </a:t>
            </a:r>
            <a:r>
              <a:rPr lang="tr-T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 </a:t>
            </a: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Celcius</a:t>
            </a:r>
          </a:p>
          <a:p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Loss, </a:t>
            </a:r>
            <a:r>
              <a:rPr lang="tr-T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5,4 </a:t>
            </a: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Watt per GaN 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72559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19" y="228696"/>
            <a:ext cx="9492820" cy="64159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016" y="349869"/>
            <a:ext cx="2300355" cy="629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56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35" y="227023"/>
            <a:ext cx="9452201" cy="6406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0275" y="382761"/>
            <a:ext cx="2049508" cy="609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26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 3 (2.4 cm fin)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hfin = </a:t>
            </a:r>
            <a:r>
              <a:rPr lang="tr-T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19.2 </a:t>
            </a: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W/m-K</a:t>
            </a:r>
          </a:p>
          <a:p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Ambient temperature 40 Celcius</a:t>
            </a:r>
          </a:p>
          <a:p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Loss, </a:t>
            </a:r>
            <a:r>
              <a:rPr lang="tr-T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6,5 </a:t>
            </a: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Watt per GaN  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07305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75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IMMD Termal Simülasyonu</vt:lpstr>
      <vt:lpstr>Fin height vs Heat Convection Coefficent</vt:lpstr>
      <vt:lpstr>Study 1 (4.8 cm fin)</vt:lpstr>
      <vt:lpstr>PowerPoint Presentation</vt:lpstr>
      <vt:lpstr>PowerPoint Presentation</vt:lpstr>
      <vt:lpstr>Study 2 (4.8 cm fin)</vt:lpstr>
      <vt:lpstr>PowerPoint Presentation</vt:lpstr>
      <vt:lpstr>PowerPoint Presentation</vt:lpstr>
      <vt:lpstr>Study 3 (2.4 cm fin)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IMMD Termal Simülasyonu</dc:title>
  <dc:creator>Nail Tosun</dc:creator>
  <cp:lastModifiedBy>Nail Tosun</cp:lastModifiedBy>
  <cp:revision>4</cp:revision>
  <dcterms:created xsi:type="dcterms:W3CDTF">2019-04-22T07:02:49Z</dcterms:created>
  <dcterms:modified xsi:type="dcterms:W3CDTF">2019-04-22T08:06:03Z</dcterms:modified>
</cp:coreProperties>
</file>