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AB4AFAD-2868-49ED-A00C-1D31E635D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66111D6-134B-4C2E-920D-B5AD2153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7C39F39-BB8B-4ED2-AB27-D875AB6B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A1C1-D081-44BB-9094-51D70239322B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6059E03-E242-4295-A9E3-8DE508D6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2C8F779-BCA3-466F-BC49-C00A5BC1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4815-BEE1-4BA4-9CF6-5E2DC2F5C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83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50F439F-7944-4A41-9CBF-3194D52A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351247D-1653-4A79-B7AD-A334EE42B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6EB4913-F601-49DA-B77C-620048DF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A1C1-D081-44BB-9094-51D70239322B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78576B4-D5BB-46DE-B0A9-094406F8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A74DCE3-4457-4A8A-BAC9-28A3D349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4815-BEE1-4BA4-9CF6-5E2DC2F5C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053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8B76B3B-C70D-461F-A79B-A972F48CC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B00105E-C352-4103-9779-9FC7F46AC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D13D3F9-C8E3-4071-9A09-5D5F27AF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A1C1-D081-44BB-9094-51D70239322B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E1487D1-1825-4F8B-A231-86ED796C8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169BE31-8119-4140-A05E-5533B793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4815-BEE1-4BA4-9CF6-5E2DC2F5C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07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870261C-D7ED-4901-88FD-C65CCAC86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377B05-F629-4EFA-A237-490DF2246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2C3F3BB-EC07-4EB0-8350-23CB69EC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A1C1-D081-44BB-9094-51D70239322B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C3483ED-3B6F-4958-BCE1-942F6F47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FB2C213-D2EF-4EFD-8995-A43D6DD0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4815-BEE1-4BA4-9CF6-5E2DC2F5C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64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7AB86EA-B454-4781-9387-F65A8992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83A7A37-B522-4A99-B8DF-E7EB23399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A469162-96D3-4A66-A654-B93BB855F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A1C1-D081-44BB-9094-51D70239322B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075832D-6C96-4C34-88EB-9BB06D9B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F1FD723-B4B3-42FD-858E-BC1A77E6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4815-BEE1-4BA4-9CF6-5E2DC2F5C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35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8C7F3EE-1097-4369-A44D-1FF94962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46D9BD-8435-4987-BDC1-0BDB1FED3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2A8EA19-3D6F-4E0A-99B0-FA803BB40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671D6EC-49FA-42C5-849B-AC140EE8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A1C1-D081-44BB-9094-51D70239322B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C03DB61-B1C6-4368-A1C5-02651555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B52CE2A-1F83-4A90-A5A7-626B7449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4815-BEE1-4BA4-9CF6-5E2DC2F5C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07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E1F2B76-024C-4A7A-A097-FDABACF5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9A5D058-DA0B-4CF9-B1A2-CBEB8D67A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DDE4EC6-A978-49D9-B0D5-055B01FF9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C155194-2072-4B1E-9DE0-2B9C6A830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2BFCE8B-7F8B-4B1E-A37C-0CCA5ABDA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9D043F2-3B28-43BD-BF45-D0FC089C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A1C1-D081-44BB-9094-51D70239322B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6FD7108-A2A9-4B21-AFCC-18F85C76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BC3A6CF-1AC7-4789-89D6-9B5FF58C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4815-BEE1-4BA4-9CF6-5E2DC2F5C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20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8751F6F-D6C1-4498-AEC0-9BDC8C63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D7F29D2-7EF2-4E08-A239-4012CF12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A1C1-D081-44BB-9094-51D70239322B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CAF7C0E-B768-408C-8AFA-59734860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81E2DBB-AB22-47FF-A0BC-D5306356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4815-BEE1-4BA4-9CF6-5E2DC2F5C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64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C12BC90-21AA-4492-9A1F-150E7C83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A1C1-D081-44BB-9094-51D70239322B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2CBBD3B-BBAD-4382-BB20-074F1122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DF629B2-FF7F-402E-A6B5-CE3712A6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4815-BEE1-4BA4-9CF6-5E2DC2F5C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39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5700BFF-0156-4382-8A11-DD5FEE725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9C3531-BE6A-48E3-ADDD-B075F153F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E7C181A-7606-451D-835C-B490D191A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3A12532-84AE-4CE6-906A-D1341C01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A1C1-D081-44BB-9094-51D70239322B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F2D09CE-9575-412E-A4E5-FC475931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D0C378D-BFE4-4DBB-BCA3-6EAA0DF0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4815-BEE1-4BA4-9CF6-5E2DC2F5C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32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E6623E1-A364-4E3B-870B-5A9E1C2F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D3CD2F8-2578-4AD6-9BEC-3939DC3D7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BD36388-A7A8-495B-88B7-35FDB9475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13DD8A0-BD7D-481A-9F90-8FECFBB1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A1C1-D081-44BB-9094-51D70239322B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3E51E4C-D12C-4A20-8657-C983DF3A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C126EFF-2813-4E7F-85D9-DEC9B94F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4815-BEE1-4BA4-9CF6-5E2DC2F5C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48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B29B840-B19A-4285-A466-F6BE7F39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A26248C-581E-4933-982D-EB5A70B65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1139AF2-F5A5-492E-9D4D-321B6596F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0A1C1-D081-44BB-9094-51D70239322B}" type="datetimeFigureOut">
              <a:rPr lang="en-GB" smtClean="0"/>
              <a:t>10/12/2018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CEAA61B-067C-4B68-9D86-581F053E3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BB48B8-80B5-4869-A411-8AACDC96E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74815-BEE1-4BA4-9CF6-5E2DC2F5C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11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E59E18E-347B-4FA7-A683-783EDF6CB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Thermal</a:t>
            </a:r>
            <a:r>
              <a:rPr lang="tr-TR" dirty="0"/>
              <a:t> FEA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189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EC56DFA3-D531-48DC-9359-F921416FE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799" y="184150"/>
            <a:ext cx="3153763" cy="168275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CE9F36B6-97E8-47AF-BBF6-6092FB55D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8" y="1438678"/>
            <a:ext cx="7710487" cy="527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5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8239BDCA-B06C-4B5C-A7B9-F1190664E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37" y="489805"/>
            <a:ext cx="6461347" cy="2173496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52AED879-9F4F-4E99-B0C7-72F645C4C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688" y="179595"/>
            <a:ext cx="5233988" cy="32494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BCDCB99E-4C1F-44DA-B0CB-CD9EA6321FE5}"/>
                  </a:ext>
                </a:extLst>
              </p:cNvPr>
              <p:cNvSpPr txBox="1"/>
              <p:nvPr/>
            </p:nvSpPr>
            <p:spPr>
              <a:xfrm>
                <a:off x="1324251" y="2983525"/>
                <a:ext cx="4771749" cy="8909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𝑝𝑐𝑏</m:t>
                          </m:r>
                        </m:sub>
                      </m:sSub>
                      <m:r>
                        <a:rPr lang="tr-TR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tr-T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tr-T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BCDCB99E-4C1F-44DA-B0CB-CD9EA6321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251" y="2983525"/>
                <a:ext cx="4771749" cy="8909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DEAF447D-4B2D-48B5-BFB6-7CEC8CCB0048}"/>
                  </a:ext>
                </a:extLst>
              </p:cNvPr>
              <p:cNvSpPr txBox="1"/>
              <p:nvPr/>
            </p:nvSpPr>
            <p:spPr>
              <a:xfrm>
                <a:off x="1324251" y="3907450"/>
                <a:ext cx="4771749" cy="9381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tr-TR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sSub>
                            <m:sSubPr>
                              <m:ctrlPr>
                                <a:rPr lang="tr-T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sz="2800" b="0" i="1" smtClean="0">
                                  <a:latin typeface="Cambria Math" panose="02040503050406030204" pitchFamily="18" charset="0"/>
                                </a:rPr>
                                <m:t>𝑝𝑐𝑏</m:t>
                              </m:r>
                            </m:sub>
                          </m:sSub>
                          <m:r>
                            <a:rPr lang="tr-T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DEAF447D-4B2D-48B5-BFB6-7CEC8CCB0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251" y="3907450"/>
                <a:ext cx="4771749" cy="9381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8B34E48D-12BC-4095-8F96-D3499C8456F6}"/>
                  </a:ext>
                </a:extLst>
              </p:cNvPr>
              <p:cNvSpPr txBox="1"/>
              <p:nvPr/>
            </p:nvSpPr>
            <p:spPr>
              <a:xfrm>
                <a:off x="1324251" y="5027516"/>
                <a:ext cx="477174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tr-T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tr-TR" sz="28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sz="2800" dirty="0"/>
                  <a:t>5.8997 W/m-K</a:t>
                </a:r>
                <a:endParaRPr lang="en-GB" sz="2800" dirty="0"/>
              </a:p>
            </p:txBody>
          </p:sp>
        </mc:Choice>
        <mc:Fallback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8B34E48D-12BC-4095-8F96-D3499C845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251" y="5027516"/>
                <a:ext cx="4771749" cy="430887"/>
              </a:xfrm>
              <a:prstGeom prst="rect">
                <a:avLst/>
              </a:prstGeom>
              <a:blipFill>
                <a:blip r:embed="rId6"/>
                <a:stretch>
                  <a:fillRect t="-24286" b="-5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44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C0586600-1A3D-45E0-93EE-42724EFE2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545306"/>
            <a:ext cx="9089615" cy="57673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3CF2CDF9-E2DB-4721-93B3-F884EB9A70FF}"/>
                  </a:ext>
                </a:extLst>
              </p:cNvPr>
              <p:cNvSpPr txBox="1"/>
              <p:nvPr/>
            </p:nvSpPr>
            <p:spPr>
              <a:xfrm>
                <a:off x="9361113" y="2036871"/>
                <a:ext cx="20764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𝐺𝑎𝑁</m:t>
                          </m:r>
                        </m:sub>
                      </m:sSub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3CF2CDF9-E2DB-4721-93B3-F884EB9A7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113" y="2036871"/>
                <a:ext cx="2076450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9D38EF52-5EAE-48B3-81F7-0DA0DD4EB152}"/>
                  </a:ext>
                </a:extLst>
              </p:cNvPr>
              <p:cNvSpPr txBox="1"/>
              <p:nvPr/>
            </p:nvSpPr>
            <p:spPr>
              <a:xfrm>
                <a:off x="9413465" y="3009100"/>
                <a:ext cx="20764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𝑎𝑚𝑏</m:t>
                          </m:r>
                        </m:sub>
                      </m:sSub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40 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9D38EF52-5EAE-48B3-81F7-0DA0DD4EB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465" y="3009100"/>
                <a:ext cx="2076450" cy="461665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49E93F3E-FCD1-40D2-A446-070E4E52BD06}"/>
                  </a:ext>
                </a:extLst>
              </p:cNvPr>
              <p:cNvSpPr txBox="1"/>
              <p:nvPr/>
            </p:nvSpPr>
            <p:spPr>
              <a:xfrm>
                <a:off x="9413465" y="3956879"/>
                <a:ext cx="22859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𝑓𝑒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18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49E93F3E-FCD1-40D2-A446-070E4E52B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465" y="3956879"/>
                <a:ext cx="2285999" cy="391582"/>
              </a:xfrm>
              <a:prstGeom prst="rect">
                <a:avLst/>
              </a:prstGeom>
              <a:blipFill>
                <a:blip r:embed="rId5"/>
                <a:stretch>
                  <a:fillRect r="-533" b="-109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801802FA-4566-4122-9721-A7139A3420DD}"/>
                  </a:ext>
                </a:extLst>
              </p:cNvPr>
              <p:cNvSpPr txBox="1"/>
              <p:nvPr/>
            </p:nvSpPr>
            <p:spPr>
              <a:xfrm>
                <a:off x="9413465" y="4859025"/>
                <a:ext cx="2285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𝑏𝑒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801802FA-4566-4122-9721-A7139A342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465" y="4859025"/>
                <a:ext cx="2285999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80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97DEA123-D292-40E7-800F-6B752B3D5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842" y="221027"/>
            <a:ext cx="6865602" cy="339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0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B58F5CF1-A611-455A-94EE-C6E1A4F27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520" y="352425"/>
            <a:ext cx="8811104" cy="56911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B18EF34F-4E5B-4A7B-A0CE-47708A623849}"/>
                  </a:ext>
                </a:extLst>
              </p:cNvPr>
              <p:cNvSpPr txBox="1"/>
              <p:nvPr/>
            </p:nvSpPr>
            <p:spPr>
              <a:xfrm>
                <a:off x="9346790" y="1315725"/>
                <a:ext cx="2285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B18EF34F-4E5B-4A7B-A0CE-47708A623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790" y="1315725"/>
                <a:ext cx="228599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E5D17F27-2DD1-41E5-8677-320334BEA1FE}"/>
                  </a:ext>
                </a:extLst>
              </p:cNvPr>
              <p:cNvSpPr txBox="1"/>
              <p:nvPr/>
            </p:nvSpPr>
            <p:spPr>
              <a:xfrm>
                <a:off x="9451564" y="1989246"/>
                <a:ext cx="20764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𝐺𝑎𝑁</m:t>
                          </m:r>
                        </m:sub>
                      </m:sSub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E5D17F27-2DD1-41E5-8677-320334BEA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564" y="1989246"/>
                <a:ext cx="2076450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EE0F7ED0-3749-4A79-8740-6C7D04CE6D6A}"/>
                  </a:ext>
                </a:extLst>
              </p:cNvPr>
              <p:cNvSpPr txBox="1"/>
              <p:nvPr/>
            </p:nvSpPr>
            <p:spPr>
              <a:xfrm>
                <a:off x="9556339" y="2755100"/>
                <a:ext cx="20764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𝑎𝑚𝑏</m:t>
                          </m:r>
                        </m:sub>
                      </m:sSub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40 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EE0F7ED0-3749-4A79-8740-6C7D04CE6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339" y="2755100"/>
                <a:ext cx="2076450" cy="461665"/>
              </a:xfrm>
              <a:prstGeom prst="rect">
                <a:avLst/>
              </a:prstGeom>
              <a:blipFill>
                <a:blip r:embed="rId5"/>
                <a:stretch>
                  <a:fillRect l="-294"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20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687483D1-DA50-4780-AD59-B2A8EF15C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535" y="371475"/>
            <a:ext cx="8988064" cy="58054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0BD9E206-59BC-462C-BECF-E4E0EFBEDF04}"/>
                  </a:ext>
                </a:extLst>
              </p:cNvPr>
              <p:cNvSpPr txBox="1"/>
              <p:nvPr/>
            </p:nvSpPr>
            <p:spPr>
              <a:xfrm>
                <a:off x="9534466" y="1096650"/>
                <a:ext cx="2285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0BD9E206-59BC-462C-BECF-E4E0EFBED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466" y="1096650"/>
                <a:ext cx="228599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994EEC54-D521-41D1-859A-CB3051B135D5}"/>
                  </a:ext>
                </a:extLst>
              </p:cNvPr>
              <p:cNvSpPr txBox="1"/>
              <p:nvPr/>
            </p:nvSpPr>
            <p:spPr>
              <a:xfrm>
                <a:off x="9534466" y="2665521"/>
                <a:ext cx="20764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𝐺𝑎𝑁</m:t>
                          </m:r>
                        </m:sub>
                      </m:sSub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994EEC54-D521-41D1-859A-CB3051B13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466" y="2665521"/>
                <a:ext cx="2076450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CE07C7D5-9266-4C44-B90C-C2C947E2394A}"/>
                  </a:ext>
                </a:extLst>
              </p:cNvPr>
              <p:cNvSpPr txBox="1"/>
              <p:nvPr/>
            </p:nvSpPr>
            <p:spPr>
              <a:xfrm>
                <a:off x="9534466" y="4326725"/>
                <a:ext cx="20764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𝑎𝑚𝑏</m:t>
                          </m:r>
                        </m:sub>
                      </m:sSub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40 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CE07C7D5-9266-4C44-B90C-C2C947E23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466" y="4326725"/>
                <a:ext cx="2076450" cy="461665"/>
              </a:xfrm>
              <a:prstGeom prst="rect">
                <a:avLst/>
              </a:prstGeom>
              <a:blipFill>
                <a:blip r:embed="rId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81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621D5723-A64A-45A3-8E69-A18B03A72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71" y="757347"/>
            <a:ext cx="7000804" cy="51957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14D06CB8-2CB7-49BF-B3D0-6E1D5F23406B}"/>
                  </a:ext>
                </a:extLst>
              </p:cNvPr>
              <p:cNvSpPr txBox="1"/>
              <p:nvPr/>
            </p:nvSpPr>
            <p:spPr>
              <a:xfrm>
                <a:off x="8115241" y="2296800"/>
                <a:ext cx="2285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14D06CB8-2CB7-49BF-B3D0-6E1D5F234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241" y="2296800"/>
                <a:ext cx="228599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84393672-37DF-4544-89CD-20CFFEADAA16}"/>
                  </a:ext>
                </a:extLst>
              </p:cNvPr>
              <p:cNvSpPr txBox="1"/>
              <p:nvPr/>
            </p:nvSpPr>
            <p:spPr>
              <a:xfrm>
                <a:off x="8220015" y="3124403"/>
                <a:ext cx="20764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𝐺𝑎𝑁</m:t>
                          </m:r>
                        </m:sub>
                      </m:sSub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84393672-37DF-4544-89CD-20CFFEADA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015" y="3124403"/>
                <a:ext cx="2076450" cy="461665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75A1A12A-71C0-49FB-8ACD-117595E0849A}"/>
                  </a:ext>
                </a:extLst>
              </p:cNvPr>
              <p:cNvSpPr txBox="1"/>
              <p:nvPr/>
            </p:nvSpPr>
            <p:spPr>
              <a:xfrm>
                <a:off x="8220015" y="4044339"/>
                <a:ext cx="20764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𝑎𝑚𝑏</m:t>
                          </m:r>
                        </m:sub>
                      </m:sSub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40 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75A1A12A-71C0-49FB-8ACD-117595E08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015" y="4044339"/>
                <a:ext cx="2076450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46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2CB232B-1AB9-40C9-86E0-E770CF07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Estimating</a:t>
            </a:r>
            <a:r>
              <a:rPr lang="tr-TR" dirty="0"/>
              <a:t> </a:t>
            </a:r>
            <a:r>
              <a:rPr lang="tr-TR" dirty="0" err="1"/>
              <a:t>natural</a:t>
            </a:r>
            <a:r>
              <a:rPr lang="tr-TR" dirty="0"/>
              <a:t> </a:t>
            </a:r>
            <a:r>
              <a:rPr lang="tr-TR" dirty="0" err="1"/>
              <a:t>convection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heat-sink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479C3CC3-D5BF-45FC-9DCC-D0738711A0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𝑓𝑖𝑛</m:t>
                        </m:r>
                      </m:sub>
                    </m:sSub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479C3CC3-D5BF-45FC-9DCC-D0738711A0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Resim 3">
            <a:extLst>
              <a:ext uri="{FF2B5EF4-FFF2-40B4-BE49-F238E27FC236}">
                <a16:creationId xmlns:a16="http://schemas.microsoft.com/office/drawing/2014/main" id="{BCC6F895-9CEA-4C66-A9DD-DAA6918E6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226" y="1825625"/>
            <a:ext cx="4488387" cy="42545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C46DE0D3-B945-4C74-92B3-B9B5DA99A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638" y="1690688"/>
            <a:ext cx="4935142" cy="283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3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9C0C832-B371-4394-B96A-0B5F442D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Estimating</a:t>
            </a:r>
            <a:r>
              <a:rPr lang="tr-TR" dirty="0"/>
              <a:t> </a:t>
            </a:r>
            <a:r>
              <a:rPr lang="tr-TR" dirty="0" err="1"/>
              <a:t>natural</a:t>
            </a:r>
            <a:r>
              <a:rPr lang="tr-TR" dirty="0"/>
              <a:t> </a:t>
            </a:r>
            <a:r>
              <a:rPr lang="tr-TR" dirty="0" err="1"/>
              <a:t>convection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heat-sink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40A4A3-5A76-4CFA-8E3D-A51508352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1825625"/>
            <a:ext cx="10515600" cy="4351338"/>
          </a:xfrm>
        </p:spPr>
        <p:txBody>
          <a:bodyPr/>
          <a:lstStyle/>
          <a:p>
            <a:r>
              <a:rPr lang="en-GB" dirty="0"/>
              <a:t>Simplified Formula for h</a:t>
            </a:r>
            <a:endParaRPr lang="tr-TR" dirty="0"/>
          </a:p>
          <a:p>
            <a:r>
              <a:rPr lang="tr-TR" dirty="0" err="1"/>
              <a:t>Dimensionless</a:t>
            </a:r>
            <a:r>
              <a:rPr lang="tr-TR" dirty="0"/>
              <a:t> </a:t>
            </a:r>
            <a:r>
              <a:rPr lang="tr-TR" dirty="0" err="1"/>
              <a:t>Correlation</a:t>
            </a:r>
            <a:endParaRPr lang="tr-TR" dirty="0"/>
          </a:p>
          <a:p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8FAA54C-B1CC-46D2-BF8A-3AC78AD7B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975" y="2830951"/>
            <a:ext cx="6858000" cy="303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9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105</Words>
  <Application>Microsoft Office PowerPoint</Application>
  <PresentationFormat>Geniş ekran</PresentationFormat>
  <Paragraphs>23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Teması</vt:lpstr>
      <vt:lpstr>Thermal FEA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Estimating natural convection for heat-sink</vt:lpstr>
      <vt:lpstr>Estimating natural convection for heat-sink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Nail Tosun</dc:creator>
  <cp:lastModifiedBy>Nail Tosun</cp:lastModifiedBy>
  <cp:revision>8</cp:revision>
  <dcterms:created xsi:type="dcterms:W3CDTF">2018-12-10T05:11:07Z</dcterms:created>
  <dcterms:modified xsi:type="dcterms:W3CDTF">2018-12-10T09:17:19Z</dcterms:modified>
</cp:coreProperties>
</file>