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F2D2160-2B19-4921-819E-D433405B7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4730FD1-E674-4804-A231-1BF499369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278401-5C01-435C-825C-9EDA88C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667006-11DB-4676-AFC6-BC1694FE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49834E-ED6F-48E0-8A94-45BDFC0A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29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1208C19-771E-4290-A9EA-2608389E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30C0F0B-3C1D-4E40-9A0E-29F7D2464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A6FFD3B-59F5-4199-8531-8E191D5E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28D46D-C2E5-459B-9476-6BBB7EA1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CCE0D2-6199-402E-B1DC-83DAD93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2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9709D14-70F2-4CEF-9655-A86EDC9E9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EF6DAA8-17D9-401A-924F-E2511DC4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752BD3-B93D-4CC1-A9B9-CE739F82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721533-CC6C-45C6-8175-D6840C1B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A434FA2-D0EA-4E23-B3FA-927D7A14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5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53E8D5B-22CC-4517-A19D-19C9A961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4E9CBF-B054-4BB7-975B-184E0060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0591D2-A1EB-43E1-B46E-F42078A4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07D967-89CC-4A8C-9DF8-BF0B06F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14F071-0E30-44EB-B59C-22333B61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D7C46DE-4884-4363-9B66-A65A1A96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4851F7E-D819-4316-9938-F725D7C48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A73FDD-8C99-4E37-ACEB-778B7A6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5BFF2F-1171-4846-8F4E-4EC5A79A9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9AC4788-C22B-479F-ABF8-630E92CB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3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6B67BD4-1051-4253-8449-9CE2363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640A87-2D09-4A82-BA76-B5D9709EE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A2ED56-B0B6-43D7-9E48-04385C5C7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A91049-5AD1-4641-8B1C-83DDC8CC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9CD08FE-A33D-46A5-AB4C-AEC19B93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86C7F48-1AD8-4703-9F85-CB00891E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0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4CFF21-363E-4A78-A35F-3161ACA0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4F9930-4868-4730-A1C4-9351DDAA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E5419AF-93F9-4A25-BC2A-1CB2B81B1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25D5E35-F449-4A58-925D-0797DEA28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4132D4B-07F7-4692-B68A-F3BA450C4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7340CF2-9056-4FFD-A97B-CFFEBDEB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A717485-F1C0-4250-B95E-0173DEE2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99504A-9FC3-4BFE-9B15-C4E0EF11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1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44FE3FF-69BB-41A7-9654-97AC1FA2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0603144-B1AF-41E5-9FF2-34D7DBC7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4BF32A-6D9E-4D2B-9DAE-AFE4CBA8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841869C-63BB-4254-B593-F506D5D1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4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AC4A6E-8746-48B9-87B3-D3C95308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354F188-3B85-4D59-857F-DB172E26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916D285-A267-43B7-90EC-102D889F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2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1056403-ECBF-4D7D-BDA6-D3EF3253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BD03F1-1E40-4D01-B1BF-CFF41BDE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F2FFAE2-0676-4B7B-B8F2-AFC24D773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9EF8181-C369-41CD-AE5F-D5290791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B73A63-9275-46ED-9B97-7E2FD43D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A1AF61-CB2E-4D0B-8BD8-0C08F03C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51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B34C671-A2B2-4D1F-BCBB-97EF1014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DA5FD43-8500-4A58-932D-DE778C1FE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100C9D-8B46-4E9E-84AB-997476179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A1ABCAC-0CC3-4958-971E-33042B26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4355306-5FBE-4B8A-BDF6-DB0AA606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851539-4892-4DEE-AAC1-26932EA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21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28627F1-3997-4897-95E5-EB818C2E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GB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381F311-F607-40B3-A28E-DACBCB64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AC5257-09C0-4C78-A6E2-8044F4D52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9D71-707B-4003-8508-24E3AFF7A7D8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B8710D-06F9-424A-A635-B6AC89FB0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FE39D2-865A-42DC-9D0C-A2F56D33A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1FB4B-B6B4-4F87-9137-AC73AEB1B6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398446-EDBB-4081-83A1-45B1C2CD3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Termal FEA </a:t>
            </a:r>
            <a:r>
              <a:rPr lang="tr-TR" dirty="0" err="1"/>
              <a:t>simulasyonu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32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D5D9F80-0A2B-4403-A346-FBAD1AF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E371CE26-6212-4A6B-AC57-649D062F2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929" y="584200"/>
            <a:ext cx="7429455" cy="606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20F0DF-951F-4D30-A54A-E3B412B7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53651" cy="1325563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Tek konveksiyonlu simülasyonlarda</a:t>
            </a:r>
            <a:endParaRPr lang="en-GB" sz="28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982DDB3F-8B4C-41FA-9760-2D6078902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8256" y="1781293"/>
            <a:ext cx="4490920" cy="4490920"/>
          </a:xfrm>
          <a:prstGeom prst="rect">
            <a:avLst/>
          </a:prstGeom>
        </p:spPr>
      </p:pic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0594848E-78AB-4883-8CD6-F78BB329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31" y="1869885"/>
            <a:ext cx="4490920" cy="4351338"/>
          </a:xfrm>
          <a:prstGeom prst="rect">
            <a:avLst/>
          </a:prstGeom>
        </p:spPr>
      </p:pic>
      <p:sp>
        <p:nvSpPr>
          <p:cNvPr id="6" name="Unvan 1">
            <a:extLst>
              <a:ext uri="{FF2B5EF4-FFF2-40B4-BE49-F238E27FC236}">
                <a16:creationId xmlns:a16="http://schemas.microsoft.com/office/drawing/2014/main" id="{D68B52A5-2408-4B95-A0ED-973F15ECAD7D}"/>
              </a:ext>
            </a:extLst>
          </p:cNvPr>
          <p:cNvSpPr txBox="1">
            <a:spLocks/>
          </p:cNvSpPr>
          <p:nvPr/>
        </p:nvSpPr>
        <p:spPr>
          <a:xfrm>
            <a:off x="6096000" y="455730"/>
            <a:ext cx="47536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2800" dirty="0"/>
              <a:t>İki konveksiyonlu simülasyonlarda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1473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3">
            <a:extLst>
              <a:ext uri="{FF2B5EF4-FFF2-40B4-BE49-F238E27FC236}">
                <a16:creationId xmlns:a16="http://schemas.microsoft.com/office/drawing/2014/main" id="{71FC9473-9E48-443C-88F3-58A43EB8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56" r="1" b="7639"/>
          <a:stretch/>
        </p:blipFill>
        <p:spPr>
          <a:xfrm>
            <a:off x="1781175" y="131888"/>
            <a:ext cx="9277350" cy="6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9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3F1EC1-A682-4479-B93D-C5F1E913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</a:t>
            </a:r>
            <a:endParaRPr lang="en-GB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D94740-57F5-4E50-93CC-5AF2C874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180" y="2025566"/>
            <a:ext cx="5019896" cy="4373339"/>
          </a:xfrm>
          <a:prstGeom prst="rect">
            <a:avLst/>
          </a:prstGeom>
        </p:spPr>
      </p:pic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3A921BC-83D8-46E8-9665-467A191A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98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CF8E84B-A228-4DC6-A4B3-79D26DC9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Prosedür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DAEBB4-4F3E-41C6-BD65-AE275524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tr-TR" sz="1400"/>
              <a:t>4 parça </a:t>
            </a:r>
          </a:p>
          <a:p>
            <a:pPr lvl="1"/>
            <a:r>
              <a:rPr lang="tr-TR" sz="1400"/>
              <a:t>Soğutucu </a:t>
            </a:r>
          </a:p>
          <a:p>
            <a:pPr lvl="2"/>
            <a:r>
              <a:rPr lang="tr-TR" sz="1400"/>
              <a:t>Materyal alüminyum (Alloy 1060)</a:t>
            </a:r>
          </a:p>
          <a:p>
            <a:pPr lvl="2"/>
            <a:r>
              <a:rPr lang="tr-TR" sz="1400"/>
              <a:t>Isıl iletkenlik 200W/m-K</a:t>
            </a:r>
          </a:p>
          <a:p>
            <a:pPr lvl="2"/>
            <a:r>
              <a:rPr lang="tr-TR" sz="1400"/>
              <a:t>Geometri gerçekle özdeş</a:t>
            </a:r>
          </a:p>
          <a:p>
            <a:pPr lvl="1"/>
            <a:r>
              <a:rPr lang="tr-TR" sz="1400"/>
              <a:t>Termal izolatör</a:t>
            </a:r>
          </a:p>
          <a:p>
            <a:pPr lvl="2"/>
            <a:r>
              <a:rPr lang="tr-TR" sz="1400"/>
              <a:t>Isıl iletkenlik 5 W/m-K</a:t>
            </a:r>
          </a:p>
          <a:p>
            <a:pPr lvl="1"/>
            <a:r>
              <a:rPr lang="tr-TR" sz="1400"/>
              <a:t>PCB</a:t>
            </a:r>
          </a:p>
          <a:p>
            <a:pPr lvl="2"/>
            <a:r>
              <a:rPr lang="tr-TR" sz="1400"/>
              <a:t>Materyal FR-4</a:t>
            </a:r>
          </a:p>
          <a:p>
            <a:pPr lvl="2"/>
            <a:r>
              <a:rPr lang="tr-TR" sz="1400"/>
              <a:t>Isıl iletkenlik 0.29 W/m-K</a:t>
            </a:r>
          </a:p>
          <a:p>
            <a:pPr lvl="1"/>
            <a:r>
              <a:rPr lang="tr-TR" sz="1400"/>
              <a:t>GaN</a:t>
            </a:r>
          </a:p>
          <a:p>
            <a:pPr lvl="2"/>
            <a:r>
              <a:rPr lang="tr-TR" sz="1400"/>
              <a:t>Isıl iletkenlik (büyük &gt;1000W/m-K)</a:t>
            </a:r>
          </a:p>
          <a:p>
            <a:pPr lvl="2"/>
            <a:r>
              <a:rPr lang="tr-TR" sz="1400"/>
              <a:t>Termal direnç kontak yüzeyine atıldı (0.5 K/W)</a:t>
            </a:r>
          </a:p>
          <a:p>
            <a:pPr lvl="2"/>
            <a:endParaRPr lang="tr-TR" sz="1400"/>
          </a:p>
          <a:p>
            <a:pPr lvl="1"/>
            <a:endParaRPr lang="tr-TR" sz="140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F3F9738-3278-4070-98F9-C5E7A7263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6" r="20779" b="-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2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94A6916-61EF-4C9E-AD84-4C708BAE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Termal Yükler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C4DBE7-D046-4970-9AE3-C19490B77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tr-TR" sz="2000"/>
              <a:t>Konveksiyon katsayısı</a:t>
            </a:r>
          </a:p>
          <a:p>
            <a:pPr lvl="1"/>
            <a:r>
              <a:rPr lang="tr-TR" sz="2000"/>
              <a:t>18.3 W/m-k</a:t>
            </a:r>
          </a:p>
          <a:p>
            <a:r>
              <a:rPr lang="tr-TR" sz="2000"/>
              <a:t>Termal güç kaynağı</a:t>
            </a:r>
          </a:p>
          <a:p>
            <a:pPr lvl="1"/>
            <a:r>
              <a:rPr lang="tr-TR" sz="2000"/>
              <a:t>6 GaN 7 ve 8 Watt (Hacimsel Güç Kaynağı)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126E68-D58F-4135-8C79-CFDEBF2CF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2" r="-1" b="-1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6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08D14A-7576-4575-8D79-885F606C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859"/>
            <a:ext cx="3797807" cy="1325563"/>
          </a:xfrm>
        </p:spPr>
        <p:txBody>
          <a:bodyPr>
            <a:normAutofit/>
          </a:bodyPr>
          <a:lstStyle/>
          <a:p>
            <a:pPr algn="ctr"/>
            <a:r>
              <a:rPr lang="tr-TR" sz="3600" dirty="0"/>
              <a:t>Sonuçlar</a:t>
            </a:r>
            <a:br>
              <a:rPr lang="tr-TR" sz="3600" dirty="0"/>
            </a:br>
            <a:r>
              <a:rPr lang="tr-TR" sz="3600" dirty="0"/>
              <a:t>7 W (her </a:t>
            </a:r>
            <a:r>
              <a:rPr lang="tr-TR" sz="3600" dirty="0" err="1"/>
              <a:t>GaN</a:t>
            </a:r>
            <a:r>
              <a:rPr lang="tr-TR" sz="3600" dirty="0"/>
              <a:t>)</a:t>
            </a:r>
            <a:endParaRPr lang="en-GB" sz="36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E2C49E-5243-4D00-8244-50243826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98" y="565065"/>
            <a:ext cx="7983988" cy="53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C55D5563-86DB-4A81-9457-673D6A2C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39" y="44927"/>
            <a:ext cx="8977436" cy="676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B4442B-D29B-4FC7-BAEA-9A721C00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6E355E3-5D47-48EF-A8AC-E93AD9528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3" y="278224"/>
            <a:ext cx="9214757" cy="6217998"/>
          </a:xfrm>
        </p:spPr>
      </p:pic>
    </p:spTree>
    <p:extLst>
      <p:ext uri="{BB962C8B-B14F-4D97-AF65-F5344CB8AC3E}">
        <p14:creationId xmlns:p14="http://schemas.microsoft.com/office/powerpoint/2010/main" val="322028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645FEA07-7167-4AF2-A7AD-596D8BAE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70320" cy="1325563"/>
          </a:xfrm>
        </p:spPr>
        <p:txBody>
          <a:bodyPr>
            <a:normAutofit/>
          </a:bodyPr>
          <a:lstStyle/>
          <a:p>
            <a:pPr algn="ctr"/>
            <a:r>
              <a:rPr lang="tr-TR" sz="3600" dirty="0"/>
              <a:t>Sonuçlar</a:t>
            </a:r>
            <a:br>
              <a:rPr lang="tr-TR" sz="3600" dirty="0"/>
            </a:br>
            <a:r>
              <a:rPr lang="tr-TR" sz="3600" dirty="0"/>
              <a:t>8 W (her </a:t>
            </a:r>
            <a:r>
              <a:rPr lang="tr-TR" sz="3600" dirty="0" err="1"/>
              <a:t>GaN</a:t>
            </a:r>
            <a:r>
              <a:rPr lang="tr-TR" sz="3600" dirty="0"/>
              <a:t>)</a:t>
            </a:r>
            <a:endParaRPr lang="en-GB" sz="3600" dirty="0"/>
          </a:p>
        </p:txBody>
      </p:sp>
      <p:pic>
        <p:nvPicPr>
          <p:cNvPr id="6" name="İçerik Yer Tutucusu 3">
            <a:extLst>
              <a:ext uri="{FF2B5EF4-FFF2-40B4-BE49-F238E27FC236}">
                <a16:creationId xmlns:a16="http://schemas.microsoft.com/office/drawing/2014/main" id="{94135F7A-220B-44C3-B7A8-B5DB273A7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1" y="725432"/>
            <a:ext cx="7454794" cy="58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3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25A8E72-C333-4E6C-8B40-B11AA893B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338424"/>
            <a:ext cx="7648575" cy="58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6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A472BCE4-988B-4E37-B77E-95B56BFEC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135" y="453486"/>
            <a:ext cx="8918365" cy="5951027"/>
          </a:xfrm>
          <a:prstGeom prst="rect">
            <a:avLst/>
          </a:prstGeom>
        </p:spPr>
      </p:pic>
      <p:sp>
        <p:nvSpPr>
          <p:cNvPr id="5" name="Unvan 1">
            <a:extLst>
              <a:ext uri="{FF2B5EF4-FFF2-40B4-BE49-F238E27FC236}">
                <a16:creationId xmlns:a16="http://schemas.microsoft.com/office/drawing/2014/main" id="{0CA7CA1E-B752-4AAF-B40A-A0203E319ED8}"/>
              </a:ext>
            </a:extLst>
          </p:cNvPr>
          <p:cNvSpPr txBox="1">
            <a:spLocks/>
          </p:cNvSpPr>
          <p:nvPr/>
        </p:nvSpPr>
        <p:spPr>
          <a:xfrm>
            <a:off x="112815" y="555625"/>
            <a:ext cx="29703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3600" dirty="0"/>
              <a:t>Sonuçlar</a:t>
            </a:r>
            <a:br>
              <a:rPr lang="tr-TR" sz="3600" dirty="0"/>
            </a:br>
            <a:r>
              <a:rPr lang="tr-TR" sz="3600" dirty="0"/>
              <a:t>8 W (her </a:t>
            </a:r>
            <a:r>
              <a:rPr lang="tr-TR" sz="3600" dirty="0" err="1"/>
              <a:t>GaN</a:t>
            </a:r>
            <a:r>
              <a:rPr lang="tr-TR" sz="3600" dirty="0"/>
              <a:t>)</a:t>
            </a:r>
          </a:p>
          <a:p>
            <a:pPr algn="ctr"/>
            <a:r>
              <a:rPr lang="tr-TR" sz="3600" dirty="0"/>
              <a:t>2 konveksiyon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762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91</Words>
  <Application>Microsoft Office PowerPoint</Application>
  <PresentationFormat>Geniş ekran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Termal FEA simulasyonu</vt:lpstr>
      <vt:lpstr>Prosedür</vt:lpstr>
      <vt:lpstr>Termal Yükler</vt:lpstr>
      <vt:lpstr>Sonuçlar 7 W (her GaN)</vt:lpstr>
      <vt:lpstr>PowerPoint Sunusu</vt:lpstr>
      <vt:lpstr>PowerPoint Sunusu</vt:lpstr>
      <vt:lpstr>Sonuçlar 8 W (her GaN)</vt:lpstr>
      <vt:lpstr>PowerPoint Sunusu</vt:lpstr>
      <vt:lpstr>PowerPoint Sunusu</vt:lpstr>
      <vt:lpstr>PowerPoint Sunusu</vt:lpstr>
      <vt:lpstr>Tek konveksiyonlu simülasyonlarda</vt:lpstr>
      <vt:lpstr>PowerPoint Sunusu</vt:lpstr>
      <vt:lpstr>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Termal FEA simulasyonu</dc:title>
  <dc:creator>Nail Tosun</dc:creator>
  <cp:lastModifiedBy>Nail Tosun</cp:lastModifiedBy>
  <cp:revision>5</cp:revision>
  <dcterms:created xsi:type="dcterms:W3CDTF">2018-12-03T08:03:14Z</dcterms:created>
  <dcterms:modified xsi:type="dcterms:W3CDTF">2018-12-03T09:12:47Z</dcterms:modified>
</cp:coreProperties>
</file>