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17:03:46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17:03:49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4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9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41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8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3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1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6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8F9105-1137-47B0-87B7-D55A30E200C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9ED97E-4525-9A07-C159-D0331E508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38721"/>
              </p:ext>
            </p:extLst>
          </p:nvPr>
        </p:nvGraphicFramePr>
        <p:xfrm>
          <a:off x="3393649" y="264291"/>
          <a:ext cx="8609814" cy="13838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938">
                  <a:extLst>
                    <a:ext uri="{9D8B030D-6E8A-4147-A177-3AD203B41FA5}">
                      <a16:colId xmlns:a16="http://schemas.microsoft.com/office/drawing/2014/main" val="3997818893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3881415848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10285729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r>
                        <a:rPr lang="en-IN" dirty="0"/>
                        <a:t>Order Details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61927"/>
                  </a:ext>
                </a:extLst>
              </a:tr>
              <a:tr h="797916">
                <a:tc>
                  <a:txBody>
                    <a:bodyPr/>
                    <a:lstStyle/>
                    <a:p>
                      <a:r>
                        <a:rPr lang="en-US" sz="1400" dirty="0"/>
                        <a:t>Analyze order quantities, prices, and discounts. Evaluate order completion rates and average order value.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 order trends over time (seasonal, monthly, yearly). Identify peak sales periods and slow periods.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Evaluate sales performance by employee. Assess impact of employee interactions on sales.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16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CCE918-0E83-283A-14F0-7F2BB9397994}"/>
                  </a:ext>
                </a:extLst>
              </p14:cNvPr>
              <p14:cNvContentPartPr/>
              <p14:nvPr/>
            </p14:nvContentPartPr>
            <p14:xfrm>
              <a:off x="-1046208" y="75418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CCE918-0E83-283A-14F0-7F2BB9397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52328" y="7480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3AFB27-9569-FCBD-71F3-8F2A9FBD0239}"/>
                  </a:ext>
                </a:extLst>
              </p14:cNvPr>
              <p14:cNvContentPartPr/>
              <p14:nvPr/>
            </p14:nvContentPartPr>
            <p14:xfrm>
              <a:off x="-603768" y="7635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3AFB27-9569-FCBD-71F3-8F2A9FBD0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9888" y="757425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54CFF6-2698-1A1D-E08D-6323EF217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94960"/>
              </p:ext>
            </p:extLst>
          </p:nvPr>
        </p:nvGraphicFramePr>
        <p:xfrm>
          <a:off x="3393649" y="1781189"/>
          <a:ext cx="8609815" cy="154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94">
                  <a:extLst>
                    <a:ext uri="{9D8B030D-6E8A-4147-A177-3AD203B41FA5}">
                      <a16:colId xmlns:a16="http://schemas.microsoft.com/office/drawing/2014/main" val="3966083623"/>
                    </a:ext>
                  </a:extLst>
                </a:gridCol>
                <a:gridCol w="2616057">
                  <a:extLst>
                    <a:ext uri="{9D8B030D-6E8A-4147-A177-3AD203B41FA5}">
                      <a16:colId xmlns:a16="http://schemas.microsoft.com/office/drawing/2014/main" val="1444607653"/>
                    </a:ext>
                  </a:extLst>
                </a:gridCol>
                <a:gridCol w="2910064">
                  <a:extLst>
                    <a:ext uri="{9D8B030D-6E8A-4147-A177-3AD203B41FA5}">
                      <a16:colId xmlns:a16="http://schemas.microsoft.com/office/drawing/2014/main" val="732168854"/>
                    </a:ext>
                  </a:extLst>
                </a:gridCol>
              </a:tblGrid>
              <a:tr h="691530">
                <a:tc>
                  <a:txBody>
                    <a:bodyPr/>
                    <a:lstStyle/>
                    <a:p>
                      <a:r>
                        <a:rPr lang="en-IN" dirty="0"/>
                        <a:t>Customer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Purchase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Lifetime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59573"/>
                  </a:ext>
                </a:extLst>
              </a:tr>
              <a:tr h="856180">
                <a:tc>
                  <a:txBody>
                    <a:bodyPr/>
                    <a:lstStyle/>
                    <a:p>
                      <a:r>
                        <a:rPr lang="en-US" sz="1400" dirty="0"/>
                        <a:t>Segment customers based on demographics (age, gender, location).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Analyze purchasing patterns and preferences. Evaluate frequency and volume of purchases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the lifetime value of different customer segments.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436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35693D-A69F-987A-49D9-F33DE023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43417"/>
              </p:ext>
            </p:extLst>
          </p:nvPr>
        </p:nvGraphicFramePr>
        <p:xfrm>
          <a:off x="3393648" y="3461969"/>
          <a:ext cx="8609814" cy="13343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938">
                  <a:extLst>
                    <a:ext uri="{9D8B030D-6E8A-4147-A177-3AD203B41FA5}">
                      <a16:colId xmlns:a16="http://schemas.microsoft.com/office/drawing/2014/main" val="3636810827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297195125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2486782060"/>
                    </a:ext>
                  </a:extLst>
                </a:gridCol>
              </a:tblGrid>
              <a:tr h="541871">
                <a:tc>
                  <a:txBody>
                    <a:bodyPr/>
                    <a:lstStyle/>
                    <a:p>
                      <a:r>
                        <a:rPr lang="en-IN" dirty="0"/>
                        <a:t>Categories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Supplier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97973"/>
                  </a:ext>
                </a:extLst>
              </a:tr>
              <a:tr h="541871">
                <a:tc>
                  <a:txBody>
                    <a:bodyPr/>
                    <a:lstStyle/>
                    <a:p>
                      <a:r>
                        <a:rPr lang="en-US" sz="1400" dirty="0"/>
                        <a:t>Assess sales performance by product categories. Analyze trends within each category.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Evaluate individual product sales. Identify top-selling and low-performing products.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Analyze supplier performance. Assess the impact of supplier relationships on product</a:t>
                      </a:r>
                      <a:r>
                        <a:rPr lang="en-US" dirty="0"/>
                        <a:t> </a:t>
                      </a:r>
                      <a:r>
                        <a:rPr lang="en-US" sz="1400" dirty="0"/>
                        <a:t>availability and sales.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099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D794C9-EC23-A2FA-A554-21D8D7D00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74607"/>
              </p:ext>
            </p:extLst>
          </p:nvPr>
        </p:nvGraphicFramePr>
        <p:xfrm>
          <a:off x="3393648" y="5142751"/>
          <a:ext cx="8609814" cy="151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938">
                  <a:extLst>
                    <a:ext uri="{9D8B030D-6E8A-4147-A177-3AD203B41FA5}">
                      <a16:colId xmlns:a16="http://schemas.microsoft.com/office/drawing/2014/main" val="858150882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3007240548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2940305413"/>
                    </a:ext>
                  </a:extLst>
                </a:gridCol>
              </a:tblGrid>
              <a:tr h="522163">
                <a:tc>
                  <a:txBody>
                    <a:bodyPr/>
                    <a:lstStyle/>
                    <a:p>
                      <a:r>
                        <a:rPr lang="en-IN" dirty="0"/>
                        <a:t>Shipping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Fulfilment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 Order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71209"/>
                  </a:ext>
                </a:extLst>
              </a:tr>
              <a:tr h="988857"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b="1" dirty="0"/>
                        <a:t>Shippers</a:t>
                      </a:r>
                      <a:r>
                        <a:rPr lang="en-US" sz="1400" dirty="0"/>
                        <a:t> table offers insights into shipping costs, efficiency, and potential areas for improvement.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 the efficiency of the order fulfillment process. Identify bottlenecks and areas for improvement.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b="1" dirty="0"/>
                        <a:t>Order Details</a:t>
                      </a:r>
                      <a:r>
                        <a:rPr lang="en-US" sz="1400" dirty="0"/>
                        <a:t> table provides a breakdown of each order, including quantities of products sold.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3423"/>
                  </a:ext>
                </a:extLst>
              </a:tr>
            </a:tbl>
          </a:graphicData>
        </a:graphic>
      </p:graphicFrame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D540A57-0D4E-4F5A-921B-C4C4F3073D77}"/>
              </a:ext>
            </a:extLst>
          </p:cNvPr>
          <p:cNvSpPr/>
          <p:nvPr/>
        </p:nvSpPr>
        <p:spPr>
          <a:xfrm>
            <a:off x="1044469" y="5261154"/>
            <a:ext cx="2349179" cy="800102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ahnschrift SemiBold" panose="020B0502040204020203" pitchFamily="34" charset="0"/>
              </a:rPr>
              <a:t>Logistics and Shipping Analysis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733B1301-4D8A-57D3-F7AB-B74F2840B543}"/>
              </a:ext>
            </a:extLst>
          </p:cNvPr>
          <p:cNvSpPr/>
          <p:nvPr/>
        </p:nvSpPr>
        <p:spPr>
          <a:xfrm>
            <a:off x="1044469" y="3675330"/>
            <a:ext cx="2349179" cy="607469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Product Analysis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AC296878-47BE-5757-EAD3-8D596CF96BFA}"/>
              </a:ext>
            </a:extLst>
          </p:cNvPr>
          <p:cNvSpPr/>
          <p:nvPr/>
        </p:nvSpPr>
        <p:spPr>
          <a:xfrm>
            <a:off x="952566" y="551577"/>
            <a:ext cx="2441082" cy="606389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Sales and Order Analysis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EDE2E7C0-0A0E-B371-33B2-A5F6F1D7EE09}"/>
              </a:ext>
            </a:extLst>
          </p:cNvPr>
          <p:cNvSpPr/>
          <p:nvPr/>
        </p:nvSpPr>
        <p:spPr>
          <a:xfrm>
            <a:off x="1044469" y="2141444"/>
            <a:ext cx="2349179" cy="60746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ahnschrift SemiBold" panose="020B0502040204020203" pitchFamily="34" charset="0"/>
              </a:rPr>
              <a:t>Customer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E3F4B-00E2-EE7E-12F9-E48D3C309CBE}"/>
              </a:ext>
            </a:extLst>
          </p:cNvPr>
          <p:cNvSpPr txBox="1"/>
          <p:nvPr/>
        </p:nvSpPr>
        <p:spPr>
          <a:xfrm>
            <a:off x="-42295" y="4216220"/>
            <a:ext cx="461665" cy="26556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Sales Analytics Dataset</a:t>
            </a:r>
          </a:p>
        </p:txBody>
      </p:sp>
    </p:spTree>
    <p:extLst>
      <p:ext uri="{BB962C8B-B14F-4D97-AF65-F5344CB8AC3E}">
        <p14:creationId xmlns:p14="http://schemas.microsoft.com/office/powerpoint/2010/main" val="225691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3683</TotalTime>
  <Words>219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Bahnschrift SemiBold</vt:lpstr>
      <vt:lpstr>Britannic Bold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sarkar</dc:creator>
  <cp:lastModifiedBy>Kshitij Nailwal</cp:lastModifiedBy>
  <cp:revision>5</cp:revision>
  <dcterms:created xsi:type="dcterms:W3CDTF">2024-07-30T17:54:10Z</dcterms:created>
  <dcterms:modified xsi:type="dcterms:W3CDTF">2024-08-02T07:42:05Z</dcterms:modified>
</cp:coreProperties>
</file>