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96" r:id="rId3"/>
    <p:sldId id="258" r:id="rId4"/>
    <p:sldId id="260" r:id="rId5"/>
    <p:sldId id="259" r:id="rId6"/>
    <p:sldId id="297" r:id="rId7"/>
    <p:sldId id="303" r:id="rId8"/>
    <p:sldId id="298" r:id="rId9"/>
    <p:sldId id="302" r:id="rId10"/>
    <p:sldId id="304" r:id="rId11"/>
    <p:sldId id="299" r:id="rId12"/>
    <p:sldId id="307" r:id="rId13"/>
    <p:sldId id="309" r:id="rId14"/>
    <p:sldId id="311" r:id="rId15"/>
    <p:sldId id="312" r:id="rId16"/>
    <p:sldId id="306" r:id="rId17"/>
    <p:sldId id="308" r:id="rId18"/>
    <p:sldId id="310" r:id="rId19"/>
    <p:sldId id="300" r:id="rId20"/>
    <p:sldId id="313" r:id="rId21"/>
    <p:sldId id="261" r:id="rId22"/>
    <p:sldId id="314" r:id="rId23"/>
    <p:sldId id="315" r:id="rId24"/>
    <p:sldId id="301" r:id="rId25"/>
  </p:sldIdLst>
  <p:sldSz cx="9144000" cy="5143500" type="screen16x9"/>
  <p:notesSz cx="6858000" cy="9144000"/>
  <p:embeddedFontLst>
    <p:embeddedFont>
      <p:font typeface="DM Sans" charset="0"/>
      <p:regular r:id="rId27"/>
      <p:bold r:id="rId28"/>
      <p:italic r:id="rId29"/>
      <p:boldItalic r:id="rId30"/>
    </p:embeddedFont>
    <p:embeddedFont>
      <p:font typeface="Anaheim" charset="0"/>
      <p:regular r:id="rId31"/>
    </p:embeddedFont>
    <p:embeddedFont>
      <p:font typeface="Bodoni MT" pitchFamily="18" charset="0"/>
      <p:regular r:id="rId32"/>
      <p:bold r:id="rId33"/>
      <p:italic r:id="rId34"/>
      <p:boldItalic r:id="rId35"/>
    </p:embeddedFont>
    <p:embeddedFont>
      <p:font typeface="Gilda Display" charset="0"/>
      <p:regular r:id="rId36"/>
    </p:embeddedFont>
    <p:embeddedFont>
      <p:font typeface="Playfair Display Medium" charset="0"/>
      <p:regular r:id="rId37"/>
      <p:bold r:id="rId38"/>
      <p:italic r:id="rId39"/>
      <p:boldItalic r:id="rId40"/>
    </p:embeddedFont>
    <p:embeddedFont>
      <p:font typeface="Nunito Light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59116DE-6EC8-4022-9912-3930477AEBD8}">
  <a:tblStyle styleId="{459116DE-6EC8-4022-9912-3930477AE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6225DE-DDF6-4F0D-93D8-B202B26C34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611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3075" y="1101588"/>
            <a:ext cx="4843500" cy="21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6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3000" y="3366213"/>
            <a:ext cx="4843500" cy="50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5746850" y="537450"/>
            <a:ext cx="2684100" cy="40686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21500" y="42951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467475" y="-836450"/>
            <a:ext cx="2352600" cy="27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7645200" y="302555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5687100" y="-4946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788100" y="3671250"/>
            <a:ext cx="2352600" cy="27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8022250" y="-920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68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64500" y="1938350"/>
            <a:ext cx="2966100" cy="132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270774" y="981100"/>
            <a:ext cx="1184100" cy="62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64492" y="3504663"/>
            <a:ext cx="2976600" cy="57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737975" y="539550"/>
            <a:ext cx="26928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1564500" y="-146350"/>
            <a:ext cx="2496000" cy="53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40500" y="44279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239925" y="2504576"/>
            <a:ext cx="2505600" cy="160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925175" y="2504576"/>
            <a:ext cx="2505600" cy="160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925175" y="1930916"/>
            <a:ext cx="2505600" cy="5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239925" y="1930916"/>
            <a:ext cx="2505600" cy="5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11975" y="1313788"/>
            <a:ext cx="4077900" cy="6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11975" y="2138013"/>
            <a:ext cx="4077900" cy="169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798675" y="2375148"/>
            <a:ext cx="21144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798676" y="1890648"/>
            <a:ext cx="21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3400076" y="2375148"/>
            <a:ext cx="21144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5954218" y="2375148"/>
            <a:ext cx="21144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0055" y="1890648"/>
            <a:ext cx="21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5954218" y="1890648"/>
            <a:ext cx="21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798675" y="3705636"/>
            <a:ext cx="21144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798676" y="3221136"/>
            <a:ext cx="21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3400076" y="3705636"/>
            <a:ext cx="21144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5954218" y="3705636"/>
            <a:ext cx="21144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24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3400055" y="3221136"/>
            <a:ext cx="21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54218" y="3221136"/>
            <a:ext cx="21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209725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71" r:id="rId10"/>
    <p:sldLayoutId id="2147483672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843075" y="1101588"/>
            <a:ext cx="4843500" cy="21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Employee</a:t>
            </a:r>
            <a:br>
              <a:rPr lang="en" dirty="0" smtClean="0"/>
            </a:br>
            <a:r>
              <a:rPr lang="en" dirty="0" smtClean="0"/>
              <a:t>Management</a:t>
            </a:r>
            <a:br>
              <a:rPr lang="en" dirty="0" smtClean="0"/>
            </a:br>
            <a:r>
              <a:rPr lang="en" dirty="0" smtClean="0"/>
              <a:t>System</a:t>
            </a:r>
            <a:endParaRPr sz="7200" dirty="0"/>
          </a:p>
        </p:txBody>
      </p:sp>
      <p:sp>
        <p:nvSpPr>
          <p:cNvPr id="174" name="Google Shape;174;p30"/>
          <p:cNvSpPr/>
          <p:nvPr/>
        </p:nvSpPr>
        <p:spPr>
          <a:xfrm>
            <a:off x="-721500" y="42951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" name="Google Shape;175;p30"/>
          <p:cNvCxnSpPr/>
          <p:nvPr/>
        </p:nvCxnSpPr>
        <p:spPr>
          <a:xfrm>
            <a:off x="713225" y="1016938"/>
            <a:ext cx="0" cy="2813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0;p15">
            <a:extLst>
              <a:ext uri="{FF2B5EF4-FFF2-40B4-BE49-F238E27FC236}">
                <a16:creationId xmlns:a16="http://schemas.microsoft.com/office/drawing/2014/main" xmlns="" id="{65A00DEF-75C0-4888-98FB-701BDD22277C}"/>
              </a:ext>
            </a:extLst>
          </p:cNvPr>
          <p:cNvSpPr/>
          <p:nvPr/>
        </p:nvSpPr>
        <p:spPr>
          <a:xfrm>
            <a:off x="7274399" y="3569125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61;p15">
            <a:extLst>
              <a:ext uri="{FF2B5EF4-FFF2-40B4-BE49-F238E27FC236}">
                <a16:creationId xmlns:a16="http://schemas.microsoft.com/office/drawing/2014/main" xmlns="" id="{26436821-4221-4131-9B67-D719EF51F408}"/>
              </a:ext>
            </a:extLst>
          </p:cNvPr>
          <p:cNvGrpSpPr/>
          <p:nvPr/>
        </p:nvGrpSpPr>
        <p:grpSpPr>
          <a:xfrm>
            <a:off x="4868858" y="2416405"/>
            <a:ext cx="1801299" cy="2313935"/>
            <a:chOff x="2616388" y="1504175"/>
            <a:chExt cx="2082425" cy="2675075"/>
          </a:xfrm>
        </p:grpSpPr>
        <p:sp>
          <p:nvSpPr>
            <p:cNvPr id="68" name="Google Shape;62;p15">
              <a:extLst>
                <a:ext uri="{FF2B5EF4-FFF2-40B4-BE49-F238E27FC236}">
                  <a16:creationId xmlns:a16="http://schemas.microsoft.com/office/drawing/2014/main" xmlns="" id="{101DB2CD-E50C-478C-82C7-415CA119277D}"/>
                </a:ext>
              </a:extLst>
            </p:cNvPr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;p15">
              <a:extLst>
                <a:ext uri="{FF2B5EF4-FFF2-40B4-BE49-F238E27FC236}">
                  <a16:creationId xmlns:a16="http://schemas.microsoft.com/office/drawing/2014/main" xmlns="" id="{192DFA79-1DEF-46EA-B0B4-65765172DEA5}"/>
                </a:ext>
              </a:extLst>
            </p:cNvPr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;p15">
              <a:extLst>
                <a:ext uri="{FF2B5EF4-FFF2-40B4-BE49-F238E27FC236}">
                  <a16:creationId xmlns:a16="http://schemas.microsoft.com/office/drawing/2014/main" xmlns="" id="{95809011-F0BA-45B8-9B2D-24D9D3FDC18A}"/>
                </a:ext>
              </a:extLst>
            </p:cNvPr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65;p15">
              <a:extLst>
                <a:ext uri="{FF2B5EF4-FFF2-40B4-BE49-F238E27FC236}">
                  <a16:creationId xmlns:a16="http://schemas.microsoft.com/office/drawing/2014/main" xmlns="" id="{82DC4211-7E89-49DE-9095-E2A1839A33A6}"/>
                </a:ext>
              </a:extLst>
            </p:cNvPr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79" name="Google Shape;66;p15">
                <a:extLst>
                  <a:ext uri="{FF2B5EF4-FFF2-40B4-BE49-F238E27FC236}">
                    <a16:creationId xmlns:a16="http://schemas.microsoft.com/office/drawing/2014/main" xmlns="" id="{14005304-E5A9-41E2-8552-FA48A251F637}"/>
                  </a:ext>
                </a:extLst>
              </p:cNvPr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;p15">
                <a:extLst>
                  <a:ext uri="{FF2B5EF4-FFF2-40B4-BE49-F238E27FC236}">
                    <a16:creationId xmlns:a16="http://schemas.microsoft.com/office/drawing/2014/main" xmlns="" id="{953CC751-E0A4-4598-9816-388755260F7D}"/>
                  </a:ext>
                </a:extLst>
              </p:cNvPr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;p15">
                <a:extLst>
                  <a:ext uri="{FF2B5EF4-FFF2-40B4-BE49-F238E27FC236}">
                    <a16:creationId xmlns:a16="http://schemas.microsoft.com/office/drawing/2014/main" xmlns="" id="{99411BF8-18D6-43A8-A342-CD4ECCCF9C55}"/>
                  </a:ext>
                </a:extLst>
              </p:cNvPr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9;p15">
                <a:extLst>
                  <a:ext uri="{FF2B5EF4-FFF2-40B4-BE49-F238E27FC236}">
                    <a16:creationId xmlns:a16="http://schemas.microsoft.com/office/drawing/2014/main" xmlns="" id="{EF4FF9C1-CC65-4F2F-A1AD-606865D24887}"/>
                  </a:ext>
                </a:extLst>
              </p:cNvPr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;p15">
                <a:extLst>
                  <a:ext uri="{FF2B5EF4-FFF2-40B4-BE49-F238E27FC236}">
                    <a16:creationId xmlns:a16="http://schemas.microsoft.com/office/drawing/2014/main" xmlns="" id="{B3D42B89-9A74-41C1-B842-94B797A7244B}"/>
                  </a:ext>
                </a:extLst>
              </p:cNvPr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1;p15">
                <a:extLst>
                  <a:ext uri="{FF2B5EF4-FFF2-40B4-BE49-F238E27FC236}">
                    <a16:creationId xmlns:a16="http://schemas.microsoft.com/office/drawing/2014/main" xmlns="" id="{A72834E4-C4E6-4B15-9FFE-1ECF0243A02B}"/>
                  </a:ext>
                </a:extLst>
              </p:cNvPr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2;p15">
                <a:extLst>
                  <a:ext uri="{FF2B5EF4-FFF2-40B4-BE49-F238E27FC236}">
                    <a16:creationId xmlns:a16="http://schemas.microsoft.com/office/drawing/2014/main" xmlns="" id="{81ABE611-3861-48C6-82E3-EABBCF9F16C3}"/>
                  </a:ext>
                </a:extLst>
              </p:cNvPr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3;p15">
                <a:extLst>
                  <a:ext uri="{FF2B5EF4-FFF2-40B4-BE49-F238E27FC236}">
                    <a16:creationId xmlns:a16="http://schemas.microsoft.com/office/drawing/2014/main" xmlns="" id="{F01DFFC4-A31B-45AE-8BE0-9B7DC813CE17}"/>
                  </a:ext>
                </a:extLst>
              </p:cNvPr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4;p15">
                <a:extLst>
                  <a:ext uri="{FF2B5EF4-FFF2-40B4-BE49-F238E27FC236}">
                    <a16:creationId xmlns:a16="http://schemas.microsoft.com/office/drawing/2014/main" xmlns="" id="{5BE577E8-1DB1-4166-945D-2B9AB194A2D1}"/>
                  </a:ext>
                </a:extLst>
              </p:cNvPr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;p15">
                <a:extLst>
                  <a:ext uri="{FF2B5EF4-FFF2-40B4-BE49-F238E27FC236}">
                    <a16:creationId xmlns:a16="http://schemas.microsoft.com/office/drawing/2014/main" xmlns="" id="{C23B658E-9CFA-4A5C-B290-5650D5427347}"/>
                  </a:ext>
                </a:extLst>
              </p:cNvPr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6;p15">
                <a:extLst>
                  <a:ext uri="{FF2B5EF4-FFF2-40B4-BE49-F238E27FC236}">
                    <a16:creationId xmlns:a16="http://schemas.microsoft.com/office/drawing/2014/main" xmlns="" id="{E34B2CC7-0F32-47F3-9EF4-6C696B91F015}"/>
                  </a:ext>
                </a:extLst>
              </p:cNvPr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7;p15">
                <a:extLst>
                  <a:ext uri="{FF2B5EF4-FFF2-40B4-BE49-F238E27FC236}">
                    <a16:creationId xmlns:a16="http://schemas.microsoft.com/office/drawing/2014/main" xmlns="" id="{36364613-8FC2-43E9-A4B7-AE1C0A514A29}"/>
                  </a:ext>
                </a:extLst>
              </p:cNvPr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8;p15">
                <a:extLst>
                  <a:ext uri="{FF2B5EF4-FFF2-40B4-BE49-F238E27FC236}">
                    <a16:creationId xmlns:a16="http://schemas.microsoft.com/office/drawing/2014/main" xmlns="" id="{362AB26F-B138-47C7-8367-BD0F02F6D97C}"/>
                  </a:ext>
                </a:extLst>
              </p:cNvPr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9;p15">
                <a:extLst>
                  <a:ext uri="{FF2B5EF4-FFF2-40B4-BE49-F238E27FC236}">
                    <a16:creationId xmlns:a16="http://schemas.microsoft.com/office/drawing/2014/main" xmlns="" id="{2054198D-C11E-4002-9FDF-B2342268C729}"/>
                  </a:ext>
                </a:extLst>
              </p:cNvPr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0;p15">
                <a:extLst>
                  <a:ext uri="{FF2B5EF4-FFF2-40B4-BE49-F238E27FC236}">
                    <a16:creationId xmlns:a16="http://schemas.microsoft.com/office/drawing/2014/main" xmlns="" id="{AF2A2F56-1F38-4B15-BE98-4218B22154F7}"/>
                  </a:ext>
                </a:extLst>
              </p:cNvPr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1;p15">
                <a:extLst>
                  <a:ext uri="{FF2B5EF4-FFF2-40B4-BE49-F238E27FC236}">
                    <a16:creationId xmlns:a16="http://schemas.microsoft.com/office/drawing/2014/main" xmlns="" id="{F945804B-2EB1-46A5-A6A9-828A0039877E}"/>
                  </a:ext>
                </a:extLst>
              </p:cNvPr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2;p15">
                <a:extLst>
                  <a:ext uri="{FF2B5EF4-FFF2-40B4-BE49-F238E27FC236}">
                    <a16:creationId xmlns:a16="http://schemas.microsoft.com/office/drawing/2014/main" xmlns="" id="{7EEC7623-B2D9-478C-88A0-C58060235B70}"/>
                  </a:ext>
                </a:extLst>
              </p:cNvPr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3;p15">
                <a:extLst>
                  <a:ext uri="{FF2B5EF4-FFF2-40B4-BE49-F238E27FC236}">
                    <a16:creationId xmlns:a16="http://schemas.microsoft.com/office/drawing/2014/main" xmlns="" id="{5B1607FB-E38A-492B-92D4-54C09692C11C}"/>
                  </a:ext>
                </a:extLst>
              </p:cNvPr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4;p15">
                <a:extLst>
                  <a:ext uri="{FF2B5EF4-FFF2-40B4-BE49-F238E27FC236}">
                    <a16:creationId xmlns:a16="http://schemas.microsoft.com/office/drawing/2014/main" xmlns="" id="{B656CD14-8B01-43C0-966B-ABB4C2651BFF}"/>
                  </a:ext>
                </a:extLst>
              </p:cNvPr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5;p15">
                <a:extLst>
                  <a:ext uri="{FF2B5EF4-FFF2-40B4-BE49-F238E27FC236}">
                    <a16:creationId xmlns:a16="http://schemas.microsoft.com/office/drawing/2014/main" xmlns="" id="{E02BB27B-B025-4E4C-8D37-5BBBF04CAB2C}"/>
                  </a:ext>
                </a:extLst>
              </p:cNvPr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6;p15">
                <a:extLst>
                  <a:ext uri="{FF2B5EF4-FFF2-40B4-BE49-F238E27FC236}">
                    <a16:creationId xmlns:a16="http://schemas.microsoft.com/office/drawing/2014/main" xmlns="" id="{25E77498-1086-4F94-9D63-D41ABBCA5B03}"/>
                  </a:ext>
                </a:extLst>
              </p:cNvPr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7;p15">
                <a:extLst>
                  <a:ext uri="{FF2B5EF4-FFF2-40B4-BE49-F238E27FC236}">
                    <a16:creationId xmlns:a16="http://schemas.microsoft.com/office/drawing/2014/main" xmlns="" id="{E4EE9C0A-DCB9-4B89-B73A-EC1EA8D30FF4}"/>
                  </a:ext>
                </a:extLst>
              </p:cNvPr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8;p15">
                <a:extLst>
                  <a:ext uri="{FF2B5EF4-FFF2-40B4-BE49-F238E27FC236}">
                    <a16:creationId xmlns:a16="http://schemas.microsoft.com/office/drawing/2014/main" xmlns="" id="{D950E46B-E35D-4815-9B9B-856803B4C83F}"/>
                  </a:ext>
                </a:extLst>
              </p:cNvPr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9;p15">
                <a:extLst>
                  <a:ext uri="{FF2B5EF4-FFF2-40B4-BE49-F238E27FC236}">
                    <a16:creationId xmlns:a16="http://schemas.microsoft.com/office/drawing/2014/main" xmlns="" id="{9A79122F-50DC-4B97-BF7E-FA4505C2D282}"/>
                  </a:ext>
                </a:extLst>
              </p:cNvPr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0;p15">
                <a:extLst>
                  <a:ext uri="{FF2B5EF4-FFF2-40B4-BE49-F238E27FC236}">
                    <a16:creationId xmlns:a16="http://schemas.microsoft.com/office/drawing/2014/main" xmlns="" id="{B85DBB14-3284-4DAC-A2FD-7CE9DA89F466}"/>
                  </a:ext>
                </a:extLst>
              </p:cNvPr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1;p15">
                <a:extLst>
                  <a:ext uri="{FF2B5EF4-FFF2-40B4-BE49-F238E27FC236}">
                    <a16:creationId xmlns:a16="http://schemas.microsoft.com/office/drawing/2014/main" xmlns="" id="{2639370B-BE28-4682-A729-6442B69EAFAA}"/>
                  </a:ext>
                </a:extLst>
              </p:cNvPr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2;p15">
                <a:extLst>
                  <a:ext uri="{FF2B5EF4-FFF2-40B4-BE49-F238E27FC236}">
                    <a16:creationId xmlns:a16="http://schemas.microsoft.com/office/drawing/2014/main" xmlns="" id="{9629BCE0-69BB-4AF4-9535-92BF43134DD2}"/>
                  </a:ext>
                </a:extLst>
              </p:cNvPr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3;p15">
                <a:extLst>
                  <a:ext uri="{FF2B5EF4-FFF2-40B4-BE49-F238E27FC236}">
                    <a16:creationId xmlns:a16="http://schemas.microsoft.com/office/drawing/2014/main" xmlns="" id="{A2D4CC6F-D7CB-4BDD-9973-0569F3C58710}"/>
                  </a:ext>
                </a:extLst>
              </p:cNvPr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4;p15">
                <a:extLst>
                  <a:ext uri="{FF2B5EF4-FFF2-40B4-BE49-F238E27FC236}">
                    <a16:creationId xmlns:a16="http://schemas.microsoft.com/office/drawing/2014/main" xmlns="" id="{2028CCB6-B0BE-46DB-B098-01201211B3E8}"/>
                  </a:ext>
                </a:extLst>
              </p:cNvPr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5;p15">
                <a:extLst>
                  <a:ext uri="{FF2B5EF4-FFF2-40B4-BE49-F238E27FC236}">
                    <a16:creationId xmlns:a16="http://schemas.microsoft.com/office/drawing/2014/main" xmlns="" id="{E6C792B9-65CA-4E46-9365-C77BC08C134D}"/>
                  </a:ext>
                </a:extLst>
              </p:cNvPr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6;p15">
                <a:extLst>
                  <a:ext uri="{FF2B5EF4-FFF2-40B4-BE49-F238E27FC236}">
                    <a16:creationId xmlns:a16="http://schemas.microsoft.com/office/drawing/2014/main" xmlns="" id="{D884FADA-1C84-4A22-A961-1823A81D9DE7}"/>
                  </a:ext>
                </a:extLst>
              </p:cNvPr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7;p15">
                <a:extLst>
                  <a:ext uri="{FF2B5EF4-FFF2-40B4-BE49-F238E27FC236}">
                    <a16:creationId xmlns:a16="http://schemas.microsoft.com/office/drawing/2014/main" xmlns="" id="{81DACDE4-D43F-4FC5-A473-24D0255EDD6B}"/>
                  </a:ext>
                </a:extLst>
              </p:cNvPr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8;p15">
                <a:extLst>
                  <a:ext uri="{FF2B5EF4-FFF2-40B4-BE49-F238E27FC236}">
                    <a16:creationId xmlns:a16="http://schemas.microsoft.com/office/drawing/2014/main" xmlns="" id="{8FE28821-2645-428B-9E9D-1A57C0BD60B8}"/>
                  </a:ext>
                </a:extLst>
              </p:cNvPr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9;p15">
                <a:extLst>
                  <a:ext uri="{FF2B5EF4-FFF2-40B4-BE49-F238E27FC236}">
                    <a16:creationId xmlns:a16="http://schemas.microsoft.com/office/drawing/2014/main" xmlns="" id="{1B5380CA-8F46-4B3F-B358-C8CEE83683A8}"/>
                  </a:ext>
                </a:extLst>
              </p:cNvPr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0;p15">
                <a:extLst>
                  <a:ext uri="{FF2B5EF4-FFF2-40B4-BE49-F238E27FC236}">
                    <a16:creationId xmlns:a16="http://schemas.microsoft.com/office/drawing/2014/main" xmlns="" id="{1F55C3F1-9C88-4106-B4D3-4E5633289E9E}"/>
                  </a:ext>
                </a:extLst>
              </p:cNvPr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1;p15">
                <a:extLst>
                  <a:ext uri="{FF2B5EF4-FFF2-40B4-BE49-F238E27FC236}">
                    <a16:creationId xmlns:a16="http://schemas.microsoft.com/office/drawing/2014/main" xmlns="" id="{14512C0D-E337-4A17-AEB4-120A91151C5F}"/>
                  </a:ext>
                </a:extLst>
              </p:cNvPr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2;p15">
                <a:extLst>
                  <a:ext uri="{FF2B5EF4-FFF2-40B4-BE49-F238E27FC236}">
                    <a16:creationId xmlns:a16="http://schemas.microsoft.com/office/drawing/2014/main" xmlns="" id="{D20AEF3A-A106-4756-A019-138703739471}"/>
                  </a:ext>
                </a:extLst>
              </p:cNvPr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3;p15">
                <a:extLst>
                  <a:ext uri="{FF2B5EF4-FFF2-40B4-BE49-F238E27FC236}">
                    <a16:creationId xmlns:a16="http://schemas.microsoft.com/office/drawing/2014/main" xmlns="" id="{4BC6DA0B-FA56-4DE1-BAF4-F56A893ABB31}"/>
                  </a:ext>
                </a:extLst>
              </p:cNvPr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4;p15">
                <a:extLst>
                  <a:ext uri="{FF2B5EF4-FFF2-40B4-BE49-F238E27FC236}">
                    <a16:creationId xmlns:a16="http://schemas.microsoft.com/office/drawing/2014/main" xmlns="" id="{50DF4D92-CAC7-4876-A5E4-85983E03EA35}"/>
                  </a:ext>
                </a:extLst>
              </p:cNvPr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5;p15">
                <a:extLst>
                  <a:ext uri="{FF2B5EF4-FFF2-40B4-BE49-F238E27FC236}">
                    <a16:creationId xmlns:a16="http://schemas.microsoft.com/office/drawing/2014/main" xmlns="" id="{FEC32EEA-77DF-4489-81A7-398A963644E5}"/>
                  </a:ext>
                </a:extLst>
              </p:cNvPr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6;p15">
                <a:extLst>
                  <a:ext uri="{FF2B5EF4-FFF2-40B4-BE49-F238E27FC236}">
                    <a16:creationId xmlns:a16="http://schemas.microsoft.com/office/drawing/2014/main" xmlns="" id="{15EE26FF-D544-47E2-8A60-A839FF3669AB}"/>
                  </a:ext>
                </a:extLst>
              </p:cNvPr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7;p15">
                <a:extLst>
                  <a:ext uri="{FF2B5EF4-FFF2-40B4-BE49-F238E27FC236}">
                    <a16:creationId xmlns:a16="http://schemas.microsoft.com/office/drawing/2014/main" xmlns="" id="{64F075B5-FA8F-48F8-8CB3-F1B81D55067F}"/>
                  </a:ext>
                </a:extLst>
              </p:cNvPr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8;p15">
                <a:extLst>
                  <a:ext uri="{FF2B5EF4-FFF2-40B4-BE49-F238E27FC236}">
                    <a16:creationId xmlns:a16="http://schemas.microsoft.com/office/drawing/2014/main" xmlns="" id="{9DCDCBE0-2569-4B4D-AD8C-906A5CBB6D6E}"/>
                  </a:ext>
                </a:extLst>
              </p:cNvPr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9;p15">
                <a:extLst>
                  <a:ext uri="{FF2B5EF4-FFF2-40B4-BE49-F238E27FC236}">
                    <a16:creationId xmlns:a16="http://schemas.microsoft.com/office/drawing/2014/main" xmlns="" id="{5ABD253C-FCBA-477B-A9F0-5A8FCB661BFC}"/>
                  </a:ext>
                </a:extLst>
              </p:cNvPr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10;p15">
                <a:extLst>
                  <a:ext uri="{FF2B5EF4-FFF2-40B4-BE49-F238E27FC236}">
                    <a16:creationId xmlns:a16="http://schemas.microsoft.com/office/drawing/2014/main" xmlns="" id="{B315E639-A0A3-4A50-B114-E2A204EF260A}"/>
                  </a:ext>
                </a:extLst>
              </p:cNvPr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11;p15">
                <a:extLst>
                  <a:ext uri="{FF2B5EF4-FFF2-40B4-BE49-F238E27FC236}">
                    <a16:creationId xmlns:a16="http://schemas.microsoft.com/office/drawing/2014/main" xmlns="" id="{A591B851-B978-4FAC-A2CE-276260706503}"/>
                  </a:ext>
                </a:extLst>
              </p:cNvPr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12;p15">
                <a:extLst>
                  <a:ext uri="{FF2B5EF4-FFF2-40B4-BE49-F238E27FC236}">
                    <a16:creationId xmlns:a16="http://schemas.microsoft.com/office/drawing/2014/main" xmlns="" id="{74DCDCEC-987B-466F-A82C-BEB6E2BDFF62}"/>
                  </a:ext>
                </a:extLst>
              </p:cNvPr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13;p15">
                <a:extLst>
                  <a:ext uri="{FF2B5EF4-FFF2-40B4-BE49-F238E27FC236}">
                    <a16:creationId xmlns:a16="http://schemas.microsoft.com/office/drawing/2014/main" xmlns="" id="{98387052-F1AD-4954-B120-70760B8AB59E}"/>
                  </a:ext>
                </a:extLst>
              </p:cNvPr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14;p15">
                <a:extLst>
                  <a:ext uri="{FF2B5EF4-FFF2-40B4-BE49-F238E27FC236}">
                    <a16:creationId xmlns:a16="http://schemas.microsoft.com/office/drawing/2014/main" xmlns="" id="{6FFD7AC9-D44B-4FCC-8B04-3DA158393F4E}"/>
                  </a:ext>
                </a:extLst>
              </p:cNvPr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5;p15">
                <a:extLst>
                  <a:ext uri="{FF2B5EF4-FFF2-40B4-BE49-F238E27FC236}">
                    <a16:creationId xmlns:a16="http://schemas.microsoft.com/office/drawing/2014/main" xmlns="" id="{EC4D5995-CA07-4431-BF14-011CEE0A16F3}"/>
                  </a:ext>
                </a:extLst>
              </p:cNvPr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6;p15">
                <a:extLst>
                  <a:ext uri="{FF2B5EF4-FFF2-40B4-BE49-F238E27FC236}">
                    <a16:creationId xmlns:a16="http://schemas.microsoft.com/office/drawing/2014/main" xmlns="" id="{0C1B06D3-6FF8-4397-A374-A5B347DA5E66}"/>
                  </a:ext>
                </a:extLst>
              </p:cNvPr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7;p15">
                <a:extLst>
                  <a:ext uri="{FF2B5EF4-FFF2-40B4-BE49-F238E27FC236}">
                    <a16:creationId xmlns:a16="http://schemas.microsoft.com/office/drawing/2014/main" xmlns="" id="{CB8C2088-99E3-4762-8CDC-11D268905D21}"/>
                  </a:ext>
                </a:extLst>
              </p:cNvPr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8;p15">
                <a:extLst>
                  <a:ext uri="{FF2B5EF4-FFF2-40B4-BE49-F238E27FC236}">
                    <a16:creationId xmlns:a16="http://schemas.microsoft.com/office/drawing/2014/main" xmlns="" id="{D4CB5A3F-D495-40D3-B466-99725C7025A3}"/>
                  </a:ext>
                </a:extLst>
              </p:cNvPr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9;p15">
                <a:extLst>
                  <a:ext uri="{FF2B5EF4-FFF2-40B4-BE49-F238E27FC236}">
                    <a16:creationId xmlns:a16="http://schemas.microsoft.com/office/drawing/2014/main" xmlns="" id="{DAD4881B-67C0-4216-94DC-9249AE73ECD4}"/>
                  </a:ext>
                </a:extLst>
              </p:cNvPr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0;p15">
                <a:extLst>
                  <a:ext uri="{FF2B5EF4-FFF2-40B4-BE49-F238E27FC236}">
                    <a16:creationId xmlns:a16="http://schemas.microsoft.com/office/drawing/2014/main" xmlns="" id="{4BFF24C1-8B02-4D85-9769-9F05DF7024FC}"/>
                  </a:ext>
                </a:extLst>
              </p:cNvPr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1;p15">
                <a:extLst>
                  <a:ext uri="{FF2B5EF4-FFF2-40B4-BE49-F238E27FC236}">
                    <a16:creationId xmlns:a16="http://schemas.microsoft.com/office/drawing/2014/main" xmlns="" id="{9F728E1A-5117-414C-9080-99FC6136EDC8}"/>
                  </a:ext>
                </a:extLst>
              </p:cNvPr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122;p15">
              <a:extLst>
                <a:ext uri="{FF2B5EF4-FFF2-40B4-BE49-F238E27FC236}">
                  <a16:creationId xmlns:a16="http://schemas.microsoft.com/office/drawing/2014/main" xmlns="" id="{660A52E1-6DCF-4E48-8ACB-35E6BD1E886A}"/>
                </a:ext>
              </a:extLst>
            </p:cNvPr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;p15">
              <a:extLst>
                <a:ext uri="{FF2B5EF4-FFF2-40B4-BE49-F238E27FC236}">
                  <a16:creationId xmlns:a16="http://schemas.microsoft.com/office/drawing/2014/main" xmlns="" id="{49417814-4B5D-4BE5-A9EC-AD3BD3C5869B}"/>
                </a:ext>
              </a:extLst>
            </p:cNvPr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;p15">
              <a:extLst>
                <a:ext uri="{FF2B5EF4-FFF2-40B4-BE49-F238E27FC236}">
                  <a16:creationId xmlns:a16="http://schemas.microsoft.com/office/drawing/2014/main" xmlns="" id="{BAE468D3-7526-4DA8-BD31-064CE993B3E2}"/>
                </a:ext>
              </a:extLst>
            </p:cNvPr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5;p15">
              <a:extLst>
                <a:ext uri="{FF2B5EF4-FFF2-40B4-BE49-F238E27FC236}">
                  <a16:creationId xmlns:a16="http://schemas.microsoft.com/office/drawing/2014/main" xmlns="" id="{271F45D8-EB9D-4373-8DDF-E02C4A191ED4}"/>
                </a:ext>
              </a:extLst>
            </p:cNvPr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;p15">
              <a:extLst>
                <a:ext uri="{FF2B5EF4-FFF2-40B4-BE49-F238E27FC236}">
                  <a16:creationId xmlns:a16="http://schemas.microsoft.com/office/drawing/2014/main" xmlns="" id="{DFE36F97-7D6E-48BF-955C-DB8E571EF170}"/>
                </a:ext>
              </a:extLst>
            </p:cNvPr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;p15">
              <a:extLst>
                <a:ext uri="{FF2B5EF4-FFF2-40B4-BE49-F238E27FC236}">
                  <a16:creationId xmlns:a16="http://schemas.microsoft.com/office/drawing/2014/main" xmlns="" id="{003D5932-81D6-4180-9432-83CA3CAE5CCE}"/>
                </a:ext>
              </a:extLst>
            </p:cNvPr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;p15">
              <a:extLst>
                <a:ext uri="{FF2B5EF4-FFF2-40B4-BE49-F238E27FC236}">
                  <a16:creationId xmlns:a16="http://schemas.microsoft.com/office/drawing/2014/main" xmlns="" id="{5BC6A57A-AE69-48DC-ADCB-93AB77D2ED72}"/>
                </a:ext>
              </a:extLst>
            </p:cNvPr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29;p15">
            <a:extLst>
              <a:ext uri="{FF2B5EF4-FFF2-40B4-BE49-F238E27FC236}">
                <a16:creationId xmlns:a16="http://schemas.microsoft.com/office/drawing/2014/main" xmlns="" id="{662BDCEF-6143-4D38-814B-1FE86B3F2345}"/>
              </a:ext>
            </a:extLst>
          </p:cNvPr>
          <p:cNvSpPr/>
          <p:nvPr/>
        </p:nvSpPr>
        <p:spPr>
          <a:xfrm>
            <a:off x="7519961" y="2753814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0;p15">
            <a:extLst>
              <a:ext uri="{FF2B5EF4-FFF2-40B4-BE49-F238E27FC236}">
                <a16:creationId xmlns:a16="http://schemas.microsoft.com/office/drawing/2014/main" xmlns="" id="{3D456EDF-2160-4A34-83F4-78A9D7A32C1B}"/>
              </a:ext>
            </a:extLst>
          </p:cNvPr>
          <p:cNvSpPr/>
          <p:nvPr/>
        </p:nvSpPr>
        <p:spPr>
          <a:xfrm>
            <a:off x="7513536" y="2383023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1;p15">
            <a:extLst>
              <a:ext uri="{FF2B5EF4-FFF2-40B4-BE49-F238E27FC236}">
                <a16:creationId xmlns:a16="http://schemas.microsoft.com/office/drawing/2014/main" xmlns="" id="{905BAD69-5EB8-4A46-8939-50F711313EB4}"/>
              </a:ext>
            </a:extLst>
          </p:cNvPr>
          <p:cNvSpPr/>
          <p:nvPr/>
        </p:nvSpPr>
        <p:spPr>
          <a:xfrm>
            <a:off x="7540058" y="286714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2;p15">
            <a:extLst>
              <a:ext uri="{FF2B5EF4-FFF2-40B4-BE49-F238E27FC236}">
                <a16:creationId xmlns:a16="http://schemas.microsoft.com/office/drawing/2014/main" xmlns="" id="{6A8AD145-DEBF-488A-BEAF-8888049450B1}"/>
              </a:ext>
            </a:extLst>
          </p:cNvPr>
          <p:cNvSpPr/>
          <p:nvPr/>
        </p:nvSpPr>
        <p:spPr>
          <a:xfrm>
            <a:off x="7540058" y="2918245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3;p15">
            <a:extLst>
              <a:ext uri="{FF2B5EF4-FFF2-40B4-BE49-F238E27FC236}">
                <a16:creationId xmlns:a16="http://schemas.microsoft.com/office/drawing/2014/main" xmlns="" id="{DBA6BE4C-4069-456E-92AE-6409C00A3007}"/>
              </a:ext>
            </a:extLst>
          </p:cNvPr>
          <p:cNvSpPr/>
          <p:nvPr/>
        </p:nvSpPr>
        <p:spPr>
          <a:xfrm>
            <a:off x="7540058" y="296962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4;p15">
            <a:extLst>
              <a:ext uri="{FF2B5EF4-FFF2-40B4-BE49-F238E27FC236}">
                <a16:creationId xmlns:a16="http://schemas.microsoft.com/office/drawing/2014/main" xmlns="" id="{8654CEB6-7AF6-4702-A1F3-8C5CCCAACF67}"/>
              </a:ext>
            </a:extLst>
          </p:cNvPr>
          <p:cNvSpPr/>
          <p:nvPr/>
        </p:nvSpPr>
        <p:spPr>
          <a:xfrm>
            <a:off x="7540058" y="302100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5;p15">
            <a:extLst>
              <a:ext uri="{FF2B5EF4-FFF2-40B4-BE49-F238E27FC236}">
                <a16:creationId xmlns:a16="http://schemas.microsoft.com/office/drawing/2014/main" xmlns="" id="{C7E68034-534F-4E47-8BC6-79F10459F3DD}"/>
              </a:ext>
            </a:extLst>
          </p:cNvPr>
          <p:cNvSpPr/>
          <p:nvPr/>
        </p:nvSpPr>
        <p:spPr>
          <a:xfrm>
            <a:off x="7540058" y="307238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6;p15">
            <a:extLst>
              <a:ext uri="{FF2B5EF4-FFF2-40B4-BE49-F238E27FC236}">
                <a16:creationId xmlns:a16="http://schemas.microsoft.com/office/drawing/2014/main" xmlns="" id="{4133F480-1838-4119-BD88-6099B43FB765}"/>
              </a:ext>
            </a:extLst>
          </p:cNvPr>
          <p:cNvSpPr/>
          <p:nvPr/>
        </p:nvSpPr>
        <p:spPr>
          <a:xfrm>
            <a:off x="7540058" y="316395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7;p15">
            <a:extLst>
              <a:ext uri="{FF2B5EF4-FFF2-40B4-BE49-F238E27FC236}">
                <a16:creationId xmlns:a16="http://schemas.microsoft.com/office/drawing/2014/main" xmlns="" id="{F4D85228-167C-4EA3-93F0-3C3A88DA96ED}"/>
              </a:ext>
            </a:extLst>
          </p:cNvPr>
          <p:cNvSpPr/>
          <p:nvPr/>
        </p:nvSpPr>
        <p:spPr>
          <a:xfrm>
            <a:off x="7540058" y="321533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8;p15">
            <a:extLst>
              <a:ext uri="{FF2B5EF4-FFF2-40B4-BE49-F238E27FC236}">
                <a16:creationId xmlns:a16="http://schemas.microsoft.com/office/drawing/2014/main" xmlns="" id="{BFB6FAF7-DE46-43D2-97F0-0EEA290340C7}"/>
              </a:ext>
            </a:extLst>
          </p:cNvPr>
          <p:cNvSpPr/>
          <p:nvPr/>
        </p:nvSpPr>
        <p:spPr>
          <a:xfrm>
            <a:off x="7540058" y="326640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9;p15">
            <a:extLst>
              <a:ext uri="{FF2B5EF4-FFF2-40B4-BE49-F238E27FC236}">
                <a16:creationId xmlns:a16="http://schemas.microsoft.com/office/drawing/2014/main" xmlns="" id="{FF09C695-297D-4A74-8FB1-07C549F246C3}"/>
              </a:ext>
            </a:extLst>
          </p:cNvPr>
          <p:cNvSpPr/>
          <p:nvPr/>
        </p:nvSpPr>
        <p:spPr>
          <a:xfrm>
            <a:off x="7540058" y="3317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0;p15">
            <a:extLst>
              <a:ext uri="{FF2B5EF4-FFF2-40B4-BE49-F238E27FC236}">
                <a16:creationId xmlns:a16="http://schemas.microsoft.com/office/drawing/2014/main" xmlns="" id="{1C4D7BB2-3844-4DBA-88D2-3FC9614555C3}"/>
              </a:ext>
            </a:extLst>
          </p:cNvPr>
          <p:cNvSpPr/>
          <p:nvPr/>
        </p:nvSpPr>
        <p:spPr>
          <a:xfrm>
            <a:off x="7540058" y="336916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1;p15">
            <a:extLst>
              <a:ext uri="{FF2B5EF4-FFF2-40B4-BE49-F238E27FC236}">
                <a16:creationId xmlns:a16="http://schemas.microsoft.com/office/drawing/2014/main" xmlns="" id="{720BC7C7-FA84-4025-BD0A-2C4098F3CEE2}"/>
              </a:ext>
            </a:extLst>
          </p:cNvPr>
          <p:cNvSpPr/>
          <p:nvPr/>
        </p:nvSpPr>
        <p:spPr>
          <a:xfrm>
            <a:off x="7540058" y="346073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2;p15">
            <a:extLst>
              <a:ext uri="{FF2B5EF4-FFF2-40B4-BE49-F238E27FC236}">
                <a16:creationId xmlns:a16="http://schemas.microsoft.com/office/drawing/2014/main" xmlns="" id="{7D506511-AB2F-493A-B822-24C8D8A6ED66}"/>
              </a:ext>
            </a:extLst>
          </p:cNvPr>
          <p:cNvSpPr/>
          <p:nvPr/>
        </p:nvSpPr>
        <p:spPr>
          <a:xfrm>
            <a:off x="7540058" y="351211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3;p15">
            <a:extLst>
              <a:ext uri="{FF2B5EF4-FFF2-40B4-BE49-F238E27FC236}">
                <a16:creationId xmlns:a16="http://schemas.microsoft.com/office/drawing/2014/main" xmlns="" id="{05DFE4B1-1496-44E6-9963-9C04925550F8}"/>
              </a:ext>
            </a:extLst>
          </p:cNvPr>
          <p:cNvSpPr/>
          <p:nvPr/>
        </p:nvSpPr>
        <p:spPr>
          <a:xfrm>
            <a:off x="7540058" y="356349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4;p15">
            <a:extLst>
              <a:ext uri="{FF2B5EF4-FFF2-40B4-BE49-F238E27FC236}">
                <a16:creationId xmlns:a16="http://schemas.microsoft.com/office/drawing/2014/main" xmlns="" id="{BE2F8F91-C1AF-4050-8ED0-61EAF3B5E444}"/>
              </a:ext>
            </a:extLst>
          </p:cNvPr>
          <p:cNvSpPr/>
          <p:nvPr/>
        </p:nvSpPr>
        <p:spPr>
          <a:xfrm>
            <a:off x="7540058" y="3614570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5;p15">
            <a:extLst>
              <a:ext uri="{FF2B5EF4-FFF2-40B4-BE49-F238E27FC236}">
                <a16:creationId xmlns:a16="http://schemas.microsoft.com/office/drawing/2014/main" xmlns="" id="{7B91F157-C39A-48DF-8BFF-B04FEC33AB8F}"/>
              </a:ext>
            </a:extLst>
          </p:cNvPr>
          <p:cNvSpPr/>
          <p:nvPr/>
        </p:nvSpPr>
        <p:spPr>
          <a:xfrm>
            <a:off x="7540058" y="366594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46;p15">
            <a:extLst>
              <a:ext uri="{FF2B5EF4-FFF2-40B4-BE49-F238E27FC236}">
                <a16:creationId xmlns:a16="http://schemas.microsoft.com/office/drawing/2014/main" xmlns="" id="{2CCCD90D-1175-4AF8-BF36-6A1594C21638}"/>
              </a:ext>
            </a:extLst>
          </p:cNvPr>
          <p:cNvSpPr/>
          <p:nvPr/>
        </p:nvSpPr>
        <p:spPr>
          <a:xfrm>
            <a:off x="7540058" y="375752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47;p15">
            <a:extLst>
              <a:ext uri="{FF2B5EF4-FFF2-40B4-BE49-F238E27FC236}">
                <a16:creationId xmlns:a16="http://schemas.microsoft.com/office/drawing/2014/main" xmlns="" id="{05EA3135-2E88-41E0-AB0A-EC7544D46F87}"/>
              </a:ext>
            </a:extLst>
          </p:cNvPr>
          <p:cNvSpPr/>
          <p:nvPr/>
        </p:nvSpPr>
        <p:spPr>
          <a:xfrm>
            <a:off x="7540058" y="3808900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48;p15">
            <a:extLst>
              <a:ext uri="{FF2B5EF4-FFF2-40B4-BE49-F238E27FC236}">
                <a16:creationId xmlns:a16="http://schemas.microsoft.com/office/drawing/2014/main" xmlns="" id="{863C8EFB-93D0-4393-8D58-0AA6561B31CB}"/>
              </a:ext>
            </a:extLst>
          </p:cNvPr>
          <p:cNvSpPr/>
          <p:nvPr/>
        </p:nvSpPr>
        <p:spPr>
          <a:xfrm>
            <a:off x="7540058" y="386027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49;p15">
            <a:extLst>
              <a:ext uri="{FF2B5EF4-FFF2-40B4-BE49-F238E27FC236}">
                <a16:creationId xmlns:a16="http://schemas.microsoft.com/office/drawing/2014/main" xmlns="" id="{365DD1EF-8397-402F-8B7E-7556553142FA}"/>
              </a:ext>
            </a:extLst>
          </p:cNvPr>
          <p:cNvSpPr/>
          <p:nvPr/>
        </p:nvSpPr>
        <p:spPr>
          <a:xfrm>
            <a:off x="7540058" y="3911658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0;p15">
            <a:extLst>
              <a:ext uri="{FF2B5EF4-FFF2-40B4-BE49-F238E27FC236}">
                <a16:creationId xmlns:a16="http://schemas.microsoft.com/office/drawing/2014/main" xmlns="" id="{C9984DB7-9F0D-42A2-8D1E-A9CCD3CA1AE8}"/>
              </a:ext>
            </a:extLst>
          </p:cNvPr>
          <p:cNvSpPr/>
          <p:nvPr/>
        </p:nvSpPr>
        <p:spPr>
          <a:xfrm>
            <a:off x="7540058" y="3962755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1;p15">
            <a:extLst>
              <a:ext uri="{FF2B5EF4-FFF2-40B4-BE49-F238E27FC236}">
                <a16:creationId xmlns:a16="http://schemas.microsoft.com/office/drawing/2014/main" xmlns="" id="{F7674C29-0C96-44CC-83C4-1C7C5A086281}"/>
              </a:ext>
            </a:extLst>
          </p:cNvPr>
          <p:cNvSpPr/>
          <p:nvPr/>
        </p:nvSpPr>
        <p:spPr>
          <a:xfrm>
            <a:off x="8168823" y="286714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2;p15">
            <a:extLst>
              <a:ext uri="{FF2B5EF4-FFF2-40B4-BE49-F238E27FC236}">
                <a16:creationId xmlns:a16="http://schemas.microsoft.com/office/drawing/2014/main" xmlns="" id="{AC7C00F5-311A-4A19-976B-B00653638367}"/>
              </a:ext>
            </a:extLst>
          </p:cNvPr>
          <p:cNvSpPr/>
          <p:nvPr/>
        </p:nvSpPr>
        <p:spPr>
          <a:xfrm>
            <a:off x="8168823" y="2918245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3;p15">
            <a:extLst>
              <a:ext uri="{FF2B5EF4-FFF2-40B4-BE49-F238E27FC236}">
                <a16:creationId xmlns:a16="http://schemas.microsoft.com/office/drawing/2014/main" xmlns="" id="{A8C4BEB5-4B89-429E-8256-FC7F2576FE32}"/>
              </a:ext>
            </a:extLst>
          </p:cNvPr>
          <p:cNvSpPr/>
          <p:nvPr/>
        </p:nvSpPr>
        <p:spPr>
          <a:xfrm>
            <a:off x="8168823" y="296962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4;p15">
            <a:extLst>
              <a:ext uri="{FF2B5EF4-FFF2-40B4-BE49-F238E27FC236}">
                <a16:creationId xmlns:a16="http://schemas.microsoft.com/office/drawing/2014/main" xmlns="" id="{1D3BB34B-00C7-4E8D-8BE9-678D954AFB3E}"/>
              </a:ext>
            </a:extLst>
          </p:cNvPr>
          <p:cNvSpPr/>
          <p:nvPr/>
        </p:nvSpPr>
        <p:spPr>
          <a:xfrm>
            <a:off x="8168823" y="302100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55;p15">
            <a:extLst>
              <a:ext uri="{FF2B5EF4-FFF2-40B4-BE49-F238E27FC236}">
                <a16:creationId xmlns:a16="http://schemas.microsoft.com/office/drawing/2014/main" xmlns="" id="{ED7CAEA6-4502-446A-9655-2378CBCEDFE7}"/>
              </a:ext>
            </a:extLst>
          </p:cNvPr>
          <p:cNvSpPr/>
          <p:nvPr/>
        </p:nvSpPr>
        <p:spPr>
          <a:xfrm>
            <a:off x="8168823" y="307238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56;p15">
            <a:extLst>
              <a:ext uri="{FF2B5EF4-FFF2-40B4-BE49-F238E27FC236}">
                <a16:creationId xmlns:a16="http://schemas.microsoft.com/office/drawing/2014/main" xmlns="" id="{18E80AB7-7BCF-4C17-BE13-483F58B605F2}"/>
              </a:ext>
            </a:extLst>
          </p:cNvPr>
          <p:cNvSpPr/>
          <p:nvPr/>
        </p:nvSpPr>
        <p:spPr>
          <a:xfrm>
            <a:off x="8168823" y="316395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57;p15">
            <a:extLst>
              <a:ext uri="{FF2B5EF4-FFF2-40B4-BE49-F238E27FC236}">
                <a16:creationId xmlns:a16="http://schemas.microsoft.com/office/drawing/2014/main" xmlns="" id="{27A40FB3-0170-43B9-826B-47F846CE5419}"/>
              </a:ext>
            </a:extLst>
          </p:cNvPr>
          <p:cNvSpPr/>
          <p:nvPr/>
        </p:nvSpPr>
        <p:spPr>
          <a:xfrm>
            <a:off x="8168823" y="321533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58;p15">
            <a:extLst>
              <a:ext uri="{FF2B5EF4-FFF2-40B4-BE49-F238E27FC236}">
                <a16:creationId xmlns:a16="http://schemas.microsoft.com/office/drawing/2014/main" xmlns="" id="{638A02DD-7F37-4BF2-A87C-27FE98F2D381}"/>
              </a:ext>
            </a:extLst>
          </p:cNvPr>
          <p:cNvSpPr/>
          <p:nvPr/>
        </p:nvSpPr>
        <p:spPr>
          <a:xfrm>
            <a:off x="8168823" y="326640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59;p15">
            <a:extLst>
              <a:ext uri="{FF2B5EF4-FFF2-40B4-BE49-F238E27FC236}">
                <a16:creationId xmlns:a16="http://schemas.microsoft.com/office/drawing/2014/main" xmlns="" id="{FEC346D3-5615-4FD2-86A1-D1F2FE4CFC4B}"/>
              </a:ext>
            </a:extLst>
          </p:cNvPr>
          <p:cNvSpPr/>
          <p:nvPr/>
        </p:nvSpPr>
        <p:spPr>
          <a:xfrm>
            <a:off x="8168823" y="3317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0;p15">
            <a:extLst>
              <a:ext uri="{FF2B5EF4-FFF2-40B4-BE49-F238E27FC236}">
                <a16:creationId xmlns:a16="http://schemas.microsoft.com/office/drawing/2014/main" xmlns="" id="{44328271-C23F-4DF1-9CAD-00A7763BEBCB}"/>
              </a:ext>
            </a:extLst>
          </p:cNvPr>
          <p:cNvSpPr/>
          <p:nvPr/>
        </p:nvSpPr>
        <p:spPr>
          <a:xfrm>
            <a:off x="8168823" y="336916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1;p15">
            <a:extLst>
              <a:ext uri="{FF2B5EF4-FFF2-40B4-BE49-F238E27FC236}">
                <a16:creationId xmlns:a16="http://schemas.microsoft.com/office/drawing/2014/main" xmlns="" id="{4704BC60-0608-457D-B4C6-A9E8C75E81EA}"/>
              </a:ext>
            </a:extLst>
          </p:cNvPr>
          <p:cNvSpPr/>
          <p:nvPr/>
        </p:nvSpPr>
        <p:spPr>
          <a:xfrm>
            <a:off x="8168823" y="346073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2;p15">
            <a:extLst>
              <a:ext uri="{FF2B5EF4-FFF2-40B4-BE49-F238E27FC236}">
                <a16:creationId xmlns:a16="http://schemas.microsoft.com/office/drawing/2014/main" xmlns="" id="{140E8C41-3908-4206-9849-3DDB5BEA477B}"/>
              </a:ext>
            </a:extLst>
          </p:cNvPr>
          <p:cNvSpPr/>
          <p:nvPr/>
        </p:nvSpPr>
        <p:spPr>
          <a:xfrm>
            <a:off x="8168823" y="351211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63;p15">
            <a:extLst>
              <a:ext uri="{FF2B5EF4-FFF2-40B4-BE49-F238E27FC236}">
                <a16:creationId xmlns:a16="http://schemas.microsoft.com/office/drawing/2014/main" xmlns="" id="{B140AFF7-14BA-498C-8BE4-6CE8FD360A29}"/>
              </a:ext>
            </a:extLst>
          </p:cNvPr>
          <p:cNvSpPr/>
          <p:nvPr/>
        </p:nvSpPr>
        <p:spPr>
          <a:xfrm>
            <a:off x="8168823" y="356349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64;p15">
            <a:extLst>
              <a:ext uri="{FF2B5EF4-FFF2-40B4-BE49-F238E27FC236}">
                <a16:creationId xmlns:a16="http://schemas.microsoft.com/office/drawing/2014/main" xmlns="" id="{E2F2F35C-A5AB-4A2C-BE0E-4880BDAC3A2A}"/>
              </a:ext>
            </a:extLst>
          </p:cNvPr>
          <p:cNvSpPr/>
          <p:nvPr/>
        </p:nvSpPr>
        <p:spPr>
          <a:xfrm>
            <a:off x="8168823" y="3614570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65;p15">
            <a:extLst>
              <a:ext uri="{FF2B5EF4-FFF2-40B4-BE49-F238E27FC236}">
                <a16:creationId xmlns:a16="http://schemas.microsoft.com/office/drawing/2014/main" xmlns="" id="{0CB3EAE7-7E53-4F96-B819-EE90F7B7EBDF}"/>
              </a:ext>
            </a:extLst>
          </p:cNvPr>
          <p:cNvSpPr/>
          <p:nvPr/>
        </p:nvSpPr>
        <p:spPr>
          <a:xfrm>
            <a:off x="8168823" y="366594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66;p15">
            <a:extLst>
              <a:ext uri="{FF2B5EF4-FFF2-40B4-BE49-F238E27FC236}">
                <a16:creationId xmlns:a16="http://schemas.microsoft.com/office/drawing/2014/main" xmlns="" id="{C9F36EB2-1877-49C9-93E6-32895AF363C2}"/>
              </a:ext>
            </a:extLst>
          </p:cNvPr>
          <p:cNvSpPr/>
          <p:nvPr/>
        </p:nvSpPr>
        <p:spPr>
          <a:xfrm>
            <a:off x="8168823" y="375752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7;p15">
            <a:extLst>
              <a:ext uri="{FF2B5EF4-FFF2-40B4-BE49-F238E27FC236}">
                <a16:creationId xmlns:a16="http://schemas.microsoft.com/office/drawing/2014/main" xmlns="" id="{D3ACB459-E648-4459-837E-44C7858F0484}"/>
              </a:ext>
            </a:extLst>
          </p:cNvPr>
          <p:cNvSpPr/>
          <p:nvPr/>
        </p:nvSpPr>
        <p:spPr>
          <a:xfrm>
            <a:off x="8168823" y="3808900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8;p15">
            <a:extLst>
              <a:ext uri="{FF2B5EF4-FFF2-40B4-BE49-F238E27FC236}">
                <a16:creationId xmlns:a16="http://schemas.microsoft.com/office/drawing/2014/main" xmlns="" id="{D62A830F-3217-4D07-9EBC-C2FB5AE65DEB}"/>
              </a:ext>
            </a:extLst>
          </p:cNvPr>
          <p:cNvSpPr/>
          <p:nvPr/>
        </p:nvSpPr>
        <p:spPr>
          <a:xfrm>
            <a:off x="8168823" y="386027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69;p15">
            <a:extLst>
              <a:ext uri="{FF2B5EF4-FFF2-40B4-BE49-F238E27FC236}">
                <a16:creationId xmlns:a16="http://schemas.microsoft.com/office/drawing/2014/main" xmlns="" id="{369E2A9F-C1C2-40BC-8220-39B8FE1273E7}"/>
              </a:ext>
            </a:extLst>
          </p:cNvPr>
          <p:cNvSpPr/>
          <p:nvPr/>
        </p:nvSpPr>
        <p:spPr>
          <a:xfrm>
            <a:off x="8168823" y="3911658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0;p15">
            <a:extLst>
              <a:ext uri="{FF2B5EF4-FFF2-40B4-BE49-F238E27FC236}">
                <a16:creationId xmlns:a16="http://schemas.microsoft.com/office/drawing/2014/main" xmlns="" id="{74F0D67D-F149-4307-982E-9AA29DB38762}"/>
              </a:ext>
            </a:extLst>
          </p:cNvPr>
          <p:cNvSpPr/>
          <p:nvPr/>
        </p:nvSpPr>
        <p:spPr>
          <a:xfrm>
            <a:off x="8168823" y="3962755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171;p15">
            <a:extLst>
              <a:ext uri="{FF2B5EF4-FFF2-40B4-BE49-F238E27FC236}">
                <a16:creationId xmlns:a16="http://schemas.microsoft.com/office/drawing/2014/main" xmlns="" id="{C1CD221D-9ACE-4DFD-86BC-84C73BDF6C36}"/>
              </a:ext>
            </a:extLst>
          </p:cNvPr>
          <p:cNvGrpSpPr/>
          <p:nvPr/>
        </p:nvGrpSpPr>
        <p:grpSpPr>
          <a:xfrm>
            <a:off x="7269025" y="2244043"/>
            <a:ext cx="1738972" cy="1497957"/>
            <a:chOff x="5553063" y="1487604"/>
            <a:chExt cx="1981525" cy="1707075"/>
          </a:xfrm>
        </p:grpSpPr>
        <p:sp>
          <p:nvSpPr>
            <p:cNvPr id="66" name="Google Shape;172;p15">
              <a:extLst>
                <a:ext uri="{FF2B5EF4-FFF2-40B4-BE49-F238E27FC236}">
                  <a16:creationId xmlns:a16="http://schemas.microsoft.com/office/drawing/2014/main" xmlns="" id="{F60FA1D8-6BAF-4E01-8B6F-420E6B424FB5}"/>
                </a:ext>
              </a:extLst>
            </p:cNvPr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3;p15">
              <a:extLst>
                <a:ext uri="{FF2B5EF4-FFF2-40B4-BE49-F238E27FC236}">
                  <a16:creationId xmlns:a16="http://schemas.microsoft.com/office/drawing/2014/main" xmlns="" id="{7289735C-C5C9-44A3-A7B0-DC4C97E0FF3D}"/>
                </a:ext>
              </a:extLst>
            </p:cNvPr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74;p15">
            <a:extLst>
              <a:ext uri="{FF2B5EF4-FFF2-40B4-BE49-F238E27FC236}">
                <a16:creationId xmlns:a16="http://schemas.microsoft.com/office/drawing/2014/main" xmlns="" id="{DECAE972-70F9-4F2B-9F00-AE017B97FF25}"/>
              </a:ext>
            </a:extLst>
          </p:cNvPr>
          <p:cNvSpPr/>
          <p:nvPr/>
        </p:nvSpPr>
        <p:spPr>
          <a:xfrm>
            <a:off x="6087498" y="2370317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75;p15">
            <a:extLst>
              <a:ext uri="{FF2B5EF4-FFF2-40B4-BE49-F238E27FC236}">
                <a16:creationId xmlns:a16="http://schemas.microsoft.com/office/drawing/2014/main" xmlns="" id="{E5625ED2-3A9A-4DCF-B619-813152DA77B8}"/>
              </a:ext>
            </a:extLst>
          </p:cNvPr>
          <p:cNvSpPr/>
          <p:nvPr/>
        </p:nvSpPr>
        <p:spPr>
          <a:xfrm>
            <a:off x="6225573" y="2093267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6;p15">
            <a:extLst>
              <a:ext uri="{FF2B5EF4-FFF2-40B4-BE49-F238E27FC236}">
                <a16:creationId xmlns:a16="http://schemas.microsoft.com/office/drawing/2014/main" xmlns="" id="{5A436C69-46E1-491F-A5D9-A5A03ABDEDF5}"/>
              </a:ext>
            </a:extLst>
          </p:cNvPr>
          <p:cNvSpPr/>
          <p:nvPr/>
        </p:nvSpPr>
        <p:spPr>
          <a:xfrm>
            <a:off x="6476073" y="2160317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77;p15">
            <a:extLst>
              <a:ext uri="{FF2B5EF4-FFF2-40B4-BE49-F238E27FC236}">
                <a16:creationId xmlns:a16="http://schemas.microsoft.com/office/drawing/2014/main" xmlns="" id="{8365F672-406C-461C-BAE3-C19FAF01E239}"/>
              </a:ext>
            </a:extLst>
          </p:cNvPr>
          <p:cNvSpPr/>
          <p:nvPr/>
        </p:nvSpPr>
        <p:spPr>
          <a:xfrm>
            <a:off x="6521498" y="1884942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8;p15">
            <a:extLst>
              <a:ext uri="{FF2B5EF4-FFF2-40B4-BE49-F238E27FC236}">
                <a16:creationId xmlns:a16="http://schemas.microsoft.com/office/drawing/2014/main" xmlns="" id="{CBFD22D6-F14D-4BCA-8D95-2694140276C5}"/>
              </a:ext>
            </a:extLst>
          </p:cNvPr>
          <p:cNvSpPr/>
          <p:nvPr/>
        </p:nvSpPr>
        <p:spPr>
          <a:xfrm>
            <a:off x="6755998" y="1982267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9;p15">
            <a:extLst>
              <a:ext uri="{FF2B5EF4-FFF2-40B4-BE49-F238E27FC236}">
                <a16:creationId xmlns:a16="http://schemas.microsoft.com/office/drawing/2014/main" xmlns="" id="{40BA7F35-4E8D-4F82-A134-F0080DBB5602}"/>
              </a:ext>
            </a:extLst>
          </p:cNvPr>
          <p:cNvSpPr/>
          <p:nvPr/>
        </p:nvSpPr>
        <p:spPr>
          <a:xfrm>
            <a:off x="7014523" y="2142942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80;p15">
            <a:extLst>
              <a:ext uri="{FF2B5EF4-FFF2-40B4-BE49-F238E27FC236}">
                <a16:creationId xmlns:a16="http://schemas.microsoft.com/office/drawing/2014/main" xmlns="" id="{96AB50E0-1588-4508-8459-D8FDF54DF9A6}"/>
              </a:ext>
            </a:extLst>
          </p:cNvPr>
          <p:cNvSpPr/>
          <p:nvPr/>
        </p:nvSpPr>
        <p:spPr>
          <a:xfrm>
            <a:off x="7014523" y="1922267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81;p15">
            <a:extLst>
              <a:ext uri="{FF2B5EF4-FFF2-40B4-BE49-F238E27FC236}">
                <a16:creationId xmlns:a16="http://schemas.microsoft.com/office/drawing/2014/main" xmlns="" id="{B3120092-2D5D-4988-A4EC-A2048B62E4E0}"/>
              </a:ext>
            </a:extLst>
          </p:cNvPr>
          <p:cNvSpPr/>
          <p:nvPr/>
        </p:nvSpPr>
        <p:spPr>
          <a:xfrm>
            <a:off x="7248923" y="2093267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82;p15">
            <a:extLst>
              <a:ext uri="{FF2B5EF4-FFF2-40B4-BE49-F238E27FC236}">
                <a16:creationId xmlns:a16="http://schemas.microsoft.com/office/drawing/2014/main" xmlns="" id="{1F96E740-A333-4CE0-B1AC-CEF100B22680}"/>
              </a:ext>
            </a:extLst>
          </p:cNvPr>
          <p:cNvSpPr/>
          <p:nvPr/>
        </p:nvSpPr>
        <p:spPr>
          <a:xfrm>
            <a:off x="7369048" y="2255867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83;p15">
            <a:extLst>
              <a:ext uri="{FF2B5EF4-FFF2-40B4-BE49-F238E27FC236}">
                <a16:creationId xmlns:a16="http://schemas.microsoft.com/office/drawing/2014/main" xmlns="" id="{ACE6284A-DDEC-42F5-B650-0C6D785432AE}"/>
              </a:ext>
            </a:extLst>
          </p:cNvPr>
          <p:cNvSpPr/>
          <p:nvPr/>
        </p:nvSpPr>
        <p:spPr>
          <a:xfrm>
            <a:off x="7556173" y="2273167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84;p15">
            <a:extLst>
              <a:ext uri="{FF2B5EF4-FFF2-40B4-BE49-F238E27FC236}">
                <a16:creationId xmlns:a16="http://schemas.microsoft.com/office/drawing/2014/main" xmlns="" id="{1496786B-80F1-4B0B-A650-7716D472FAC6}"/>
              </a:ext>
            </a:extLst>
          </p:cNvPr>
          <p:cNvSpPr/>
          <p:nvPr/>
        </p:nvSpPr>
        <p:spPr>
          <a:xfrm>
            <a:off x="7636723" y="2430742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85;p15">
            <a:extLst>
              <a:ext uri="{FF2B5EF4-FFF2-40B4-BE49-F238E27FC236}">
                <a16:creationId xmlns:a16="http://schemas.microsoft.com/office/drawing/2014/main" xmlns="" id="{38764A97-C983-41D4-AE87-D936400BE4C5}"/>
              </a:ext>
            </a:extLst>
          </p:cNvPr>
          <p:cNvSpPr/>
          <p:nvPr/>
        </p:nvSpPr>
        <p:spPr>
          <a:xfrm>
            <a:off x="7764648" y="2452067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7151325" y="207830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>
            <a:off x="721009" y="663388"/>
            <a:ext cx="0" cy="36217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-77845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51644" y="284325"/>
            <a:ext cx="698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ilda Display" charset="0"/>
              </a:rPr>
              <a:t> Relational Schema </a:t>
            </a:r>
            <a:endParaRPr lang="en-US" sz="3200" b="1" dirty="0">
              <a:latin typeface="Gilda Displa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4" y="869100"/>
            <a:ext cx="7281560" cy="37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197824" y="1729502"/>
            <a:ext cx="4936276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Implementation 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299349" y="1107362"/>
            <a:ext cx="11841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824753"/>
            <a:ext cx="0" cy="3165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6277123" y="2308132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8346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20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3"/>
          <p:cNvCxnSpPr/>
          <p:nvPr/>
        </p:nvCxnSpPr>
        <p:spPr>
          <a:xfrm>
            <a:off x="4740559" y="910368"/>
            <a:ext cx="0" cy="36217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3"/>
          <p:cNvSpPr/>
          <p:nvPr/>
        </p:nvSpPr>
        <p:spPr>
          <a:xfrm>
            <a:off x="-77845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51644" y="284325"/>
            <a:ext cx="698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ilda Display" charset="0"/>
              </a:rPr>
              <a:t>Database Connection</a:t>
            </a:r>
            <a:endParaRPr lang="en-US" sz="3200" b="1" dirty="0">
              <a:latin typeface="Gilda Display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38275"/>
            <a:ext cx="4229100" cy="356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1773500"/>
            <a:ext cx="27527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8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809625" y="302150"/>
            <a:ext cx="74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Home page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1057275"/>
            <a:ext cx="7896224" cy="384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About Section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8" y="1171575"/>
            <a:ext cx="7205802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Contact Section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228725"/>
            <a:ext cx="7258050" cy="360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2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3"/>
          <p:cNvCxnSpPr/>
          <p:nvPr/>
        </p:nvCxnSpPr>
        <p:spPr>
          <a:xfrm>
            <a:off x="3656756" y="982257"/>
            <a:ext cx="0" cy="36217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3"/>
          <p:cNvSpPr/>
          <p:nvPr/>
        </p:nvSpPr>
        <p:spPr>
          <a:xfrm>
            <a:off x="-77845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51644" y="284325"/>
            <a:ext cx="698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ilda Display" charset="0"/>
              </a:rPr>
              <a:t>Login Panel</a:t>
            </a:r>
            <a:endParaRPr lang="en-US" sz="3200" b="1" dirty="0">
              <a:latin typeface="Gilda Display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9" y="922058"/>
            <a:ext cx="3009900" cy="374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06" y="1362075"/>
            <a:ext cx="5134769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8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Admin Panel</a:t>
            </a:r>
            <a:endParaRPr dirty="0"/>
          </a:p>
        </p:txBody>
      </p:sp>
      <p:cxnSp>
        <p:nvCxnSpPr>
          <p:cNvPr id="240" name="Google Shape;240;p35"/>
          <p:cNvCxnSpPr/>
          <p:nvPr/>
        </p:nvCxnSpPr>
        <p:spPr>
          <a:xfrm>
            <a:off x="720975" y="1930926"/>
            <a:ext cx="0" cy="218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0" y="1257300"/>
            <a:ext cx="75971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Employiee Pannel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47775"/>
            <a:ext cx="7486651" cy="367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264499" y="1938350"/>
            <a:ext cx="5849247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270774" y="981100"/>
            <a:ext cx="11841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824753"/>
            <a:ext cx="0" cy="3165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5919394" y="2370241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3547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20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914400" y="1278011"/>
            <a:ext cx="2743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Bodoni MT" pitchFamily="18" charset="0"/>
              </a:rPr>
              <a:t>Presented by:</a:t>
            </a:r>
            <a:endParaRPr sz="2800" dirty="0">
              <a:latin typeface="Bodoni MT" pitchFamily="18" charset="0"/>
            </a:endParaRPr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524000" y="179050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Bodoni MT" pitchFamily="18" charset="0"/>
              </a:rPr>
              <a:t>Naim Miah</a:t>
            </a:r>
            <a:endParaRPr sz="2400" dirty="0">
              <a:latin typeface="Bodoni MT" pitchFamily="18" charset="0"/>
            </a:endParaRPr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2"/>
          </p:nvPr>
        </p:nvSpPr>
        <p:spPr>
          <a:xfrm>
            <a:off x="1524000" y="2190750"/>
            <a:ext cx="22098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BCc in CSE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ID: </a:t>
            </a:r>
            <a:r>
              <a:rPr lang="en" sz="1600" dirty="0" smtClean="0"/>
              <a:t>221902340</a:t>
            </a:r>
            <a:endParaRPr sz="1400" dirty="0"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4343400" y="1276350"/>
            <a:ext cx="289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Bodoni MT" pitchFamily="18" charset="0"/>
              </a:rPr>
              <a:t>Presented to:</a:t>
            </a:r>
            <a:endParaRPr sz="2800" dirty="0">
              <a:latin typeface="Bodoni MT" pitchFamily="18" charset="0"/>
            </a:endParaRPr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105400" y="1809750"/>
            <a:ext cx="367152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2400" dirty="0" err="1">
                <a:latin typeface="Bodoni MT" pitchFamily="18" charset="0"/>
              </a:rPr>
              <a:t>Wahia</a:t>
            </a:r>
            <a:r>
              <a:rPr lang="en-US" sz="2400" dirty="0"/>
              <a:t> </a:t>
            </a:r>
            <a:r>
              <a:rPr lang="en-US" sz="2400" dirty="0" err="1">
                <a:latin typeface="Bodoni MT" pitchFamily="18" charset="0"/>
              </a:rPr>
              <a:t>Tasnim</a:t>
            </a:r>
            <a:endParaRPr lang="en-US" sz="2400" dirty="0">
              <a:latin typeface="Bodoni MT" pitchFamily="18" charset="0"/>
            </a:endParaRPr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5091474" y="2294460"/>
            <a:ext cx="3823925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600" dirty="0" smtClean="0"/>
              <a:t>Lecturer</a:t>
            </a:r>
          </a:p>
          <a:p>
            <a:pPr marL="0" indent="0" algn="l"/>
            <a:r>
              <a:rPr lang="en-US" sz="1600" dirty="0"/>
              <a:t>Green University of Bangladesh</a:t>
            </a:r>
          </a:p>
          <a:p>
            <a:pPr marL="0" lv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95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264499" y="1938350"/>
            <a:ext cx="5849247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Conclusion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270774" y="981100"/>
            <a:ext cx="11841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824753"/>
            <a:ext cx="0" cy="3165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5919394" y="2370241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3547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96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scope</a:t>
            </a:r>
            <a:endParaRPr dirty="0"/>
          </a:p>
        </p:txBody>
      </p:sp>
      <p:cxnSp>
        <p:nvCxnSpPr>
          <p:cNvPr id="240" name="Google Shape;240;p35"/>
          <p:cNvCxnSpPr/>
          <p:nvPr/>
        </p:nvCxnSpPr>
        <p:spPr>
          <a:xfrm>
            <a:off x="720975" y="1930926"/>
            <a:ext cx="0" cy="218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5"/>
          <p:cNvSpPr/>
          <p:nvPr/>
        </p:nvSpPr>
        <p:spPr>
          <a:xfrm>
            <a:off x="7803150" y="18897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-69170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76325" y="1057275"/>
            <a:ext cx="7172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future scope of an Employee Management System </a:t>
            </a:r>
            <a:r>
              <a:rPr lang="en-US" dirty="0" smtClean="0"/>
              <a:t> </a:t>
            </a:r>
            <a:r>
              <a:rPr lang="en-US" dirty="0"/>
              <a:t>project utilizing MySQL could encompass several advancements and expansions: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4950" y="1930926"/>
            <a:ext cx="3714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Mobile </a:t>
            </a:r>
            <a:r>
              <a:rPr lang="en-US" dirty="0" smtClean="0"/>
              <a:t>Optimization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Globalization and </a:t>
            </a:r>
            <a:r>
              <a:rPr lang="en-US" dirty="0" smtClean="0"/>
              <a:t>Localization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AI and Predictive Analytics </a:t>
            </a:r>
            <a:r>
              <a:rPr lang="en-US" dirty="0" smtClean="0"/>
              <a:t>Integration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Advanced Reporting and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  <p:cxnSp>
        <p:nvCxnSpPr>
          <p:cNvPr id="240" name="Google Shape;240;p35"/>
          <p:cNvCxnSpPr/>
          <p:nvPr/>
        </p:nvCxnSpPr>
        <p:spPr>
          <a:xfrm>
            <a:off x="720975" y="1930926"/>
            <a:ext cx="0" cy="218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5"/>
          <p:cNvSpPr/>
          <p:nvPr/>
        </p:nvSpPr>
        <p:spPr>
          <a:xfrm>
            <a:off x="7803150" y="18897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-69170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76325" y="1057275"/>
            <a:ext cx="717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Efficiently centralize HR data with MySQL, ensuring security, user-friendliness, and future readiness for evolving workplace needs.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3975" y="1800225"/>
            <a:ext cx="3914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</a:t>
            </a:r>
            <a:r>
              <a:rPr lang="en-US" dirty="0" smtClean="0"/>
              <a:t>Centralization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Security </a:t>
            </a:r>
            <a:r>
              <a:rPr lang="en-US" dirty="0" smtClean="0"/>
              <a:t>Measures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User-Friendly </a:t>
            </a:r>
            <a:r>
              <a:rPr lang="en-US" dirty="0" smtClean="0"/>
              <a:t>Interface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Efficient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Mobile </a:t>
            </a:r>
            <a:r>
              <a:rPr lang="en-US" dirty="0" smtClean="0"/>
              <a:t>Accessibility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Employee Empowerment</a:t>
            </a:r>
          </a:p>
        </p:txBody>
      </p:sp>
    </p:spTree>
    <p:extLst>
      <p:ext uri="{BB962C8B-B14F-4D97-AF65-F5344CB8AC3E}">
        <p14:creationId xmlns:p14="http://schemas.microsoft.com/office/powerpoint/2010/main" val="721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Free question and answer questions and answers q a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75" y="586748"/>
            <a:ext cx="5780550" cy="37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1055083"/>
            <a:ext cx="0" cy="208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6277123" y="2308132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8346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475;p49"/>
          <p:cNvSpPr txBox="1">
            <a:spLocks/>
          </p:cNvSpPr>
          <p:nvPr/>
        </p:nvSpPr>
        <p:spPr>
          <a:xfrm>
            <a:off x="1444150" y="1461489"/>
            <a:ext cx="35433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5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da Display"/>
              <a:buNone/>
              <a:defRPr sz="3600" b="0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-US" sz="7200" dirty="0" smtClean="0"/>
              <a:t>Thanks!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220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729615" y="1761452"/>
            <a:ext cx="21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3400055" y="1890648"/>
            <a:ext cx="21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6"/>
          </p:nvPr>
        </p:nvSpPr>
        <p:spPr>
          <a:xfrm>
            <a:off x="5954218" y="1890648"/>
            <a:ext cx="21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729615" y="2124635"/>
            <a:ext cx="2114400" cy="8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Introduction &amp;</a:t>
            </a:r>
            <a:r>
              <a:rPr lang="en-US" dirty="0" smtClean="0"/>
              <a:t> </a:t>
            </a:r>
            <a:r>
              <a:rPr lang="en-US" dirty="0"/>
              <a:t>Motivation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3"/>
          </p:nvPr>
        </p:nvSpPr>
        <p:spPr>
          <a:xfrm>
            <a:off x="3400076" y="2375148"/>
            <a:ext cx="21144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Methodology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4"/>
          </p:nvPr>
        </p:nvSpPr>
        <p:spPr>
          <a:xfrm>
            <a:off x="5954218" y="2375148"/>
            <a:ext cx="21144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Diagram</a:t>
            </a:r>
            <a:endParaRPr dirty="0"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7"/>
          </p:nvPr>
        </p:nvSpPr>
        <p:spPr>
          <a:xfrm>
            <a:off x="798674" y="3705636"/>
            <a:ext cx="2516025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Implementation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8"/>
          </p:nvPr>
        </p:nvSpPr>
        <p:spPr>
          <a:xfrm>
            <a:off x="798676" y="3221136"/>
            <a:ext cx="21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9"/>
          </p:nvPr>
        </p:nvSpPr>
        <p:spPr>
          <a:xfrm>
            <a:off x="3400075" y="3705636"/>
            <a:ext cx="2343499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Demonstration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3"/>
          </p:nvPr>
        </p:nvSpPr>
        <p:spPr>
          <a:xfrm>
            <a:off x="5954218" y="3705636"/>
            <a:ext cx="21144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14"/>
          </p:nvPr>
        </p:nvSpPr>
        <p:spPr>
          <a:xfrm>
            <a:off x="3400055" y="3221136"/>
            <a:ext cx="21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15"/>
          </p:nvPr>
        </p:nvSpPr>
        <p:spPr>
          <a:xfrm>
            <a:off x="5954218" y="3221136"/>
            <a:ext cx="211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203" name="Google Shape;203;p32"/>
          <p:cNvCxnSpPr/>
          <p:nvPr/>
        </p:nvCxnSpPr>
        <p:spPr>
          <a:xfrm>
            <a:off x="729615" y="3124200"/>
            <a:ext cx="0" cy="10763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2"/>
          <p:cNvCxnSpPr/>
          <p:nvPr/>
        </p:nvCxnSpPr>
        <p:spPr>
          <a:xfrm>
            <a:off x="729615" y="1810871"/>
            <a:ext cx="0" cy="1021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2"/>
          <p:cNvCxnSpPr/>
          <p:nvPr/>
        </p:nvCxnSpPr>
        <p:spPr>
          <a:xfrm>
            <a:off x="3314700" y="3095625"/>
            <a:ext cx="12840" cy="110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3327540" y="1810871"/>
            <a:ext cx="0" cy="10219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5876925" y="3124200"/>
            <a:ext cx="4915" cy="10763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2"/>
          <p:cNvCxnSpPr/>
          <p:nvPr/>
        </p:nvCxnSpPr>
        <p:spPr>
          <a:xfrm>
            <a:off x="5876925" y="1744425"/>
            <a:ext cx="4915" cy="108842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7712250" y="-179137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264499" y="1938350"/>
            <a:ext cx="4150183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Introduction &amp; Motivation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270774" y="981100"/>
            <a:ext cx="11841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824753"/>
            <a:ext cx="0" cy="3165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6277123" y="2308132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8346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7151325" y="207830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>
            <a:off x="721009" y="663388"/>
            <a:ext cx="0" cy="36217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-77845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51647" y="824753"/>
            <a:ext cx="7646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employee management system completely changes how companies manage their employees, combining data, automating tasks, and giving employees more control for smoother operations.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729" y="1676401"/>
            <a:ext cx="2886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Efficiency </a:t>
            </a:r>
            <a:r>
              <a:rPr lang="en-US" dirty="0" smtClean="0"/>
              <a:t>Boost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Enhanced </a:t>
            </a:r>
            <a:r>
              <a:rPr lang="en-US" dirty="0" smtClean="0"/>
              <a:t>Collaboration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Insightful </a:t>
            </a:r>
            <a:r>
              <a:rPr lang="en-US" dirty="0" smtClean="0"/>
              <a:t>Decision-Making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Employee Empowerment</a:t>
            </a:r>
          </a:p>
        </p:txBody>
      </p:sp>
      <p:sp>
        <p:nvSpPr>
          <p:cNvPr id="10" name="AutoShape 2" descr="PHP MySQL Object Oriented Programming (OOP) | by Mohammad Julfikar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HP MySQL Object Oriented Programming (OOP) | by Mohammad Julfikar |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245449" y="1805060"/>
            <a:ext cx="4150183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Methodology 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270774" y="1058220"/>
            <a:ext cx="11841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824753"/>
            <a:ext cx="0" cy="3165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6277123" y="2308132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8346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27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7151325" y="2078300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>
            <a:off x="721009" y="663388"/>
            <a:ext cx="0" cy="36217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-778450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21009" y="663388"/>
            <a:ext cx="764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ilda Display" charset="0"/>
              </a:rPr>
              <a:t>Front End &amp; Back End</a:t>
            </a:r>
            <a:endParaRPr lang="en-US" sz="3200" b="1" dirty="0">
              <a:latin typeface="Gilda Display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650" y="1402051"/>
            <a:ext cx="742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implementing this project we use: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4500" y="1841690"/>
            <a:ext cx="238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HTML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MySQL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AutoShape 2" descr="PHP MySQL Object Oriented Programming (OOP) | by Mohammad Julfikar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PHP MySQL Object Oriented Programming (OOP) | by Mohammad Julfik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78" y="1841689"/>
            <a:ext cx="3883197" cy="24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7354425" y="-151825"/>
            <a:ext cx="2292900" cy="35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264499" y="1938350"/>
            <a:ext cx="4150183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289824" y="1207953"/>
            <a:ext cx="11841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100850" y="824753"/>
            <a:ext cx="0" cy="31656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0;p25"/>
          <p:cNvGrpSpPr/>
          <p:nvPr/>
        </p:nvGrpSpPr>
        <p:grpSpPr>
          <a:xfrm>
            <a:off x="6277123" y="2308132"/>
            <a:ext cx="2631966" cy="1482582"/>
            <a:chOff x="1012725" y="2202350"/>
            <a:chExt cx="2668525" cy="1503175"/>
          </a:xfrm>
        </p:grpSpPr>
        <p:sp>
          <p:nvSpPr>
            <p:cNvPr id="104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85;p25"/>
          <p:cNvGrpSpPr/>
          <p:nvPr/>
        </p:nvGrpSpPr>
        <p:grpSpPr>
          <a:xfrm>
            <a:off x="6834656" y="489419"/>
            <a:ext cx="1581558" cy="3019040"/>
            <a:chOff x="1497487" y="1374192"/>
            <a:chExt cx="1262520" cy="2410026"/>
          </a:xfrm>
        </p:grpSpPr>
        <p:sp>
          <p:nvSpPr>
            <p:cNvPr id="12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20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3"/>
          <p:cNvCxnSpPr/>
          <p:nvPr/>
        </p:nvCxnSpPr>
        <p:spPr>
          <a:xfrm>
            <a:off x="721009" y="663388"/>
            <a:ext cx="0" cy="36217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1564500" y="-64905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51646" y="385050"/>
            <a:ext cx="698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ilda Display" charset="0"/>
              </a:rPr>
              <a:t>ER-Diagram </a:t>
            </a:r>
            <a:endParaRPr lang="en-US" sz="3200" b="1" dirty="0">
              <a:latin typeface="Gilda Displa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969825"/>
            <a:ext cx="6362700" cy="3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200</Words>
  <Application>Microsoft Office PowerPoint</Application>
  <PresentationFormat>On-screen Show (16:9)</PresentationFormat>
  <Paragraphs>70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Orbitron</vt:lpstr>
      <vt:lpstr>DM Sans</vt:lpstr>
      <vt:lpstr>Wingdings</vt:lpstr>
      <vt:lpstr>Anaheim</vt:lpstr>
      <vt:lpstr>Bodoni MT</vt:lpstr>
      <vt:lpstr>Gilda Display</vt:lpstr>
      <vt:lpstr>Playfair Display Medium</vt:lpstr>
      <vt:lpstr>Nunito Light</vt:lpstr>
      <vt:lpstr>Fredoka One</vt:lpstr>
      <vt:lpstr>Regular Management Meeting by Slidesgo</vt:lpstr>
      <vt:lpstr>Employee Management System</vt:lpstr>
      <vt:lpstr>Presented by:</vt:lpstr>
      <vt:lpstr>Table of contents</vt:lpstr>
      <vt:lpstr>Introduction &amp; Motivation</vt:lpstr>
      <vt:lpstr>PowerPoint Presentation</vt:lpstr>
      <vt:lpstr>Methodology </vt:lpstr>
      <vt:lpstr>PowerPoint Presentation</vt:lpstr>
      <vt:lpstr>Diagram</vt:lpstr>
      <vt:lpstr>PowerPoint Presentation</vt:lpstr>
      <vt:lpstr>PowerPoint Presentation</vt:lpstr>
      <vt:lpstr>Implementation </vt:lpstr>
      <vt:lpstr>PowerPoint Presentation</vt:lpstr>
      <vt:lpstr>Overview of Home page</vt:lpstr>
      <vt:lpstr>Overview of About Section</vt:lpstr>
      <vt:lpstr>Overview of Contact Section</vt:lpstr>
      <vt:lpstr>PowerPoint Presentation</vt:lpstr>
      <vt:lpstr>Overview of Admin Panel</vt:lpstr>
      <vt:lpstr>Overview of Employiee Pannel</vt:lpstr>
      <vt:lpstr>Demonstration</vt:lpstr>
      <vt:lpstr>Conclusion</vt:lpstr>
      <vt:lpstr>Future scope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Management Meeting</dc:title>
  <dc:creator>Shiplo SHS</dc:creator>
  <cp:lastModifiedBy>NAIM MIAH</cp:lastModifiedBy>
  <cp:revision>21</cp:revision>
  <dcterms:modified xsi:type="dcterms:W3CDTF">2023-12-27T21:15:26Z</dcterms:modified>
</cp:coreProperties>
</file>