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jpg" ContentType="image/pn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1.xml" ContentType="application/vnd.openxmlformats-officedocument.themeOverr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omments/modernComment_103_C13E7BF3.xml" ContentType="application/vnd.ms-powerpoint.comments+xml"/>
  <Override PartName="/ppt/comments/modernComment_112_996FF87A.xml" ContentType="application/vnd.ms-powerpoint.comments+xml"/>
  <Override PartName="/ppt/comments/modernComment_11A_1FC6A357.xml" ContentType="application/vnd.ms-powerpoint.comment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67" r:id="rId4"/>
    <p:sldId id="266" r:id="rId5"/>
    <p:sldId id="271" r:id="rId6"/>
    <p:sldId id="270" r:id="rId7"/>
    <p:sldId id="257" r:id="rId8"/>
    <p:sldId id="268" r:id="rId9"/>
    <p:sldId id="269" r:id="rId10"/>
    <p:sldId id="259" r:id="rId11"/>
    <p:sldId id="274" r:id="rId12"/>
    <p:sldId id="281" r:id="rId13"/>
    <p:sldId id="282" r:id="rId14"/>
    <p:sldId id="283" r:id="rId15"/>
    <p:sldId id="292" r:id="rId16"/>
    <p:sldId id="285" r:id="rId17"/>
    <p:sldId id="287" r:id="rId18"/>
    <p:sldId id="289" r:id="rId19"/>
    <p:sldId id="290" r:id="rId20"/>
    <p:sldId id="273" r:id="rId21"/>
    <p:sldId id="291" r:id="rId22"/>
    <p:sldId id="2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693164A-68CB-72D5-4B70-C15166AE1E9A}" name="Tushar Ahmmad" initials="TA" userId="5221113255aa262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8FAADC"/>
    <a:srgbClr val="A9D18E"/>
    <a:srgbClr val="77CCFF"/>
    <a:srgbClr val="BFBFBF"/>
    <a:srgbClr val="595959"/>
    <a:srgbClr val="548235"/>
    <a:srgbClr val="3388FF"/>
    <a:srgbClr val="55AAFF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255" autoAdjust="0"/>
    <p:restoredTop sz="94660"/>
  </p:normalViewPr>
  <p:slideViewPr>
    <p:cSldViewPr snapToGrid="0">
      <p:cViewPr varScale="1">
        <p:scale>
          <a:sx n="88" d="100"/>
          <a:sy n="88" d="100"/>
        </p:scale>
        <p:origin x="8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221113255aa262a/Desktop/New%20Microsoft%20Excel%20Workshe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AppData\Roaming\Microsoft\Excel\Our%20Project%20(1)%20(version%202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CER\Music\oUR%20PROJECT\Our%20Project%20(1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package" Target="../embeddings/Microsoft_Excel_Worksheet1.xlsx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5221113255aa262a/Desktop/New%20Microsoft%20Excel%20Worksheet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AGE COMPOSITION</a:t>
            </a:r>
            <a:endParaRPr lang="en-GB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3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solidFill>
            <a:schemeClr val="tx1"/>
          </a:solidFill>
        </a:ln>
        <a:effectLst/>
        <a:sp3d>
          <a:contourClr>
            <a:schemeClr val="tx1"/>
          </a:contourClr>
        </a:sp3d>
      </c:spPr>
    </c:sideWall>
    <c:backWall>
      <c:thickness val="0"/>
      <c:spPr>
        <a:noFill/>
        <a:ln>
          <a:solidFill>
            <a:schemeClr val="tx1"/>
          </a:solidFill>
        </a:ln>
        <a:effectLst>
          <a:outerShdw blurRad="50800" dist="50800" sx="1000" sy="1000" algn="ctr" rotWithShape="0">
            <a:srgbClr val="000000">
              <a:alpha val="43137"/>
            </a:srgbClr>
          </a:outerShdw>
        </a:effectLst>
        <a:scene3d>
          <a:camera prst="orthographicFront"/>
          <a:lightRig rig="threePt" dir="t"/>
        </a:scene3d>
        <a:sp3d>
          <a:contourClr>
            <a:schemeClr val="tx1"/>
          </a:contourClr>
        </a:sp3d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Sheet1!$C$3</c:f>
              <c:strCache>
                <c:ptCount val="1"/>
                <c:pt idx="0">
                  <c:v>(15-25) Years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6.4%</a:t>
                    </a:r>
                  </a:p>
                </c:rich>
              </c:tx>
              <c:spPr>
                <a:gradFill rotWithShape="1">
                  <a:gsLst>
                    <a:gs pos="0">
                      <a:schemeClr val="accent1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1296"/>
                        <a:gd name="adj2" fmla="val 14458"/>
                      </a:avLst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0-E87B-43AE-8522-1072B77FFA6C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val>
            <c:numRef>
              <c:f>Sheet1!$D$3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7B-43AE-8522-1072B77FFA6C}"/>
            </c:ext>
          </c:extLst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(25-35) Years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layout>
                <c:manualLayout>
                  <c:x val="-4.0695053379686545E-17"/>
                  <c:y val="-1.7730291632058791E-17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25.4%</a:t>
                    </a:r>
                  </a:p>
                </c:rich>
              </c:tx>
              <c:spPr>
                <a:gradFill rotWithShape="1">
                  <a:gsLst>
                    <a:gs pos="0">
                      <a:schemeClr val="accent2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2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2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6944"/>
                        <a:gd name="adj2" fmla="val -25231"/>
                      </a:avLst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2-E87B-43AE-8522-1072B77FFA6C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val>
            <c:numRef>
              <c:f>Sheet1!$D$4</c:f>
              <c:numCache>
                <c:formatCode>General</c:formatCode>
                <c:ptCount val="1"/>
                <c:pt idx="0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87B-43AE-8522-1072B77FFA6C}"/>
            </c:ext>
          </c:extLst>
        </c:ser>
        <c:ser>
          <c:idx val="2"/>
          <c:order val="2"/>
          <c:tx>
            <c:strRef>
              <c:f>Sheet1!$C$5</c:f>
              <c:strCache>
                <c:ptCount val="1"/>
                <c:pt idx="0">
                  <c:v>(35-45) Years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27.1%</a:t>
                    </a:r>
                  </a:p>
                </c:rich>
              </c:tx>
              <c:spPr>
                <a:gradFill rotWithShape="1">
                  <a:gsLst>
                    <a:gs pos="0">
                      <a:schemeClr val="accent3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3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3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-22591"/>
                        <a:gd name="adj2" fmla="val -3860"/>
                      </a:avLst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4-E87B-43AE-8522-1072B77FFA6C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val>
            <c:numRef>
              <c:f>Sheet1!$D$5</c:f>
              <c:numCache>
                <c:formatCode>General</c:formatCode>
                <c:ptCount val="1"/>
                <c:pt idx="0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87B-43AE-8522-1072B77FFA6C}"/>
            </c:ext>
          </c:extLst>
        </c:ser>
        <c:ser>
          <c:idx val="3"/>
          <c:order val="3"/>
          <c:tx>
            <c:strRef>
              <c:f>Sheet1!$C$6</c:f>
              <c:strCache>
                <c:ptCount val="1"/>
                <c:pt idx="0">
                  <c:v>(45-55) Years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1"/>
          <c:dLbls>
            <c:dLbl>
              <c:idx val="0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16.8%</a:t>
                    </a:r>
                  </a:p>
                </c:rich>
              </c:tx>
              <c:spPr>
                <a:gradFill rotWithShape="1"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>
                  <a:solidFill>
                    <a:schemeClr val="tx1"/>
                  </a:solidFill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9767"/>
                        <a:gd name="adj2" fmla="val 26671"/>
                      </a:avLst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6-E87B-43AE-8522-1072B77FFA6C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chemeClr val="tx1"/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val>
            <c:numRef>
              <c:f>Sheet1!$D$6</c:f>
              <c:numCache>
                <c:formatCode>General</c:formatCode>
                <c:ptCount val="1"/>
                <c:pt idx="0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87B-43AE-8522-1072B77FFA6C}"/>
            </c:ext>
          </c:extLst>
        </c:ser>
        <c:ser>
          <c:idx val="4"/>
          <c:order val="4"/>
          <c:tx>
            <c:strRef>
              <c:f>Sheet1!$C$7</c:f>
              <c:strCache>
                <c:ptCount val="1"/>
                <c:pt idx="0">
                  <c:v>(55-65) Years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layout>
                <c:manualLayout>
                  <c:x val="1.7758046614872361E-2"/>
                  <c:y val="7.736943907156674E-3"/>
                </c:manualLayout>
              </c:layout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baseline="0"/>
                      <a:t>16.1% </a:t>
                    </a:r>
                    <a:endParaRPr lang="en-US"/>
                  </a:p>
                </c:rich>
              </c:tx>
              <c:spPr>
                <a:gradFill flip="none" rotWithShape="1">
                  <a:gsLst>
                    <a:gs pos="0">
                      <a:srgbClr val="4472C4">
                        <a:satMod val="103000"/>
                        <a:lumMod val="102000"/>
                        <a:tint val="94000"/>
                      </a:srgbClr>
                    </a:gs>
                    <a:gs pos="50000">
                      <a:srgbClr val="4472C4">
                        <a:satMod val="110000"/>
                        <a:lumMod val="100000"/>
                        <a:shade val="100000"/>
                      </a:srgbClr>
                    </a:gs>
                    <a:gs pos="100000">
                      <a:srgbClr val="4472C4">
                        <a:lumMod val="99000"/>
                        <a:satMod val="120000"/>
                        <a:shade val="78000"/>
                      </a:srgbClr>
                    </a:gs>
                  </a:gsLst>
                  <a:lin ang="5400000" scaled="0"/>
                  <a:tileRect/>
                </a:gradFill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35674"/>
                        <a:gd name="adj2" fmla="val 37151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6.3622921163711363E-2"/>
                      <c:h val="5.4628916066342771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E87B-43AE-8522-1072B77FFA6C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val>
            <c:numRef>
              <c:f>Sheet1!$D$7</c:f>
              <c:numCache>
                <c:formatCode>General</c:formatCode>
                <c:ptCount val="1"/>
                <c:pt idx="0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87B-43AE-8522-1072B77FFA6C}"/>
            </c:ext>
          </c:extLst>
        </c:ser>
        <c:ser>
          <c:idx val="5"/>
          <c:order val="5"/>
          <c:tx>
            <c:strRef>
              <c:f>Sheet1!$C$8</c:f>
              <c:strCache>
                <c:ptCount val="1"/>
                <c:pt idx="0">
                  <c:v>(65-75) Years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6.1%</a:t>
                    </a:r>
                  </a:p>
                </c:rich>
              </c:tx>
              <c:spPr>
                <a:gradFill rotWithShape="1">
                  <a:gsLst>
                    <a:gs pos="0">
                      <a:schemeClr val="accent6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6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6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>
                  <a:solidFill>
                    <a:schemeClr val="tx1"/>
                  </a:solidFill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25415"/>
                        <a:gd name="adj2" fmla="val 5299"/>
                      </a:avLst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A-E87B-43AE-8522-1072B77FFA6C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chemeClr val="tx1"/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val>
            <c:numRef>
              <c:f>Sheet1!$D$8</c:f>
              <c:numCache>
                <c:formatCode>General</c:formatCode>
                <c:ptCount val="1"/>
                <c:pt idx="0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E87B-43AE-8522-1072B77FFA6C}"/>
            </c:ext>
          </c:extLst>
        </c:ser>
        <c:ser>
          <c:idx val="6"/>
          <c:order val="6"/>
          <c:tx>
            <c:strRef>
              <c:f>Sheet1!$C$9</c:f>
              <c:strCache>
                <c:ptCount val="1"/>
                <c:pt idx="0">
                  <c:v>(75-85) Years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dLbl>
              <c:idx val="0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2.1%</a:t>
                    </a:r>
                  </a:p>
                </c:rich>
              </c:tx>
              <c:spPr>
                <a:solidFill>
                  <a:schemeClr val="accent1"/>
                </a:solidFill>
                <a:ln w="12700" cap="flat" cmpd="sng" algn="ctr">
                  <a:solidFill>
                    <a:schemeClr val="accent1">
                      <a:shade val="15000"/>
                    </a:schemeClr>
                  </a:solidFill>
                  <a:prstDash val="solid"/>
                  <a:miter lim="800000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20216"/>
                        <a:gd name="adj2" fmla="val 28502"/>
                      </a:avLst>
                    </a:prstGeom>
                    <a:noFill/>
                    <a:ln>
                      <a:noFill/>
                    </a:ln>
                  </c15:spPr>
                </c:ext>
                <c:ext xmlns:c16="http://schemas.microsoft.com/office/drawing/2014/chart" uri="{C3380CC4-5D6E-409C-BE32-E72D297353CC}">
                  <c16:uniqueId val="{0000000C-E87B-43AE-8522-1072B77FFA6C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val>
            <c:numRef>
              <c:f>Sheet1!$D$9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E87B-43AE-8522-1072B77FFA6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shape val="box"/>
        <c:axId val="362421279"/>
        <c:axId val="362417535"/>
        <c:axId val="0"/>
      </c:bar3DChart>
      <c:catAx>
        <c:axId val="3624212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62417535"/>
        <c:crosses val="autoZero"/>
        <c:auto val="1"/>
        <c:lblAlgn val="ctr"/>
        <c:lblOffset val="100"/>
        <c:noMultiLvlLbl val="0"/>
      </c:catAx>
      <c:valAx>
        <c:axId val="3624175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2">
                  <a:lumMod val="90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2421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endParaRPr lang="en-GB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3808237454274585"/>
          <c:y val="6.575489392527496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9.0277777777777776E-2"/>
          <c:y val="0.20021689997083697"/>
          <c:w val="0.81388888888888888"/>
          <c:h val="0.65757545931758532"/>
        </c:manualLayout>
      </c:layout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0BE2-4EA8-809C-1F7ED25C6652}"/>
              </c:ext>
            </c:extLst>
          </c:dPt>
          <c:dPt>
            <c:idx val="1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0BE2-4EA8-809C-1F7ED25C6652}"/>
              </c:ext>
            </c:extLst>
          </c:dPt>
          <c:dLbls>
            <c:dLbl>
              <c:idx val="0"/>
              <c:layout>
                <c:manualLayout>
                  <c:x val="-0.23055555555555565"/>
                  <c:y val="4.1666666666666664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4970F00-28B1-4E77-931F-21CC2EF3F02C}" type="CATEGORYNAME">
                      <a:rPr lang="en-US"/>
                      <a:pPr>
                        <a:defRPr>
                          <a:solidFill>
                            <a:schemeClr val="lt1"/>
                          </a:solidFill>
                        </a:defRPr>
                      </a:pPr>
                      <a:t>[CATEGORY NAME]</a:t>
                    </a:fld>
                    <a:r>
                      <a:rPr lang="en-US" baseline="0"/>
                      <a:t>
47.86%</a:t>
                    </a:r>
                  </a:p>
                </c:rich>
              </c:tx>
              <c:spPr>
                <a:gradFill rotWithShape="1">
                  <a:gsLst>
                    <a:gs pos="0">
                      <a:schemeClr val="accent5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5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5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BE2-4EA8-809C-1F7ED25C6652}"/>
                </c:ext>
              </c:extLst>
            </c:dLbl>
            <c:dLbl>
              <c:idx val="1"/>
              <c:layout>
                <c:manualLayout>
                  <c:x val="0.16666666666666666"/>
                  <c:y val="-7.87037037037037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5A116CDC-1FE6-42B3-9DD8-FF3E898127CB}" type="CATEGORYNAME">
                      <a:rPr lang="en-US"/>
                      <a:pPr>
                        <a:defRPr>
                          <a:solidFill>
                            <a:schemeClr val="lt1"/>
                          </a:solidFill>
                        </a:defRPr>
                      </a:pPr>
                      <a:t>[CATEGORY NAME]</a:t>
                    </a:fld>
                    <a:r>
                      <a:rPr lang="en-US" baseline="0"/>
                      <a:t>
52.14%</a:t>
                    </a:r>
                  </a:p>
                </c:rich>
              </c:tx>
              <c:spPr>
                <a:gradFill rotWithShape="1">
                  <a:gsLst>
                    <a:gs pos="0">
                      <a:schemeClr val="accent2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2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2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BE2-4EA8-809C-1F7ED25C6652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Sheet2!$C$8:$C$9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Sheet2!$D$8:$D$9</c:f>
              <c:numCache>
                <c:formatCode>General</c:formatCode>
                <c:ptCount val="2"/>
                <c:pt idx="0">
                  <c:v>47.86</c:v>
                </c:pt>
                <c:pt idx="1">
                  <c:v>52.14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BE2-4EA8-809C-1F7ED25C6652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6035538380282706"/>
          <c:y val="0.87697390610751347"/>
          <c:w val="0.30369541801220679"/>
          <c:h val="0.105398524188403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800" dirty="0">
                <a:solidFill>
                  <a:schemeClr val="tx1"/>
                </a:solidFill>
              </a:rPr>
              <a:t>Family type</a:t>
            </a:r>
          </a:p>
        </c:rich>
      </c:tx>
      <c:layout>
        <c:manualLayout>
          <c:xMode val="edge"/>
          <c:yMode val="edge"/>
          <c:x val="0.40626521395486603"/>
          <c:y val="2.41303036396541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0028008100935685E-2"/>
          <c:y val="0.21915853161406595"/>
          <c:w val="0.87770612694519934"/>
          <c:h val="0.66811345448303971"/>
        </c:manualLayout>
      </c:layout>
      <c:pie3DChart>
        <c:varyColors val="1"/>
        <c:ser>
          <c:idx val="0"/>
          <c:order val="0"/>
          <c:spPr>
            <a:scene3d>
              <a:camera prst="orthographicFront"/>
              <a:lightRig rig="threePt" dir="t"/>
            </a:scene3d>
            <a:sp3d>
              <a:bevelT w="127000" h="127000" prst="relaxedInset"/>
              <a:bevelB w="127000" h="127000" prst="relaxedInset"/>
            </a:sp3d>
          </c:spPr>
          <c:dPt>
            <c:idx val="0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 prst="relaxedInset"/>
                <a:bevelB w="127000" h="127000" prst="relaxedInset"/>
              </a:sp3d>
            </c:spPr>
            <c:extLst>
              <c:ext xmlns:c16="http://schemas.microsoft.com/office/drawing/2014/chart" uri="{C3380CC4-5D6E-409C-BE32-E72D297353CC}">
                <c16:uniqueId val="{00000001-BF38-473C-8E25-A38E42F524E5}"/>
              </c:ext>
            </c:extLst>
          </c:dPt>
          <c:dPt>
            <c:idx val="1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 prst="relaxedInset"/>
                <a:bevelB w="127000" h="127000" prst="relaxedInset"/>
              </a:sp3d>
            </c:spPr>
            <c:extLst>
              <c:ext xmlns:c16="http://schemas.microsoft.com/office/drawing/2014/chart" uri="{C3380CC4-5D6E-409C-BE32-E72D297353CC}">
                <c16:uniqueId val="{00000003-BF38-473C-8E25-A38E42F524E5}"/>
              </c:ext>
            </c:extLst>
          </c:dPt>
          <c:dLbls>
            <c:dLbl>
              <c:idx val="0"/>
              <c:layout>
                <c:manualLayout>
                  <c:x val="-0.15357222345871355"/>
                  <c:y val="-0.28956364367584958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D175D7A4-4332-4F7E-A3C2-B111EABB1843}" type="CATEGORYNAME">
                      <a:rPr lang="en-US"/>
                      <a:pPr>
                        <a:defRPr>
                          <a:solidFill>
                            <a:schemeClr val="lt1"/>
                          </a:solidFill>
                        </a:defRPr>
                      </a:pPr>
                      <a:t>[CATEGORY NAME]</a:t>
                    </a:fld>
                    <a:r>
                      <a:rPr lang="en-US" baseline="0"/>
                      <a:t>
80.4%</a:t>
                    </a:r>
                  </a:p>
                </c:rich>
              </c:tx>
              <c:spPr>
                <a:gradFill rotWithShape="1">
                  <a:gsLst>
                    <a:gs pos="0">
                      <a:schemeClr val="accent1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BF38-473C-8E25-A38E42F524E5}"/>
                </c:ext>
              </c:extLst>
            </c:dLbl>
            <c:dLbl>
              <c:idx val="1"/>
              <c:layout>
                <c:manualLayout>
                  <c:x val="0.10683285110171378"/>
                  <c:y val="0.1085863663784436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00" b="1" i="0" u="none" strike="noStrike" kern="1200" spc="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34EE1123-4A40-4CAA-8285-B8D4F048689B}" type="CATEGORYNAME">
                      <a:rPr lang="en-US"/>
                      <a:pPr>
                        <a:defRPr>
                          <a:solidFill>
                            <a:schemeClr val="lt1"/>
                          </a:solidFill>
                        </a:defRPr>
                      </a:pPr>
                      <a:t>[CATEGORY NAME]</a:t>
                    </a:fld>
                    <a:r>
                      <a:rPr lang="en-US" baseline="0"/>
                      <a:t>
19.6%</a:t>
                    </a:r>
                  </a:p>
                </c:rich>
              </c:tx>
              <c:spPr>
                <a:gradFill rotWithShape="1">
                  <a:gsLst>
                    <a:gs pos="0">
                      <a:schemeClr val="accent2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2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2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00" b="1" i="0" u="none" strike="noStrike" kern="1200" spc="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BF38-473C-8E25-A38E42F524E5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Sheet4!$D$21:$D$22</c:f>
              <c:strCache>
                <c:ptCount val="2"/>
                <c:pt idx="0">
                  <c:v>Nuclear</c:v>
                </c:pt>
                <c:pt idx="1">
                  <c:v>Joint</c:v>
                </c:pt>
              </c:strCache>
            </c:strRef>
          </c:cat>
          <c:val>
            <c:numRef>
              <c:f>Sheet4!$E$21:$E$22</c:f>
              <c:numCache>
                <c:formatCode>General</c:formatCode>
                <c:ptCount val="2"/>
                <c:pt idx="0">
                  <c:v>224</c:v>
                </c:pt>
                <c:pt idx="1">
                  <c:v>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F38-473C-8E25-A38E42F524E5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>
                <a:latin typeface="Times New Roman" panose="02020603050405020304" pitchFamily="18" charset="0"/>
                <a:cs typeface="Times New Roman" panose="02020603050405020304" pitchFamily="18" charset="0"/>
              </a:rPr>
              <a:t>Education Level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solidFill>
            <a:schemeClr val="lt1">
              <a:hueOff val="0"/>
              <a:satOff val="0"/>
              <a:lumOff val="0"/>
            </a:schemeClr>
          </a:solidFill>
        </a:ln>
        <a:effectLst/>
        <a:sp3d>
          <a:contourClr>
            <a:schemeClr val="lt1">
              <a:hueOff val="0"/>
              <a:satOff val="0"/>
              <a:lumOff val="0"/>
            </a:schemeClr>
          </a:contourClr>
        </a:sp3d>
      </c:spPr>
    </c:sideWall>
    <c:backWall>
      <c:thickness val="0"/>
      <c:spPr>
        <a:noFill/>
        <a:ln>
          <a:solidFill>
            <a:schemeClr val="lt1">
              <a:hueOff val="0"/>
              <a:satOff val="0"/>
              <a:lumOff val="0"/>
            </a:schemeClr>
          </a:solidFill>
        </a:ln>
        <a:effectLst/>
        <a:sp3d>
          <a:contourClr>
            <a:schemeClr val="lt1">
              <a:hueOff val="0"/>
              <a:satOff val="0"/>
              <a:lumOff val="0"/>
            </a:schemeClr>
          </a:contourClr>
        </a:sp3d>
      </c:spPr>
    </c:backWall>
    <c:plotArea>
      <c:layout/>
      <c:bar3D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dLbls>
            <c:dLbl>
              <c:idx val="0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AE110F6-0993-4037-9E30-F44EA6D94F9E}" type="VALUE">
                      <a:rPr lang="en-US" baseline="0"/>
                      <a:pPr>
                        <a:defRPr/>
                      </a:pPr>
                      <a:t>[VALUE]</a:t>
                    </a:fld>
                    <a:r>
                      <a:rPr lang="en-US" baseline="0"/>
                      <a:t>%</a:t>
                    </a:r>
                  </a:p>
                </c:rich>
              </c:tx>
              <c:spPr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>
                      <a:lumMod val="25000"/>
                      <a:lumOff val="7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xmlns:c16r2="http://schemas.microsoft.com/office/drawing/2015/06/chart" xmlns:r="http://schemas.openxmlformats.org/officeDocument/2006/relationships" xmlns="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</ask:lineSketchStyleProps>
                    </a:ext>
                  </a:extLst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4943"/>
                        <a:gd name="adj2" fmla="val 28048"/>
                      </a:avLst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6623-4636-B7E1-5BAEBAC00235}"/>
                </c:ext>
              </c:extLst>
            </c:dLbl>
            <c:dLbl>
              <c:idx val="1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63965E2B-9299-4852-A746-1B0C10872176}" type="VALUE">
                      <a:rPr lang="en-US" baseline="0"/>
                      <a:pPr>
                        <a:defRPr/>
                      </a:pPr>
                      <a:t>[VALUE]</a:t>
                    </a:fld>
                    <a:r>
                      <a:rPr lang="en-US" baseline="0"/>
                      <a:t>%</a:t>
                    </a:r>
                  </a:p>
                </c:rich>
              </c:tx>
              <c:spPr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>
                      <a:lumMod val="25000"/>
                      <a:lumOff val="7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xmlns:c16r2="http://schemas.microsoft.com/office/drawing/2015/06/chart" xmlns:r="http://schemas.openxmlformats.org/officeDocument/2006/relationships" xmlns="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</ask:lineSketchStyleProps>
                    </a:ext>
                  </a:extLst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44828"/>
                        <a:gd name="adj2" fmla="val 52833"/>
                      </a:avLst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6623-4636-B7E1-5BAEBAC00235}"/>
                </c:ext>
              </c:extLst>
            </c:dLbl>
            <c:dLbl>
              <c:idx val="2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3B5EE3F-96D0-49D5-8748-497722E0CA1B}" type="VALUE">
                      <a:rPr lang="en-US" baseline="0"/>
                      <a:pPr>
                        <a:defRPr/>
                      </a:pPr>
                      <a:t>[VALUE]</a:t>
                    </a:fld>
                    <a:r>
                      <a:rPr lang="en-US" baseline="0"/>
                      <a:t>%</a:t>
                    </a:r>
                  </a:p>
                </c:rich>
              </c:tx>
              <c:spPr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>
                      <a:lumMod val="25000"/>
                      <a:lumOff val="7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xmlns:c16r2="http://schemas.microsoft.com/office/drawing/2015/06/chart" xmlns:r="http://schemas.openxmlformats.org/officeDocument/2006/relationships" xmlns="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</ask:lineSketchStyleProps>
                    </a:ext>
                  </a:extLst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11207"/>
                        <a:gd name="adj2" fmla="val 52833"/>
                      </a:avLst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6623-4636-B7E1-5BAEBAC00235}"/>
                </c:ext>
              </c:extLst>
            </c:dLbl>
            <c:dLbl>
              <c:idx val="3"/>
              <c:tx>
                <c:rich>
                  <a:bodyPr rot="0" spcFirstLastPara="1" vertOverflow="clip" horzOverflow="clip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0EA5365-D2B0-466E-B864-727EAD96778D}" type="VALUE">
                      <a:rPr lang="en-US" baseline="0"/>
                      <a:pPr>
                        <a:defRPr/>
                      </a:pPr>
                      <a:t>[VALUE]</a:t>
                    </a:fld>
                    <a:r>
                      <a:rPr lang="en-US" baseline="0"/>
                      <a:t>%</a:t>
                    </a:r>
                  </a:p>
                </c:rich>
              </c:tx>
              <c:spPr>
                <a:solidFill>
                  <a:sysClr val="window" lastClr="FFFFFF"/>
                </a:solidFill>
                <a:ln w="9525" cap="flat" cmpd="sng" algn="ctr">
                  <a:solidFill>
                    <a:sysClr val="windowText" lastClr="000000">
                      <a:lumMod val="25000"/>
                      <a:lumOff val="75000"/>
                    </a:sysClr>
                  </a:solidFill>
                  <a:prstDash val="solid"/>
                  <a:round/>
                  <a:headEnd type="none" w="med" len="med"/>
                  <a:tailEnd type="none" w="med" len="med"/>
                  <a:extLst>
                    <a:ext uri="{C807C97D-BFC1-408E-A445-0C87EB9F89A2}">
                      <ask:lineSketchStyleProps xmlns:ask="http://schemas.microsoft.com/office/drawing/2018/sketchyshapes" xmlns:c16r2="http://schemas.microsoft.com/office/drawing/2015/06/chart" xmlns:r="http://schemas.openxmlformats.org/officeDocument/2006/relationships" xmlns="" sd="0">
                        <a:custGeom>
                          <a:avLst/>
                          <a:gdLst/>
                          <a:ahLst/>
                          <a:cxnLst/>
                          <a:rect l="0" t="0" r="0" b="0"/>
                          <a:pathLst/>
                        </a:custGeom>
                        <ask:type/>
                      </ask:lineSketchStyleProps>
                    </a:ext>
                  </a:extLst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29327"/>
                        <a:gd name="adj2" fmla="val 59914"/>
                      </a:avLst>
                    </a:prstGeom>
                    <a:noFill/>
                    <a:ln>
                      <a:noFill/>
                    </a:ln>
                  </c15:spPr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6623-4636-B7E1-5BAEBAC00235}"/>
                </c:ext>
              </c:extLst>
            </c:dLbl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Sheet1!$F$10:$F$13</c:f>
              <c:strCache>
                <c:ptCount val="4"/>
                <c:pt idx="0">
                  <c:v>Illeterate</c:v>
                </c:pt>
                <c:pt idx="1">
                  <c:v>Primary</c:v>
                </c:pt>
                <c:pt idx="2">
                  <c:v>Secondary</c:v>
                </c:pt>
                <c:pt idx="3">
                  <c:v>Higher Secondary</c:v>
                </c:pt>
              </c:strCache>
            </c:strRef>
          </c:cat>
          <c:val>
            <c:numRef>
              <c:f>Sheet1!$G$10:$G$13</c:f>
              <c:numCache>
                <c:formatCode>0.00</c:formatCode>
                <c:ptCount val="4"/>
                <c:pt idx="0">
                  <c:v>38.928571428571431</c:v>
                </c:pt>
                <c:pt idx="1">
                  <c:v>43.214285714285715</c:v>
                </c:pt>
                <c:pt idx="2">
                  <c:v>13.214285714285715</c:v>
                </c:pt>
                <c:pt idx="3">
                  <c:v>4.6428571428571432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623-4636-B7E1-5BAEBAC002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71801376"/>
        <c:axId val="1813416256"/>
        <c:axId val="0"/>
      </c:bar3DChart>
      <c:catAx>
        <c:axId val="1671801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3416256"/>
        <c:crosses val="autoZero"/>
        <c:auto val="1"/>
        <c:lblAlgn val="ctr"/>
        <c:lblOffset val="100"/>
        <c:noMultiLvlLbl val="0"/>
      </c:catAx>
      <c:valAx>
        <c:axId val="1813416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8013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GB">
                <a:solidFill>
                  <a:schemeClr val="tx1">
                    <a:lumMod val="95000"/>
                    <a:lumOff val="5000"/>
                  </a:schemeClr>
                </a:solidFill>
              </a:rPr>
              <a:t>Family member</a:t>
            </a:r>
          </a:p>
          <a:p>
            <a:pPr>
              <a:defRPr/>
            </a:pPr>
            <a:endParaRPr lang="en-GB">
              <a:solidFill>
                <a:schemeClr val="tx1">
                  <a:lumMod val="95000"/>
                  <a:lumOff val="5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spPr>
            <a:effectLst/>
          </c:spPr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/>
                <a:lightRig rig="threePt" dir="t">
                  <a:rot lat="0" lon="0" rev="1200000"/>
                </a:lightRig>
              </a:scene3d>
              <a:sp3d>
                <a:bevelT w="63500" h="25400" prst="riblet"/>
                <a:bevelB w="114300" prst="hardEdge"/>
              </a:sp3d>
            </c:spPr>
            <c:extLst>
              <c:ext xmlns:c16="http://schemas.microsoft.com/office/drawing/2014/chart" uri="{C3380CC4-5D6E-409C-BE32-E72D297353CC}">
                <c16:uniqueId val="{00000001-F2A8-402D-BDE4-258CBCE91FD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/>
                <a:lightRig rig="threePt" dir="t">
                  <a:rot lat="0" lon="0" rev="1200000"/>
                </a:lightRig>
              </a:scene3d>
              <a:sp3d>
                <a:bevelT w="63500" h="25400" prst="riblet"/>
                <a:bevelB prst="relaxedInset"/>
              </a:sp3d>
            </c:spPr>
            <c:extLst>
              <c:ext xmlns:c16="http://schemas.microsoft.com/office/drawing/2014/chart" uri="{C3380CC4-5D6E-409C-BE32-E72D297353CC}">
                <c16:uniqueId val="{00000003-F2A8-402D-BDE4-258CBCE91FD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F2A8-402D-BDE4-258CBCE91FD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F2A8-402D-BDE4-258CBCE91FDA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E0631279-B705-4F48-96C0-B28058A60DAA}" type="CATEGORYNAME">
                      <a:rPr lang="en-US"/>
                      <a:pPr>
                        <a:defRPr>
                          <a:solidFill>
                            <a:schemeClr val="lt1"/>
                          </a:solidFill>
                        </a:defRPr>
                      </a:pPr>
                      <a:t>[CATEGORY NAME]</a:t>
                    </a:fld>
                    <a:r>
                      <a:rPr lang="en-US" baseline="0"/>
                      <a:t>
33.6%</a:t>
                    </a:r>
                  </a:p>
                </c:rich>
              </c:tx>
              <c:spPr>
                <a:gradFill rotWithShape="1">
                  <a:gsLst>
                    <a:gs pos="0">
                      <a:schemeClr val="accent1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2A8-402D-BDE4-258CBCE91FDA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44FFBAEE-AFF5-4B78-95ED-022E4F6E09C0}" type="CATEGORYNAME">
                      <a:rPr lang="en-US"/>
                      <a:pPr>
                        <a:defRPr>
                          <a:solidFill>
                            <a:schemeClr val="lt1"/>
                          </a:solidFill>
                        </a:defRPr>
                      </a:pPr>
                      <a:t>[CATEGORY NAME]</a:t>
                    </a:fld>
                    <a:r>
                      <a:rPr lang="en-US" baseline="0"/>
                      <a:t>
59.6%</a:t>
                    </a:r>
                  </a:p>
                </c:rich>
              </c:tx>
              <c:spPr>
                <a:gradFill rotWithShape="1">
                  <a:gsLst>
                    <a:gs pos="0">
                      <a:schemeClr val="accent2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2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2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2A8-402D-BDE4-258CBCE91FDA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6-9</a:t>
                    </a:r>
                    <a:r>
                      <a:rPr lang="en-US" baseline="0"/>
                      <a:t>
3.9%</a:t>
                    </a:r>
                    <a:endParaRPr lang="en-US"/>
                  </a:p>
                </c:rich>
              </c:tx>
              <c:spPr>
                <a:gradFill rotWithShape="1">
                  <a:gsLst>
                    <a:gs pos="0">
                      <a:schemeClr val="accent3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3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3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2A8-402D-BDE4-258CBCE91FDA}"/>
                </c:ext>
              </c:extLst>
            </c:dLbl>
            <c:dLbl>
              <c:idx val="3"/>
              <c:layout>
                <c:manualLayout>
                  <c:x val="8.2183836395450571E-2"/>
                  <c:y val="-9.0219451735199761E-3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FFB7CE3F-D2FF-420F-87FA-71A168D75E5A}" type="CATEGORYNAME">
                      <a:rPr lang="en-US"/>
                      <a:pPr>
                        <a:defRPr>
                          <a:solidFill>
                            <a:schemeClr val="lt1"/>
                          </a:solidFill>
                        </a:defRPr>
                      </a:pPr>
                      <a:t>[CATEGORY NAME]</a:t>
                    </a:fld>
                    <a:r>
                      <a:rPr lang="en-US" baseline="0"/>
                      <a:t>
2.9%</a:t>
                    </a:r>
                  </a:p>
                </c:rich>
              </c:tx>
              <c:spPr>
                <a:gradFill rotWithShape="1">
                  <a:gsLst>
                    <a:gs pos="0">
                      <a:schemeClr val="accent4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4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4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F2A8-402D-BDE4-258CBCE91FD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Sheet1!$E$52:$E$55</c:f>
              <c:strCache>
                <c:ptCount val="4"/>
                <c:pt idx="0">
                  <c:v>1-3</c:v>
                </c:pt>
                <c:pt idx="1">
                  <c:v>3-6</c:v>
                </c:pt>
                <c:pt idx="2">
                  <c:v>7-9</c:v>
                </c:pt>
                <c:pt idx="3">
                  <c:v>10-12</c:v>
                </c:pt>
              </c:strCache>
            </c:strRef>
          </c:cat>
          <c:val>
            <c:numRef>
              <c:f>Sheet1!$F$52:$F$55</c:f>
              <c:numCache>
                <c:formatCode>###0</c:formatCode>
                <c:ptCount val="4"/>
                <c:pt idx="0">
                  <c:v>93</c:v>
                </c:pt>
                <c:pt idx="1">
                  <c:v>172</c:v>
                </c:pt>
                <c:pt idx="2">
                  <c:v>10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2A8-402D-BDE4-258CBCE91FDA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rgbClr val="02020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Earning</a:t>
            </a:r>
            <a:r>
              <a:rPr lang="en-GB" sz="2000" b="1" baseline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Member </a:t>
            </a:r>
          </a:p>
        </c:rich>
      </c:tx>
      <c:layout>
        <c:manualLayout>
          <c:xMode val="edge"/>
          <c:yMode val="edge"/>
          <c:x val="0.49814472758628514"/>
          <c:y val="2.1900001918405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6603927931198801"/>
          <c:y val="0.11266904333419769"/>
          <c:w val="0.49299587011277768"/>
          <c:h val="0.84353095282899093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1-2365-420A-90AA-4BFC5BBD1C2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3-2365-420A-90AA-4BFC5BBD1C2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5-2365-420A-90AA-4BFC5BBD1C22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7-2365-420A-90AA-4BFC5BBD1C22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  <c:extLst>
              <c:ext xmlns:c16="http://schemas.microsoft.com/office/drawing/2014/chart" uri="{C3380CC4-5D6E-409C-BE32-E72D297353CC}">
                <c16:uniqueId val="{00000009-2365-420A-90AA-4BFC5BBD1C22}"/>
              </c:ext>
            </c:extLst>
          </c:dPt>
          <c:dLbls>
            <c:dLbl>
              <c:idx val="0"/>
              <c:spPr>
                <a:solidFill>
                  <a:sysClr val="window" lastClr="FFFFFF"/>
                </a:solidFill>
                <a:ln w="25400" cap="flat" cmpd="sng" algn="ctr">
                  <a:solidFill>
                    <a:srgbClr val="5B9BD5"/>
                  </a:solidFill>
                  <a:prstDash val="solid"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1-2365-420A-90AA-4BFC5BBD1C22}"/>
                </c:ext>
              </c:extLst>
            </c:dLbl>
            <c:dLbl>
              <c:idx val="1"/>
              <c:spPr>
                <a:gradFill rotWithShape="1">
                  <a:gsLst>
                    <a:gs pos="0">
                      <a:schemeClr val="accent2">
                        <a:shade val="51000"/>
                        <a:satMod val="130000"/>
                      </a:schemeClr>
                    </a:gs>
                    <a:gs pos="80000">
                      <a:schemeClr val="accent2">
                        <a:shade val="93000"/>
                        <a:satMod val="130000"/>
                      </a:schemeClr>
                    </a:gs>
                    <a:gs pos="100000">
                      <a:schemeClr val="accent2">
                        <a:shade val="94000"/>
                        <a:satMod val="135000"/>
                      </a:schemeClr>
                    </a:gs>
                  </a:gsLst>
                  <a:lin ang="16200000" scaled="0"/>
                </a:gradFill>
                <a:ln w="9525"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2365-420A-90AA-4BFC5BBD1C22}"/>
                </c:ext>
              </c:extLst>
            </c:dLbl>
            <c:dLbl>
              <c:idx val="2"/>
              <c:spPr>
                <a:gradFill rotWithShape="1">
                  <a:gsLst>
                    <a:gs pos="0">
                      <a:schemeClr val="accent3">
                        <a:shade val="51000"/>
                        <a:satMod val="130000"/>
                      </a:schemeClr>
                    </a:gs>
                    <a:gs pos="80000">
                      <a:schemeClr val="accent3">
                        <a:shade val="93000"/>
                        <a:satMod val="130000"/>
                      </a:schemeClr>
                    </a:gs>
                    <a:gs pos="100000">
                      <a:schemeClr val="accent3">
                        <a:shade val="94000"/>
                        <a:satMod val="135000"/>
                      </a:schemeClr>
                    </a:gs>
                  </a:gsLst>
                  <a:lin ang="16200000" scaled="0"/>
                </a:gradFill>
                <a:ln w="9525">
                  <a:noFill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threePt" dir="t">
                    <a:rot lat="0" lon="0" rev="1200000"/>
                  </a:lightRig>
                </a:scene3d>
                <a:sp3d>
                  <a:bevelT w="63500" h="25400"/>
                </a:sp3d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2365-420A-90AA-4BFC5BBD1C22}"/>
                </c:ext>
              </c:extLst>
            </c:dLbl>
            <c:dLbl>
              <c:idx val="3"/>
              <c:layout>
                <c:manualLayout>
                  <c:x val="-0.25886154855643045"/>
                  <c:y val="8.1079017767009889E-2"/>
                </c:manualLayout>
              </c:layout>
              <c:spPr>
                <a:solidFill>
                  <a:sysClr val="window" lastClr="FFFFFF"/>
                </a:solidFill>
                <a:ln w="25400" cap="flat" cmpd="sng" algn="ctr">
                  <a:solidFill>
                    <a:srgbClr val="7030A0"/>
                  </a:solidFill>
                  <a:prstDash val="solid"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2365-420A-90AA-4BFC5BBD1C22}"/>
                </c:ext>
              </c:extLst>
            </c:dLbl>
            <c:dLbl>
              <c:idx val="4"/>
              <c:spPr>
                <a:solidFill>
                  <a:sysClr val="window" lastClr="FFFFFF"/>
                </a:solidFill>
                <a:ln w="25400" cap="flat" cmpd="sng" algn="ctr">
                  <a:solidFill>
                    <a:srgbClr val="4472C4"/>
                  </a:solidFill>
                  <a:prstDash val="solid"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2365-420A-90AA-4BFC5BBD1C22}"/>
                </c:ext>
              </c:extLst>
            </c:dLbl>
            <c:spPr>
              <a:noFill/>
              <a:ln w="9525"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ysClr val="windowText" lastClr="000000">
                      <a:lumMod val="95000"/>
                      <a:lumOff val="5000"/>
                    </a:sys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Sheet5!$E$9:$E$13</c:f>
              <c:strCache>
                <c:ptCount val="5"/>
                <c:pt idx="0">
                  <c:v>No one</c:v>
                </c:pt>
                <c:pt idx="1">
                  <c:v>One Person</c:v>
                </c:pt>
                <c:pt idx="2">
                  <c:v>Two Person</c:v>
                </c:pt>
                <c:pt idx="3">
                  <c:v>Three Person</c:v>
                </c:pt>
                <c:pt idx="4">
                  <c:v>Four Person</c:v>
                </c:pt>
              </c:strCache>
            </c:strRef>
          </c:cat>
          <c:val>
            <c:numRef>
              <c:f>Sheet5!$F$9:$F$13</c:f>
              <c:numCache>
                <c:formatCode>General</c:formatCode>
                <c:ptCount val="5"/>
                <c:pt idx="0">
                  <c:v>14</c:v>
                </c:pt>
                <c:pt idx="1">
                  <c:v>212</c:v>
                </c:pt>
                <c:pt idx="2">
                  <c:v>45</c:v>
                </c:pt>
                <c:pt idx="3">
                  <c:v>6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2365-420A-90AA-4BFC5BBD1C22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8.6455331412103754E-3"/>
          <c:y val="0.43024773946067796"/>
          <c:w val="0.21383523565318022"/>
          <c:h val="0.35416571015821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solidFill>
        <a:sysClr val="windowText" lastClr="000000">
          <a:lumMod val="95000"/>
          <a:lumOff val="5000"/>
        </a:sysClr>
      </a:solidFill>
      <a:round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>
                <a:solidFill>
                  <a:schemeClr val="tx1"/>
                </a:solidFill>
              </a:rPr>
              <a:t>MONTHLY INCOME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88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7393072460369592E-2"/>
          <c:y val="0.21645242282421845"/>
          <c:w val="0.82521385507926082"/>
          <c:h val="0.67824365243443618"/>
        </c:manualLayout>
      </c:layout>
      <c:pie3DChart>
        <c:varyColors val="1"/>
        <c:ser>
          <c:idx val="0"/>
          <c:order val="0"/>
          <c:spPr>
            <a:effectLst>
              <a:outerShdw blurRad="76200" dist="76200" dir="7200000" algn="ctr" rotWithShape="0">
                <a:srgbClr val="000000">
                  <a:alpha val="63000"/>
                </a:srgbClr>
              </a:outerShdw>
            </a:effectLst>
          </c:spPr>
          <c:explosion val="5"/>
          <c:dPt>
            <c:idx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C6E8-4384-B2B4-6D69E147453F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C6E8-4384-B2B4-6D69E147453F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C6E8-4384-B2B4-6D69E147453F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6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C6E8-4384-B2B4-6D69E147453F}"/>
              </c:ext>
            </c:extLst>
          </c:dPt>
          <c:dPt>
            <c:idx val="4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C6E8-4384-B2B4-6D69E147453F}"/>
              </c:ext>
            </c:extLst>
          </c:dPt>
          <c:dPt>
            <c:idx val="5"/>
            <c:bubble3D val="0"/>
            <c:spPr>
              <a:solidFill>
                <a:schemeClr val="bg2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B-C6E8-4384-B2B4-6D69E147453F}"/>
              </c:ext>
            </c:extLst>
          </c:dPt>
          <c:dLbls>
            <c:dLbl>
              <c:idx val="0"/>
              <c:layout>
                <c:manualLayout>
                  <c:x val="4.4128825879217633E-2"/>
                  <c:y val="-1.7380653363722347E-2"/>
                </c:manualLayout>
              </c:layout>
              <c:spPr>
                <a:gradFill rotWithShape="1">
                  <a:gsLst>
                    <a:gs pos="0">
                      <a:schemeClr val="accent2">
                        <a:lumMod val="110000"/>
                        <a:satMod val="105000"/>
                        <a:tint val="67000"/>
                      </a:schemeClr>
                    </a:gs>
                    <a:gs pos="50000">
                      <a:schemeClr val="accent2">
                        <a:lumMod val="105000"/>
                        <a:satMod val="103000"/>
                        <a:tint val="73000"/>
                      </a:schemeClr>
                    </a:gs>
                    <a:gs pos="100000">
                      <a:schemeClr val="accent2">
                        <a:lumMod val="105000"/>
                        <a:satMod val="109000"/>
                        <a:tint val="81000"/>
                      </a:schemeClr>
                    </a:gs>
                  </a:gsLst>
                  <a:lin ang="5400000" scaled="0"/>
                </a:gradFill>
                <a:ln w="6350" cap="flat" cmpd="sng" algn="ctr">
                  <a:solidFill>
                    <a:schemeClr val="accent2"/>
                  </a:solidFill>
                  <a:prstDash val="solid"/>
                  <a:miter lim="800000"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3974128195085583"/>
                      <c:h val="0.1330178972533441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C6E8-4384-B2B4-6D69E147453F}"/>
                </c:ext>
              </c:extLst>
            </c:dLbl>
            <c:dLbl>
              <c:idx val="1"/>
              <c:spPr>
                <a:gradFill rotWithShape="1">
                  <a:gsLst>
                    <a:gs pos="0">
                      <a:schemeClr val="accent1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1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1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3-C6E8-4384-B2B4-6D69E147453F}"/>
                </c:ext>
              </c:extLst>
            </c:dLbl>
            <c:dLbl>
              <c:idx val="2"/>
              <c:spPr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5-C6E8-4384-B2B4-6D69E147453F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9193E410-3224-4221-BF0B-0056FE640833}" type="CATEGORYNAME">
                      <a:rPr lang="en-US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rPr>
                      <a:pPr>
                        <a:defRPr>
                          <a:solidFill>
                            <a:schemeClr val="lt1"/>
                          </a:solidFill>
                        </a:defRPr>
                      </a:pPr>
                      <a:t>[CATEGORY NAME]</a:t>
                    </a:fld>
                    <a:r>
                      <a:rPr lang="en-US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rPr>
                      <a:t>
</a:t>
                    </a:r>
                    <a:fld id="{563AC04B-0D26-4E1B-99E2-BB8B0E6A93FF}" type="PERCENTAGE">
                      <a:rPr lang="en-US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rPr>
                      <a:pPr>
                        <a:defRPr>
                          <a:solidFill>
                            <a:schemeClr val="lt1"/>
                          </a:solidFill>
                        </a:defRPr>
                      </a:pPr>
                      <a:t>[PERCENTAGE]</a:t>
                    </a:fld>
                    <a:endParaRPr lang="en-US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endParaRPr>
                  </a:p>
                </c:rich>
              </c:tx>
              <c:spPr>
                <a:gradFill rotWithShape="1">
                  <a:gsLst>
                    <a:gs pos="0">
                      <a:schemeClr val="accent6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6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6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C6E8-4384-B2B4-6D69E147453F}"/>
                </c:ext>
              </c:extLst>
            </c:dLbl>
            <c:dLbl>
              <c:idx val="4"/>
              <c:spPr>
                <a:gradFill rotWithShape="1">
                  <a:gsLst>
                    <a:gs pos="0">
                      <a:schemeClr val="accent2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2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2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C6E8-4384-B2B4-6D69E147453F}"/>
                </c:ext>
              </c:extLst>
            </c:dLbl>
            <c:dLbl>
              <c:idx val="5"/>
              <c:spPr>
                <a:gradFill rotWithShape="1">
                  <a:gsLst>
                    <a:gs pos="0">
                      <a:schemeClr val="accent3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3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3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B-C6E8-4384-B2B4-6D69E147453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Sheet1!$B$5:$B$10</c:f>
              <c:strCache>
                <c:ptCount val="6"/>
                <c:pt idx="0">
                  <c:v>0-5k</c:v>
                </c:pt>
                <c:pt idx="1">
                  <c:v>5k-10k</c:v>
                </c:pt>
                <c:pt idx="2">
                  <c:v>10k-15k</c:v>
                </c:pt>
                <c:pt idx="3">
                  <c:v>15k-20k</c:v>
                </c:pt>
                <c:pt idx="4">
                  <c:v>20k-25k</c:v>
                </c:pt>
                <c:pt idx="5">
                  <c:v>More than 25k</c:v>
                </c:pt>
              </c:strCache>
            </c:strRef>
          </c:cat>
          <c:val>
            <c:numRef>
              <c:f>Sheet1!$C$5:$C$10</c:f>
              <c:numCache>
                <c:formatCode>General</c:formatCode>
                <c:ptCount val="6"/>
                <c:pt idx="0">
                  <c:v>5.7</c:v>
                </c:pt>
                <c:pt idx="1">
                  <c:v>27.9</c:v>
                </c:pt>
                <c:pt idx="2">
                  <c:v>28.2</c:v>
                </c:pt>
                <c:pt idx="3">
                  <c:v>23.9</c:v>
                </c:pt>
                <c:pt idx="4">
                  <c:v>9.6</c:v>
                </c:pt>
                <c:pt idx="5">
                  <c:v>4.5999999999999996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C6E8-4384-B2B4-6D69E147453F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solidFill>
        <a:schemeClr val="tx1">
          <a:lumMod val="95000"/>
          <a:lumOff val="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sz="2000" b="1" baseline="0" dirty="0">
                <a:solidFill>
                  <a:schemeClr val="tx1"/>
                </a:solidFill>
              </a:rPr>
              <a:t>overall condition has improved or not</a:t>
            </a:r>
            <a:endParaRPr lang="en-GB" sz="2000" b="1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0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>
          <a:outerShdw blurRad="50800" dist="50800" dir="5400000" algn="ctr" rotWithShape="0">
            <a:srgbClr val="000000">
              <a:alpha val="0"/>
            </a:srgbClr>
          </a:outerShdw>
        </a:effectLst>
        <a:scene3d>
          <a:camera prst="orthographicFront"/>
          <a:lightRig rig="threePt" dir="t"/>
        </a:scene3d>
        <a:sp3d>
          <a:bevelT prst="relaxedInset"/>
        </a:sp3d>
      </c:spPr>
    </c:sideWall>
    <c:backWall>
      <c:thickness val="0"/>
      <c:spPr>
        <a:noFill/>
        <a:ln>
          <a:noFill/>
        </a:ln>
        <a:effectLst>
          <a:outerShdw blurRad="50800" dist="50800" dir="5400000" algn="ctr" rotWithShape="0">
            <a:srgbClr val="000000">
              <a:alpha val="0"/>
            </a:srgbClr>
          </a:outerShdw>
        </a:effectLst>
        <a:scene3d>
          <a:camera prst="orthographicFront"/>
          <a:lightRig rig="threePt" dir="t"/>
        </a:scene3d>
        <a:sp3d>
          <a:bevelT prst="relaxedInset"/>
        </a:sp3d>
      </c:spPr>
    </c:backWall>
    <c:plotArea>
      <c:layout>
        <c:manualLayout>
          <c:layoutTarget val="inner"/>
          <c:xMode val="edge"/>
          <c:yMode val="edge"/>
          <c:x val="3.7407208041761078E-2"/>
          <c:y val="0.13075399128748727"/>
          <c:w val="0.88266977955259562"/>
          <c:h val="0.80362146674941071"/>
        </c:manualLayout>
      </c:layout>
      <c:bar3DChart>
        <c:barDir val="col"/>
        <c:grouping val="stacked"/>
        <c:varyColors val="0"/>
        <c:ser>
          <c:idx val="0"/>
          <c:order val="0"/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prst="relaxedInset"/>
              </a:sp3d>
            </c:spPr>
            <c:extLst>
              <c:ext xmlns:c16="http://schemas.microsoft.com/office/drawing/2014/chart" uri="{C3380CC4-5D6E-409C-BE32-E72D297353CC}">
                <c16:uniqueId val="{00000001-A3FC-4A02-A8F6-E0DF0E8B1834}"/>
              </c:ext>
            </c:extLst>
          </c:dPt>
          <c:dPt>
            <c:idx val="1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  <a:scene3d>
                <a:camera prst="orthographicFront"/>
                <a:lightRig rig="threePt" dir="t"/>
              </a:scene3d>
              <a:sp3d>
                <a:bevelT w="101600" prst="riblet"/>
              </a:sp3d>
            </c:spPr>
            <c:extLst>
              <c:ext xmlns:c16="http://schemas.microsoft.com/office/drawing/2014/chart" uri="{C3380CC4-5D6E-409C-BE32-E72D297353CC}">
                <c16:uniqueId val="{00000003-A3FC-4A02-A8F6-E0DF0E8B1834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74.64%</a:t>
                    </a:r>
                  </a:p>
                </c:rich>
              </c:tx>
              <c:spPr>
                <a:gradFill rotWithShape="1">
                  <a:gsLst>
                    <a:gs pos="0">
                      <a:schemeClr val="accent2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2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2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3FC-4A02-A8F6-E0DF0E8B1834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800" b="1" i="0" u="none" strike="noStrike" kern="1200" baseline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/>
                      <a:t>25.26%</a:t>
                    </a:r>
                  </a:p>
                </c:rich>
              </c:tx>
              <c:spPr>
                <a:gradFill rotWithShape="1">
                  <a:gsLst>
                    <a:gs pos="0">
                      <a:schemeClr val="accent6">
                        <a:satMod val="103000"/>
                        <a:lumMod val="102000"/>
                        <a:tint val="94000"/>
                      </a:schemeClr>
                    </a:gs>
                    <a:gs pos="50000">
                      <a:schemeClr val="accent6">
                        <a:satMod val="110000"/>
                        <a:lumMod val="100000"/>
                        <a:shade val="100000"/>
                      </a:schemeClr>
                    </a:gs>
                    <a:gs pos="100000">
                      <a:schemeClr val="accent6">
                        <a:lumMod val="99000"/>
                        <a:satMod val="120000"/>
                        <a:shade val="7800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>
                  <a:outerShdw blurRad="57150" dist="19050" dir="5400000" algn="ctr" rotWithShape="0">
                    <a:srgbClr val="000000">
                      <a:alpha val="63000"/>
                    </a:srgbClr>
                  </a:outerShdw>
                </a:effectLst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800" b="1" i="0" u="none" strike="noStrike" kern="1200" baseline="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A3FC-4A02-A8F6-E0DF0E8B183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Sheet1!$B$3:$B$4</c:f>
              <c:strCache>
                <c:ptCount val="2"/>
                <c:pt idx="0">
                  <c:v>Yes</c:v>
                </c:pt>
                <c:pt idx="1">
                  <c:v>No</c:v>
                </c:pt>
              </c:strCache>
            </c:strRef>
          </c:cat>
          <c:val>
            <c:numRef>
              <c:f>Sheet1!$C$3:$C$4</c:f>
              <c:numCache>
                <c:formatCode>###0</c:formatCode>
                <c:ptCount val="2"/>
                <c:pt idx="0">
                  <c:v>208</c:v>
                </c:pt>
                <c:pt idx="1">
                  <c:v>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FC-4A02-A8F6-E0DF0E8B183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9"/>
        <c:shape val="box"/>
        <c:axId val="908903183"/>
        <c:axId val="908903663"/>
        <c:axId val="0"/>
      </c:bar3DChart>
      <c:catAx>
        <c:axId val="9089031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8903663"/>
        <c:crosses val="autoZero"/>
        <c:auto val="1"/>
        <c:lblAlgn val="ctr"/>
        <c:lblOffset val="100"/>
        <c:noMultiLvlLbl val="0"/>
      </c:catAx>
      <c:valAx>
        <c:axId val="908903663"/>
        <c:scaling>
          <c:orientation val="minMax"/>
        </c:scaling>
        <c:delete val="0"/>
        <c:axPos val="l"/>
        <c:majorGridlines>
          <c:spPr>
            <a:ln w="19050" cap="flat" cmpd="sng" algn="ctr">
              <a:solidFill>
                <a:schemeClr val="accent1"/>
              </a:solidFill>
              <a:round/>
            </a:ln>
            <a:effectLst>
              <a:outerShdw blurRad="50800" dist="50800" dir="5400000" algn="ctr" rotWithShape="0">
                <a:srgbClr val="FF0000"/>
              </a:outerShdw>
            </a:effectLst>
          </c:spPr>
        </c:majorGridlines>
        <c:numFmt formatCode="###0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8903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391434973648961"/>
          <c:y val="0.92620249212716332"/>
          <c:w val="0.41694077588473144"/>
          <c:h val="5.44408844401960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solidFill>
        <a:schemeClr val="tx1">
          <a:lumMod val="95000"/>
          <a:lumOff val="5000"/>
        </a:schemeClr>
      </a:solidFill>
      <a:round/>
    </a:ln>
    <a:effectLst>
      <a:outerShdw blurRad="12700" dist="50800" dir="5400000" sx="1000" sy="1000" algn="ctr" rotWithShape="0">
        <a:srgbClr val="000000">
          <a:alpha val="99000"/>
        </a:srgbClr>
      </a:outerShdw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0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68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800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omments/modernComment_103_C13E7BF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76ABD3E-91F1-4872-8376-DAC780714E93}" authorId="{0693164A-68CB-72D5-4B70-C15166AE1E9A}" created="2024-10-06T05:48:58.56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42097651" sldId="259"/>
      <ac:spMk id="7" creationId="{7D4F2BDB-BBBD-7FBC-967B-30A18527CAD3}"/>
    </ac:deMkLst>
    <p188:txBody>
      <a:bodyPr/>
      <a:lstStyle/>
      <a:p>
        <a:r>
          <a:rPr lang="en-GB"/>
          <a:t>With the highest percentage of individuals falling within the 25-35 age group at 27.1%. The next highest percentage is in the 35-45 age group at 16.8%. As the age increases, the percentage of individuals decreases, with only 2.1% of the population in the 75-85 age group. </a:t>
        </a:r>
      </a:p>
    </p188:txBody>
  </p188:cm>
</p188:cmLst>
</file>

<file path=ppt/comments/modernComment_112_996FF87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915233F-D4E8-4A38-BCF1-3D944B9914B0}" authorId="{0693164A-68CB-72D5-4B70-C15166AE1E9A}" created="2024-10-06T06:18:37.48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74252154" sldId="274"/>
      <ac:spMk id="7" creationId="{7D4F2BDB-BBBD-7FBC-967B-30A18527CAD3}"/>
    </ac:deMkLst>
    <p188:txBody>
      <a:bodyPr/>
      <a:lstStyle/>
      <a:p>
        <a:r>
          <a:rPr lang="en-GB"/>
          <a:t>As we can see, (48.9%) have only completed primary education, followed by those with secondary education (43.2%). A smaller percentage (13.2%) have completed higher secondary education, and only 4.6% have no formal education.</a:t>
        </a:r>
      </a:p>
    </p188:txBody>
  </p188:cm>
  <p188:cm id="{0E635F50-13C8-4B52-AA52-2BF3FAF30F31}" authorId="{0693164A-68CB-72D5-4B70-C15166AE1E9A}" created="2024-10-06T06:18:57.021">
    <pc:sldMkLst xmlns:pc="http://schemas.microsoft.com/office/powerpoint/2013/main/command">
      <pc:docMk/>
      <pc:sldMk cId="2574252154" sldId="274"/>
    </pc:sldMkLst>
    <p188:txBody>
      <a:bodyPr/>
      <a:lstStyle/>
      <a:p>
        <a:r>
          <a:rPr lang="en-GB"/>
          <a:t>The majority of families have 3-6 members, with 59.6% in this category. 33.6% have 1-3 members, while smaller percentages have 7-9 (3.9%) or 10-12 (2.9%) members.</a:t>
        </a:r>
      </a:p>
    </p188:txBody>
  </p188:cm>
</p188:cmLst>
</file>

<file path=ppt/comments/modernComment_11A_1FC6A35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2AD5EBE-1ACB-4ED4-BC17-C4F2FE826598}" authorId="{0693164A-68CB-72D5-4B70-C15166AE1E9A}" created="2024-10-06T06:37:20.246">
    <pc:sldMkLst xmlns:pc="http://schemas.microsoft.com/office/powerpoint/2013/main/command">
      <pc:docMk/>
      <pc:sldMk cId="533111639" sldId="282"/>
    </pc:sldMkLst>
    <p188:txBody>
      <a:bodyPr/>
      <a:lstStyle/>
      <a:p>
        <a:r>
          <a:rPr lang="en-GB"/>
          <a:t>The two largest income groups are 5k-9k and 20k-24k, each comprising 28% of the population. The remaining income brackets exhibit smaller proportions, with the 0-4k bracket representing the lowest at 5%. This indicates that a relatively small percentage of the population earns below 4k per month. 
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25CC2C-6771-4D6B-B743-CCD7DAC9ACBA}" type="doc">
      <dgm:prSet loTypeId="urn:microsoft.com/office/officeart/2005/8/layout/radial5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625FFB-603B-4CC8-A524-E5EAE9B8E13F}">
      <dgm:prSet phldrT="[Text]"/>
      <dgm:spPr/>
      <dgm:t>
        <a:bodyPr/>
        <a:lstStyle/>
        <a:p>
          <a:r>
            <a:rPr lang="en-US" dirty="0"/>
            <a:t>Discussion</a:t>
          </a:r>
        </a:p>
      </dgm:t>
    </dgm:pt>
    <dgm:pt modelId="{DBD98383-4FEE-4FEF-83D5-8005E7B0D074}" type="parTrans" cxnId="{EACF59E9-CDD2-4105-84E3-0B55749D3D7A}">
      <dgm:prSet/>
      <dgm:spPr/>
      <dgm:t>
        <a:bodyPr/>
        <a:lstStyle/>
        <a:p>
          <a:endParaRPr lang="en-US"/>
        </a:p>
      </dgm:t>
    </dgm:pt>
    <dgm:pt modelId="{EAC28BD7-FB63-4593-B69E-BABD00BEA070}" type="sibTrans" cxnId="{EACF59E9-CDD2-4105-84E3-0B55749D3D7A}">
      <dgm:prSet/>
      <dgm:spPr/>
      <dgm:t>
        <a:bodyPr/>
        <a:lstStyle/>
        <a:p>
          <a:endParaRPr lang="en-US"/>
        </a:p>
      </dgm:t>
    </dgm:pt>
    <dgm:pt modelId="{5EE5D8C9-DC7B-4056-982D-7918AA0A592E}">
      <dgm:prSet phldrT="[Text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n-US" dirty="0"/>
            <a:t>Housing Conditions</a:t>
          </a:r>
          <a:br>
            <a:rPr lang="en-US" dirty="0"/>
          </a:br>
          <a:r>
            <a:rPr lang="en-US" dirty="0"/>
            <a:t>OR: 46.221</a:t>
          </a:r>
          <a:br>
            <a:rPr lang="en-US" dirty="0"/>
          </a:br>
          <a:r>
            <a:rPr lang="en-US" dirty="0"/>
            <a:t>P&lt;.001</a:t>
          </a:r>
        </a:p>
      </dgm:t>
    </dgm:pt>
    <dgm:pt modelId="{427ECE00-A01B-4D7B-8F12-C4E263C1FB00}" type="parTrans" cxnId="{55CAAD87-8B47-4FEF-AA90-C2244FAF96C2}">
      <dgm:prSet/>
      <dgm:spPr/>
      <dgm:t>
        <a:bodyPr/>
        <a:lstStyle/>
        <a:p>
          <a:endParaRPr lang="en-US"/>
        </a:p>
      </dgm:t>
    </dgm:pt>
    <dgm:pt modelId="{2038AEA7-0C5E-44E9-95F6-16F051E48EB0}" type="sibTrans" cxnId="{55CAAD87-8B47-4FEF-AA90-C2244FAF96C2}">
      <dgm:prSet/>
      <dgm:spPr/>
      <dgm:t>
        <a:bodyPr/>
        <a:lstStyle/>
        <a:p>
          <a:endParaRPr lang="en-US"/>
        </a:p>
      </dgm:t>
    </dgm:pt>
    <dgm:pt modelId="{32BF6EF5-641E-4DD4-B2AF-79977447D3FA}">
      <dgm:prSet phldrT="[Text]"/>
      <dgm:spPr>
        <a:solidFill>
          <a:srgbClr val="17CF92"/>
        </a:solidFill>
      </dgm:spPr>
      <dgm:t>
        <a:bodyPr/>
        <a:lstStyle/>
        <a:p>
          <a:r>
            <a:rPr lang="en-US" dirty="0"/>
            <a:t>Children's’ Education</a:t>
          </a:r>
          <a:br>
            <a:rPr lang="en-US" dirty="0"/>
          </a:br>
          <a:r>
            <a:rPr lang="en-US" dirty="0"/>
            <a:t>P=0.017</a:t>
          </a:r>
        </a:p>
      </dgm:t>
    </dgm:pt>
    <dgm:pt modelId="{90648F13-F762-47B6-BA2E-BD3486113672}" type="parTrans" cxnId="{B58016CA-6DC6-44DF-B482-D88D483267AA}">
      <dgm:prSet/>
      <dgm:spPr/>
      <dgm:t>
        <a:bodyPr/>
        <a:lstStyle/>
        <a:p>
          <a:endParaRPr lang="en-US"/>
        </a:p>
      </dgm:t>
    </dgm:pt>
    <dgm:pt modelId="{8CC86A2F-945C-4616-8DA7-A767B8124A3E}" type="sibTrans" cxnId="{B58016CA-6DC6-44DF-B482-D88D483267AA}">
      <dgm:prSet/>
      <dgm:spPr/>
      <dgm:t>
        <a:bodyPr/>
        <a:lstStyle/>
        <a:p>
          <a:endParaRPr lang="en-US"/>
        </a:p>
      </dgm:t>
    </dgm:pt>
    <dgm:pt modelId="{297C27D7-D294-4144-9579-D9912134E207}">
      <dgm:prSet phldrT="[Text]" custT="1"/>
      <dgm:spPr>
        <a:solidFill>
          <a:srgbClr val="8DD133"/>
        </a:solidFill>
      </dgm:spPr>
      <dgm:t>
        <a:bodyPr/>
        <a:lstStyle/>
        <a:p>
          <a:r>
            <a:rPr lang="en-US" sz="1400" b="1" dirty="0">
              <a:solidFill>
                <a:schemeClr val="tx1"/>
              </a:solidFill>
            </a:rPr>
            <a:t>Health </a:t>
          </a:r>
          <a:br>
            <a:rPr lang="en-US" sz="1400" b="1" dirty="0">
              <a:solidFill>
                <a:schemeClr val="tx1"/>
              </a:solidFill>
            </a:rPr>
          </a:br>
          <a:r>
            <a:rPr lang="en-US" sz="1400" b="1" dirty="0">
              <a:solidFill>
                <a:schemeClr val="tx1"/>
              </a:solidFill>
            </a:rPr>
            <a:t>P&lt;.001</a:t>
          </a:r>
        </a:p>
      </dgm:t>
    </dgm:pt>
    <dgm:pt modelId="{87EC6A01-785E-44DC-9709-28316D3F9D8F}" type="parTrans" cxnId="{E75896AD-5BEB-41A6-B638-8A81C00780FB}">
      <dgm:prSet/>
      <dgm:spPr/>
      <dgm:t>
        <a:bodyPr/>
        <a:lstStyle/>
        <a:p>
          <a:endParaRPr lang="en-US"/>
        </a:p>
      </dgm:t>
    </dgm:pt>
    <dgm:pt modelId="{C88DFC00-C40B-4612-81AB-E1085866C7C1}" type="sibTrans" cxnId="{E75896AD-5BEB-41A6-B638-8A81C00780FB}">
      <dgm:prSet/>
      <dgm:spPr/>
      <dgm:t>
        <a:bodyPr/>
        <a:lstStyle/>
        <a:p>
          <a:endParaRPr lang="en-US"/>
        </a:p>
      </dgm:t>
    </dgm:pt>
    <dgm:pt modelId="{20486188-F295-4983-8E1C-9F1B785B7BE1}">
      <dgm:prSet phldrT="[Text]"/>
      <dgm:spPr>
        <a:solidFill>
          <a:srgbClr val="32CC41"/>
        </a:solidFill>
      </dgm:spPr>
      <dgm:t>
        <a:bodyPr/>
        <a:lstStyle/>
        <a:p>
          <a:r>
            <a:rPr lang="en-US" dirty="0"/>
            <a:t>Income Challenges</a:t>
          </a:r>
          <a:br>
            <a:rPr lang="en-US" dirty="0"/>
          </a:br>
          <a:r>
            <a:rPr lang="en-US" dirty="0"/>
            <a:t>P=.010 (5k-10k)</a:t>
          </a:r>
        </a:p>
      </dgm:t>
    </dgm:pt>
    <dgm:pt modelId="{69498C2A-92EF-414F-A32D-20460C5703C6}" type="parTrans" cxnId="{ED27A0FC-07FA-4448-9F58-3EB8A27C1D28}">
      <dgm:prSet/>
      <dgm:spPr/>
      <dgm:t>
        <a:bodyPr/>
        <a:lstStyle/>
        <a:p>
          <a:endParaRPr lang="en-US"/>
        </a:p>
      </dgm:t>
    </dgm:pt>
    <dgm:pt modelId="{DF04ACAD-ADA0-466F-97A2-26BBC0A33AB9}" type="sibTrans" cxnId="{ED27A0FC-07FA-4448-9F58-3EB8A27C1D28}">
      <dgm:prSet/>
      <dgm:spPr/>
      <dgm:t>
        <a:bodyPr/>
        <a:lstStyle/>
        <a:p>
          <a:endParaRPr lang="en-US"/>
        </a:p>
      </dgm:t>
    </dgm:pt>
    <dgm:pt modelId="{0797983B-680F-4C3B-A7D6-187C9A621A6B}">
      <dgm:prSet phldrT="[Text]" custT="1"/>
      <dgm:spPr>
        <a:solidFill>
          <a:srgbClr val="9FF3A3"/>
        </a:solidFill>
      </dgm:spPr>
      <dgm:t>
        <a:bodyPr/>
        <a:lstStyle/>
        <a:p>
          <a:r>
            <a:rPr lang="en-US" sz="1200" b="1" dirty="0">
              <a:solidFill>
                <a:schemeClr val="tx1"/>
              </a:solidFill>
            </a:rPr>
            <a:t>Employment</a:t>
          </a:r>
          <a:br>
            <a:rPr lang="en-US" sz="1200" b="1" dirty="0">
              <a:solidFill>
                <a:schemeClr val="tx1"/>
              </a:solidFill>
            </a:rPr>
          </a:br>
          <a:r>
            <a:rPr lang="en-US" sz="1200" b="1" dirty="0">
              <a:solidFill>
                <a:schemeClr val="tx1"/>
              </a:solidFill>
            </a:rPr>
            <a:t>P=.029</a:t>
          </a:r>
        </a:p>
      </dgm:t>
    </dgm:pt>
    <dgm:pt modelId="{0A2382F1-076C-4531-8C32-F81717B22165}" type="parTrans" cxnId="{A7BA3A9A-A9B6-4A4F-90AB-EF4507837142}">
      <dgm:prSet/>
      <dgm:spPr/>
      <dgm:t>
        <a:bodyPr/>
        <a:lstStyle/>
        <a:p>
          <a:endParaRPr lang="en-US"/>
        </a:p>
      </dgm:t>
    </dgm:pt>
    <dgm:pt modelId="{42E00C7F-806E-4E5F-8444-318883A0BD43}" type="sibTrans" cxnId="{A7BA3A9A-A9B6-4A4F-90AB-EF4507837142}">
      <dgm:prSet/>
      <dgm:spPr/>
      <dgm:t>
        <a:bodyPr/>
        <a:lstStyle/>
        <a:p>
          <a:endParaRPr lang="en-US"/>
        </a:p>
      </dgm:t>
    </dgm:pt>
    <dgm:pt modelId="{6B9DF8DA-0D31-4127-BD7F-4E4DD83D81CE}">
      <dgm:prSet phldrT="[Text]"/>
      <dgm:spPr>
        <a:solidFill>
          <a:srgbClr val="9FF3A3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Education level</a:t>
          </a:r>
          <a:br>
            <a:rPr lang="en-US" b="1" dirty="0">
              <a:solidFill>
                <a:schemeClr val="tx1"/>
              </a:solidFill>
            </a:rPr>
          </a:br>
          <a:r>
            <a:rPr lang="en-US" b="1" dirty="0">
              <a:solidFill>
                <a:schemeClr val="tx1"/>
              </a:solidFill>
            </a:rPr>
            <a:t>48.9% (illiterate)</a:t>
          </a:r>
          <a:endParaRPr lang="en-US" dirty="0"/>
        </a:p>
      </dgm:t>
    </dgm:pt>
    <dgm:pt modelId="{208E5192-FDF7-4277-8182-04EAA75976F8}" type="parTrans" cxnId="{672EBFD3-07D0-4B29-BA1B-EF6B3655FBA3}">
      <dgm:prSet/>
      <dgm:spPr/>
      <dgm:t>
        <a:bodyPr/>
        <a:lstStyle/>
        <a:p>
          <a:endParaRPr lang="en-GB"/>
        </a:p>
      </dgm:t>
    </dgm:pt>
    <dgm:pt modelId="{43D81BF7-FFF4-45C1-8D25-C7842BE420D4}" type="sibTrans" cxnId="{672EBFD3-07D0-4B29-BA1B-EF6B3655FBA3}">
      <dgm:prSet/>
      <dgm:spPr/>
      <dgm:t>
        <a:bodyPr/>
        <a:lstStyle/>
        <a:p>
          <a:endParaRPr lang="en-GB"/>
        </a:p>
      </dgm:t>
    </dgm:pt>
    <dgm:pt modelId="{BFB16730-6545-45AC-8283-540D548554A5}" type="pres">
      <dgm:prSet presAssocID="{5D25CC2C-6771-4D6B-B743-CCD7DAC9ACBA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F26F9E9-2A6A-4322-80D4-46FC990B6AA0}" type="pres">
      <dgm:prSet presAssocID="{E4625FFB-603B-4CC8-A524-E5EAE9B8E13F}" presName="centerShape" presStyleLbl="node0" presStyleIdx="0" presStyleCnt="1"/>
      <dgm:spPr/>
      <dgm:t>
        <a:bodyPr/>
        <a:lstStyle/>
        <a:p>
          <a:endParaRPr lang="en-US"/>
        </a:p>
      </dgm:t>
    </dgm:pt>
    <dgm:pt modelId="{73C4999A-C2D0-4F83-980F-E5F6A9E11DB4}" type="pres">
      <dgm:prSet presAssocID="{208E5192-FDF7-4277-8182-04EAA75976F8}" presName="parTrans" presStyleLbl="sibTrans2D1" presStyleIdx="0" presStyleCnt="6"/>
      <dgm:spPr/>
      <dgm:t>
        <a:bodyPr/>
        <a:lstStyle/>
        <a:p>
          <a:endParaRPr lang="en-US"/>
        </a:p>
      </dgm:t>
    </dgm:pt>
    <dgm:pt modelId="{4EF8116C-57AD-419E-A16F-2AA4C81A5121}" type="pres">
      <dgm:prSet presAssocID="{208E5192-FDF7-4277-8182-04EAA75976F8}" presName="connectorText" presStyleLbl="sibTrans2D1" presStyleIdx="0" presStyleCnt="6"/>
      <dgm:spPr/>
      <dgm:t>
        <a:bodyPr/>
        <a:lstStyle/>
        <a:p>
          <a:endParaRPr lang="en-US"/>
        </a:p>
      </dgm:t>
    </dgm:pt>
    <dgm:pt modelId="{61569337-222B-413A-91D9-6A3F92757827}" type="pres">
      <dgm:prSet presAssocID="{6B9DF8DA-0D31-4127-BD7F-4E4DD83D81CE}" presName="node" presStyleLbl="node1" presStyleIdx="0" presStyleCnt="6" custScaleX="119048" custScaleY="10489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B71FC2-9082-4B5D-AA3D-6261EDC5B07D}" type="pres">
      <dgm:prSet presAssocID="{427ECE00-A01B-4D7B-8F12-C4E263C1FB00}" presName="parTrans" presStyleLbl="sibTrans2D1" presStyleIdx="1" presStyleCnt="6"/>
      <dgm:spPr/>
      <dgm:t>
        <a:bodyPr/>
        <a:lstStyle/>
        <a:p>
          <a:endParaRPr lang="en-US"/>
        </a:p>
      </dgm:t>
    </dgm:pt>
    <dgm:pt modelId="{872FF586-DE32-4EAF-BD72-B369F857EA1A}" type="pres">
      <dgm:prSet presAssocID="{427ECE00-A01B-4D7B-8F12-C4E263C1FB00}" presName="connectorText" presStyleLbl="sibTrans2D1" presStyleIdx="1" presStyleCnt="6"/>
      <dgm:spPr/>
      <dgm:t>
        <a:bodyPr/>
        <a:lstStyle/>
        <a:p>
          <a:endParaRPr lang="en-US"/>
        </a:p>
      </dgm:t>
    </dgm:pt>
    <dgm:pt modelId="{07EB140E-EF68-446C-A4BC-90670D5086BF}" type="pres">
      <dgm:prSet presAssocID="{5EE5D8C9-DC7B-4056-982D-7918AA0A592E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7B4A8D0-1B4C-490E-B659-4D88FB5EDF89}" type="pres">
      <dgm:prSet presAssocID="{90648F13-F762-47B6-BA2E-BD3486113672}" presName="parTrans" presStyleLbl="sibTrans2D1" presStyleIdx="2" presStyleCnt="6"/>
      <dgm:spPr/>
      <dgm:t>
        <a:bodyPr/>
        <a:lstStyle/>
        <a:p>
          <a:endParaRPr lang="en-US"/>
        </a:p>
      </dgm:t>
    </dgm:pt>
    <dgm:pt modelId="{5248C541-DE92-4696-BFE5-4FA627D3D74D}" type="pres">
      <dgm:prSet presAssocID="{90648F13-F762-47B6-BA2E-BD3486113672}" presName="connectorText" presStyleLbl="sibTrans2D1" presStyleIdx="2" presStyleCnt="6"/>
      <dgm:spPr/>
      <dgm:t>
        <a:bodyPr/>
        <a:lstStyle/>
        <a:p>
          <a:endParaRPr lang="en-US"/>
        </a:p>
      </dgm:t>
    </dgm:pt>
    <dgm:pt modelId="{4BDED888-B53C-406A-86BF-FDFC6CD80276}" type="pres">
      <dgm:prSet presAssocID="{32BF6EF5-641E-4DD4-B2AF-79977447D3FA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29C41B-936E-45F8-AEC6-449596FB2EA6}" type="pres">
      <dgm:prSet presAssocID="{87EC6A01-785E-44DC-9709-28316D3F9D8F}" presName="parTrans" presStyleLbl="sibTrans2D1" presStyleIdx="3" presStyleCnt="6"/>
      <dgm:spPr/>
      <dgm:t>
        <a:bodyPr/>
        <a:lstStyle/>
        <a:p>
          <a:endParaRPr lang="en-US"/>
        </a:p>
      </dgm:t>
    </dgm:pt>
    <dgm:pt modelId="{63A1569A-D2AA-40C9-AC6B-95792DB1569F}" type="pres">
      <dgm:prSet presAssocID="{87EC6A01-785E-44DC-9709-28316D3F9D8F}" presName="connectorText" presStyleLbl="sibTrans2D1" presStyleIdx="3" presStyleCnt="6"/>
      <dgm:spPr/>
      <dgm:t>
        <a:bodyPr/>
        <a:lstStyle/>
        <a:p>
          <a:endParaRPr lang="en-US"/>
        </a:p>
      </dgm:t>
    </dgm:pt>
    <dgm:pt modelId="{4D1F2CB3-5352-4915-8966-FDA8DFA87F5E}" type="pres">
      <dgm:prSet presAssocID="{297C27D7-D294-4144-9579-D9912134E207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DC66D2-F544-483E-9C87-4B8657CB0B23}" type="pres">
      <dgm:prSet presAssocID="{69498C2A-92EF-414F-A32D-20460C5703C6}" presName="parTrans" presStyleLbl="sibTrans2D1" presStyleIdx="4" presStyleCnt="6"/>
      <dgm:spPr/>
      <dgm:t>
        <a:bodyPr/>
        <a:lstStyle/>
        <a:p>
          <a:endParaRPr lang="en-US"/>
        </a:p>
      </dgm:t>
    </dgm:pt>
    <dgm:pt modelId="{CDD6B2A2-B393-4D37-845E-200B97A33554}" type="pres">
      <dgm:prSet presAssocID="{69498C2A-92EF-414F-A32D-20460C5703C6}" presName="connectorText" presStyleLbl="sibTrans2D1" presStyleIdx="4" presStyleCnt="6"/>
      <dgm:spPr/>
      <dgm:t>
        <a:bodyPr/>
        <a:lstStyle/>
        <a:p>
          <a:endParaRPr lang="en-US"/>
        </a:p>
      </dgm:t>
    </dgm:pt>
    <dgm:pt modelId="{A22C4AE1-F762-4A05-9121-6F08331ECF86}" type="pres">
      <dgm:prSet presAssocID="{20486188-F295-4983-8E1C-9F1B785B7BE1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DD18A26-818B-4F3A-A020-DCADDBBB17CE}" type="pres">
      <dgm:prSet presAssocID="{0A2382F1-076C-4531-8C32-F81717B22165}" presName="parTrans" presStyleLbl="sibTrans2D1" presStyleIdx="5" presStyleCnt="6"/>
      <dgm:spPr/>
      <dgm:t>
        <a:bodyPr/>
        <a:lstStyle/>
        <a:p>
          <a:endParaRPr lang="en-US"/>
        </a:p>
      </dgm:t>
    </dgm:pt>
    <dgm:pt modelId="{254197CC-62B6-4A53-A1D4-E4EE90667F88}" type="pres">
      <dgm:prSet presAssocID="{0A2382F1-076C-4531-8C32-F81717B22165}" presName="connectorText" presStyleLbl="sibTrans2D1" presStyleIdx="5" presStyleCnt="6"/>
      <dgm:spPr/>
      <dgm:t>
        <a:bodyPr/>
        <a:lstStyle/>
        <a:p>
          <a:endParaRPr lang="en-US"/>
        </a:p>
      </dgm:t>
    </dgm:pt>
    <dgm:pt modelId="{3517DF61-ADC1-4F2E-ACBF-6CD722C6D50A}" type="pres">
      <dgm:prSet presAssocID="{0797983B-680F-4C3B-A7D6-187C9A621A6B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ACF59E9-CDD2-4105-84E3-0B55749D3D7A}" srcId="{5D25CC2C-6771-4D6B-B743-CCD7DAC9ACBA}" destId="{E4625FFB-603B-4CC8-A524-E5EAE9B8E13F}" srcOrd="0" destOrd="0" parTransId="{DBD98383-4FEE-4FEF-83D5-8005E7B0D074}" sibTransId="{EAC28BD7-FB63-4593-B69E-BABD00BEA070}"/>
    <dgm:cxn modelId="{F2DD01AE-74D8-46B7-B801-11548795B0E5}" type="presOf" srcId="{90648F13-F762-47B6-BA2E-BD3486113672}" destId="{57B4A8D0-1B4C-490E-B659-4D88FB5EDF89}" srcOrd="0" destOrd="0" presId="urn:microsoft.com/office/officeart/2005/8/layout/radial5"/>
    <dgm:cxn modelId="{41875FC5-24F7-4C90-927A-033A5609DEF5}" type="presOf" srcId="{90648F13-F762-47B6-BA2E-BD3486113672}" destId="{5248C541-DE92-4696-BFE5-4FA627D3D74D}" srcOrd="1" destOrd="0" presId="urn:microsoft.com/office/officeart/2005/8/layout/radial5"/>
    <dgm:cxn modelId="{01EAF16B-EB9F-4719-99D6-A7AF8739FA51}" type="presOf" srcId="{208E5192-FDF7-4277-8182-04EAA75976F8}" destId="{73C4999A-C2D0-4F83-980F-E5F6A9E11DB4}" srcOrd="0" destOrd="0" presId="urn:microsoft.com/office/officeart/2005/8/layout/radial5"/>
    <dgm:cxn modelId="{B921AF81-C31F-412D-8917-14056087C8AC}" type="presOf" srcId="{427ECE00-A01B-4D7B-8F12-C4E263C1FB00}" destId="{18B71FC2-9082-4B5D-AA3D-6261EDC5B07D}" srcOrd="0" destOrd="0" presId="urn:microsoft.com/office/officeart/2005/8/layout/radial5"/>
    <dgm:cxn modelId="{1572E1DC-403C-449F-8438-2335242E7B58}" type="presOf" srcId="{0797983B-680F-4C3B-A7D6-187C9A621A6B}" destId="{3517DF61-ADC1-4F2E-ACBF-6CD722C6D50A}" srcOrd="0" destOrd="0" presId="urn:microsoft.com/office/officeart/2005/8/layout/radial5"/>
    <dgm:cxn modelId="{B078F053-1966-44BC-8949-6987622292A0}" type="presOf" srcId="{32BF6EF5-641E-4DD4-B2AF-79977447D3FA}" destId="{4BDED888-B53C-406A-86BF-FDFC6CD80276}" srcOrd="0" destOrd="0" presId="urn:microsoft.com/office/officeart/2005/8/layout/radial5"/>
    <dgm:cxn modelId="{73166638-D083-41C1-90F8-1751E7E79909}" type="presOf" srcId="{5D25CC2C-6771-4D6B-B743-CCD7DAC9ACBA}" destId="{BFB16730-6545-45AC-8283-540D548554A5}" srcOrd="0" destOrd="0" presId="urn:microsoft.com/office/officeart/2005/8/layout/radial5"/>
    <dgm:cxn modelId="{B58016CA-6DC6-44DF-B482-D88D483267AA}" srcId="{E4625FFB-603B-4CC8-A524-E5EAE9B8E13F}" destId="{32BF6EF5-641E-4DD4-B2AF-79977447D3FA}" srcOrd="2" destOrd="0" parTransId="{90648F13-F762-47B6-BA2E-BD3486113672}" sibTransId="{8CC86A2F-945C-4616-8DA7-A767B8124A3E}"/>
    <dgm:cxn modelId="{D687EB2D-7D35-45BC-868D-A566BE64B6AF}" type="presOf" srcId="{427ECE00-A01B-4D7B-8F12-C4E263C1FB00}" destId="{872FF586-DE32-4EAF-BD72-B369F857EA1A}" srcOrd="1" destOrd="0" presId="urn:microsoft.com/office/officeart/2005/8/layout/radial5"/>
    <dgm:cxn modelId="{DBE063E1-C158-4F8B-9740-4DA5DEC5EA24}" type="presOf" srcId="{87EC6A01-785E-44DC-9709-28316D3F9D8F}" destId="{9E29C41B-936E-45F8-AEC6-449596FB2EA6}" srcOrd="0" destOrd="0" presId="urn:microsoft.com/office/officeart/2005/8/layout/radial5"/>
    <dgm:cxn modelId="{1EB28733-ECDF-4DC8-AD9C-3A1672298ABD}" type="presOf" srcId="{6B9DF8DA-0D31-4127-BD7F-4E4DD83D81CE}" destId="{61569337-222B-413A-91D9-6A3F92757827}" srcOrd="0" destOrd="0" presId="urn:microsoft.com/office/officeart/2005/8/layout/radial5"/>
    <dgm:cxn modelId="{906ACB68-8AE9-4D82-8B83-A098EFBC5A9A}" type="presOf" srcId="{0A2382F1-076C-4531-8C32-F81717B22165}" destId="{8DD18A26-818B-4F3A-A020-DCADDBBB17CE}" srcOrd="0" destOrd="0" presId="urn:microsoft.com/office/officeart/2005/8/layout/radial5"/>
    <dgm:cxn modelId="{1E804D01-606A-4F71-ADF7-743BB89DF263}" type="presOf" srcId="{5EE5D8C9-DC7B-4056-982D-7918AA0A592E}" destId="{07EB140E-EF68-446C-A4BC-90670D5086BF}" srcOrd="0" destOrd="0" presId="urn:microsoft.com/office/officeart/2005/8/layout/radial5"/>
    <dgm:cxn modelId="{A7BA3A9A-A9B6-4A4F-90AB-EF4507837142}" srcId="{E4625FFB-603B-4CC8-A524-E5EAE9B8E13F}" destId="{0797983B-680F-4C3B-A7D6-187C9A621A6B}" srcOrd="5" destOrd="0" parTransId="{0A2382F1-076C-4531-8C32-F81717B22165}" sibTransId="{42E00C7F-806E-4E5F-8444-318883A0BD43}"/>
    <dgm:cxn modelId="{55CAAD87-8B47-4FEF-AA90-C2244FAF96C2}" srcId="{E4625FFB-603B-4CC8-A524-E5EAE9B8E13F}" destId="{5EE5D8C9-DC7B-4056-982D-7918AA0A592E}" srcOrd="1" destOrd="0" parTransId="{427ECE00-A01B-4D7B-8F12-C4E263C1FB00}" sibTransId="{2038AEA7-0C5E-44E9-95F6-16F051E48EB0}"/>
    <dgm:cxn modelId="{E75896AD-5BEB-41A6-B638-8A81C00780FB}" srcId="{E4625FFB-603B-4CC8-A524-E5EAE9B8E13F}" destId="{297C27D7-D294-4144-9579-D9912134E207}" srcOrd="3" destOrd="0" parTransId="{87EC6A01-785E-44DC-9709-28316D3F9D8F}" sibTransId="{C88DFC00-C40B-4612-81AB-E1085866C7C1}"/>
    <dgm:cxn modelId="{ED27A0FC-07FA-4448-9F58-3EB8A27C1D28}" srcId="{E4625FFB-603B-4CC8-A524-E5EAE9B8E13F}" destId="{20486188-F295-4983-8E1C-9F1B785B7BE1}" srcOrd="4" destOrd="0" parTransId="{69498C2A-92EF-414F-A32D-20460C5703C6}" sibTransId="{DF04ACAD-ADA0-466F-97A2-26BBC0A33AB9}"/>
    <dgm:cxn modelId="{65866827-D6FD-4F1A-9BB3-FD1419E4072B}" type="presOf" srcId="{208E5192-FDF7-4277-8182-04EAA75976F8}" destId="{4EF8116C-57AD-419E-A16F-2AA4C81A5121}" srcOrd="1" destOrd="0" presId="urn:microsoft.com/office/officeart/2005/8/layout/radial5"/>
    <dgm:cxn modelId="{672EBFD3-07D0-4B29-BA1B-EF6B3655FBA3}" srcId="{E4625FFB-603B-4CC8-A524-E5EAE9B8E13F}" destId="{6B9DF8DA-0D31-4127-BD7F-4E4DD83D81CE}" srcOrd="0" destOrd="0" parTransId="{208E5192-FDF7-4277-8182-04EAA75976F8}" sibTransId="{43D81BF7-FFF4-45C1-8D25-C7842BE420D4}"/>
    <dgm:cxn modelId="{44BD1F6C-2D23-4C51-A5F5-52B17986B5F6}" type="presOf" srcId="{E4625FFB-603B-4CC8-A524-E5EAE9B8E13F}" destId="{FF26F9E9-2A6A-4322-80D4-46FC990B6AA0}" srcOrd="0" destOrd="0" presId="urn:microsoft.com/office/officeart/2005/8/layout/radial5"/>
    <dgm:cxn modelId="{E18383E0-29BF-48CC-B19E-760BDDD3C557}" type="presOf" srcId="{87EC6A01-785E-44DC-9709-28316D3F9D8F}" destId="{63A1569A-D2AA-40C9-AC6B-95792DB1569F}" srcOrd="1" destOrd="0" presId="urn:microsoft.com/office/officeart/2005/8/layout/radial5"/>
    <dgm:cxn modelId="{B8302CCB-717B-43FE-AF40-B157F45C4CBD}" type="presOf" srcId="{297C27D7-D294-4144-9579-D9912134E207}" destId="{4D1F2CB3-5352-4915-8966-FDA8DFA87F5E}" srcOrd="0" destOrd="0" presId="urn:microsoft.com/office/officeart/2005/8/layout/radial5"/>
    <dgm:cxn modelId="{811543D5-6E94-4F83-888D-7612571E2F58}" type="presOf" srcId="{20486188-F295-4983-8E1C-9F1B785B7BE1}" destId="{A22C4AE1-F762-4A05-9121-6F08331ECF86}" srcOrd="0" destOrd="0" presId="urn:microsoft.com/office/officeart/2005/8/layout/radial5"/>
    <dgm:cxn modelId="{09A7B892-A048-4B48-9011-BDF72CD2E736}" type="presOf" srcId="{69498C2A-92EF-414F-A32D-20460C5703C6}" destId="{CDD6B2A2-B393-4D37-845E-200B97A33554}" srcOrd="1" destOrd="0" presId="urn:microsoft.com/office/officeart/2005/8/layout/radial5"/>
    <dgm:cxn modelId="{BCEA790C-65E5-4E29-8E92-BAD1749C9726}" type="presOf" srcId="{69498C2A-92EF-414F-A32D-20460C5703C6}" destId="{29DC66D2-F544-483E-9C87-4B8657CB0B23}" srcOrd="0" destOrd="0" presId="urn:microsoft.com/office/officeart/2005/8/layout/radial5"/>
    <dgm:cxn modelId="{4AA3D90B-613C-408F-A764-8B1D7F5EDE20}" type="presOf" srcId="{0A2382F1-076C-4531-8C32-F81717B22165}" destId="{254197CC-62B6-4A53-A1D4-E4EE90667F88}" srcOrd="1" destOrd="0" presId="urn:microsoft.com/office/officeart/2005/8/layout/radial5"/>
    <dgm:cxn modelId="{E23FE4E9-8402-471B-B521-AC2A08306C24}" type="presParOf" srcId="{BFB16730-6545-45AC-8283-540D548554A5}" destId="{FF26F9E9-2A6A-4322-80D4-46FC990B6AA0}" srcOrd="0" destOrd="0" presId="urn:microsoft.com/office/officeart/2005/8/layout/radial5"/>
    <dgm:cxn modelId="{CFDD6894-0C86-48B6-8D71-2ADF2C48B703}" type="presParOf" srcId="{BFB16730-6545-45AC-8283-540D548554A5}" destId="{73C4999A-C2D0-4F83-980F-E5F6A9E11DB4}" srcOrd="1" destOrd="0" presId="urn:microsoft.com/office/officeart/2005/8/layout/radial5"/>
    <dgm:cxn modelId="{81B4FB76-7F92-4697-A2EA-706B6013C250}" type="presParOf" srcId="{73C4999A-C2D0-4F83-980F-E5F6A9E11DB4}" destId="{4EF8116C-57AD-419E-A16F-2AA4C81A5121}" srcOrd="0" destOrd="0" presId="urn:microsoft.com/office/officeart/2005/8/layout/radial5"/>
    <dgm:cxn modelId="{A9FCCE5A-E374-45CA-9A6B-29F0D32D26A6}" type="presParOf" srcId="{BFB16730-6545-45AC-8283-540D548554A5}" destId="{61569337-222B-413A-91D9-6A3F92757827}" srcOrd="2" destOrd="0" presId="urn:microsoft.com/office/officeart/2005/8/layout/radial5"/>
    <dgm:cxn modelId="{0A908476-94E3-476D-9D7C-64E279C31D14}" type="presParOf" srcId="{BFB16730-6545-45AC-8283-540D548554A5}" destId="{18B71FC2-9082-4B5D-AA3D-6261EDC5B07D}" srcOrd="3" destOrd="0" presId="urn:microsoft.com/office/officeart/2005/8/layout/radial5"/>
    <dgm:cxn modelId="{734E5E39-D67C-4546-AB6A-BAAFA212CDFD}" type="presParOf" srcId="{18B71FC2-9082-4B5D-AA3D-6261EDC5B07D}" destId="{872FF586-DE32-4EAF-BD72-B369F857EA1A}" srcOrd="0" destOrd="0" presId="urn:microsoft.com/office/officeart/2005/8/layout/radial5"/>
    <dgm:cxn modelId="{2FD59AFA-85FC-43F7-ACB0-B079D84EA77E}" type="presParOf" srcId="{BFB16730-6545-45AC-8283-540D548554A5}" destId="{07EB140E-EF68-446C-A4BC-90670D5086BF}" srcOrd="4" destOrd="0" presId="urn:microsoft.com/office/officeart/2005/8/layout/radial5"/>
    <dgm:cxn modelId="{C56BDE02-2E07-4B32-B902-95A5D4367237}" type="presParOf" srcId="{BFB16730-6545-45AC-8283-540D548554A5}" destId="{57B4A8D0-1B4C-490E-B659-4D88FB5EDF89}" srcOrd="5" destOrd="0" presId="urn:microsoft.com/office/officeart/2005/8/layout/radial5"/>
    <dgm:cxn modelId="{EB652A22-70C0-47D5-98BB-00349ED367CD}" type="presParOf" srcId="{57B4A8D0-1B4C-490E-B659-4D88FB5EDF89}" destId="{5248C541-DE92-4696-BFE5-4FA627D3D74D}" srcOrd="0" destOrd="0" presId="urn:microsoft.com/office/officeart/2005/8/layout/radial5"/>
    <dgm:cxn modelId="{6C4A4814-9EC4-4814-A8B4-285606B20B4D}" type="presParOf" srcId="{BFB16730-6545-45AC-8283-540D548554A5}" destId="{4BDED888-B53C-406A-86BF-FDFC6CD80276}" srcOrd="6" destOrd="0" presId="urn:microsoft.com/office/officeart/2005/8/layout/radial5"/>
    <dgm:cxn modelId="{2D7299DA-33C0-4724-8352-C4D43CE9944E}" type="presParOf" srcId="{BFB16730-6545-45AC-8283-540D548554A5}" destId="{9E29C41B-936E-45F8-AEC6-449596FB2EA6}" srcOrd="7" destOrd="0" presId="urn:microsoft.com/office/officeart/2005/8/layout/radial5"/>
    <dgm:cxn modelId="{523A1788-3686-44D5-9EEB-A3866547CED0}" type="presParOf" srcId="{9E29C41B-936E-45F8-AEC6-449596FB2EA6}" destId="{63A1569A-D2AA-40C9-AC6B-95792DB1569F}" srcOrd="0" destOrd="0" presId="urn:microsoft.com/office/officeart/2005/8/layout/radial5"/>
    <dgm:cxn modelId="{B8DFAF15-A0B5-4C6B-B8C6-312BB8BB113F}" type="presParOf" srcId="{BFB16730-6545-45AC-8283-540D548554A5}" destId="{4D1F2CB3-5352-4915-8966-FDA8DFA87F5E}" srcOrd="8" destOrd="0" presId="urn:microsoft.com/office/officeart/2005/8/layout/radial5"/>
    <dgm:cxn modelId="{A4F1EEFC-3F9B-436D-8AC8-E008E58FEF9D}" type="presParOf" srcId="{BFB16730-6545-45AC-8283-540D548554A5}" destId="{29DC66D2-F544-483E-9C87-4B8657CB0B23}" srcOrd="9" destOrd="0" presId="urn:microsoft.com/office/officeart/2005/8/layout/radial5"/>
    <dgm:cxn modelId="{25339CB5-2A98-4AEA-90AD-39C95CA0E585}" type="presParOf" srcId="{29DC66D2-F544-483E-9C87-4B8657CB0B23}" destId="{CDD6B2A2-B393-4D37-845E-200B97A33554}" srcOrd="0" destOrd="0" presId="urn:microsoft.com/office/officeart/2005/8/layout/radial5"/>
    <dgm:cxn modelId="{F7797E74-80BD-449C-B3D6-DD870981F127}" type="presParOf" srcId="{BFB16730-6545-45AC-8283-540D548554A5}" destId="{A22C4AE1-F762-4A05-9121-6F08331ECF86}" srcOrd="10" destOrd="0" presId="urn:microsoft.com/office/officeart/2005/8/layout/radial5"/>
    <dgm:cxn modelId="{86829974-6194-474A-869D-626F0A254C26}" type="presParOf" srcId="{BFB16730-6545-45AC-8283-540D548554A5}" destId="{8DD18A26-818B-4F3A-A020-DCADDBBB17CE}" srcOrd="11" destOrd="0" presId="urn:microsoft.com/office/officeart/2005/8/layout/radial5"/>
    <dgm:cxn modelId="{0AE968C7-186B-49D3-8348-93612AA7352C}" type="presParOf" srcId="{8DD18A26-818B-4F3A-A020-DCADDBBB17CE}" destId="{254197CC-62B6-4A53-A1D4-E4EE90667F88}" srcOrd="0" destOrd="0" presId="urn:microsoft.com/office/officeart/2005/8/layout/radial5"/>
    <dgm:cxn modelId="{C422320A-DA06-4E98-87A6-36C6B2A9E332}" type="presParOf" srcId="{BFB16730-6545-45AC-8283-540D548554A5}" destId="{3517DF61-ADC1-4F2E-ACBF-6CD722C6D50A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26F9E9-2A6A-4322-80D4-46FC990B6AA0}">
      <dsp:nvSpPr>
        <dsp:cNvPr id="0" name=""/>
        <dsp:cNvSpPr/>
      </dsp:nvSpPr>
      <dsp:spPr>
        <a:xfrm>
          <a:off x="2430102" y="1961594"/>
          <a:ext cx="1388194" cy="138819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Discussion</a:t>
          </a:r>
        </a:p>
      </dsp:txBody>
      <dsp:txXfrm>
        <a:off x="2633398" y="2164890"/>
        <a:ext cx="981602" cy="981602"/>
      </dsp:txXfrm>
    </dsp:sp>
    <dsp:sp modelId="{73C4999A-C2D0-4F83-980F-E5F6A9E11DB4}">
      <dsp:nvSpPr>
        <dsp:cNvPr id="0" name=""/>
        <dsp:cNvSpPr/>
      </dsp:nvSpPr>
      <dsp:spPr>
        <a:xfrm rot="16200000">
          <a:off x="2986415" y="1473430"/>
          <a:ext cx="275568" cy="4719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GB" sz="1400" kern="1200"/>
        </a:p>
      </dsp:txBody>
      <dsp:txXfrm>
        <a:off x="3027750" y="1609162"/>
        <a:ext cx="192898" cy="283192"/>
      </dsp:txXfrm>
    </dsp:sp>
    <dsp:sp modelId="{61569337-222B-413A-91D9-6A3F92757827}">
      <dsp:nvSpPr>
        <dsp:cNvPr id="0" name=""/>
        <dsp:cNvSpPr/>
      </dsp:nvSpPr>
      <dsp:spPr>
        <a:xfrm>
          <a:off x="2297891" y="-14506"/>
          <a:ext cx="1652617" cy="1456160"/>
        </a:xfrm>
        <a:prstGeom prst="ellipse">
          <a:avLst/>
        </a:prstGeom>
        <a:solidFill>
          <a:srgbClr val="9FF3A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>
              <a:solidFill>
                <a:schemeClr val="tx1"/>
              </a:solidFill>
            </a:rPr>
            <a:t>Education level</a:t>
          </a:r>
          <a:br>
            <a:rPr lang="en-US" sz="1600" b="1" kern="1200" dirty="0">
              <a:solidFill>
                <a:schemeClr val="tx1"/>
              </a:solidFill>
            </a:rPr>
          </a:br>
          <a:r>
            <a:rPr lang="en-US" sz="1600" b="1" kern="1200" dirty="0">
              <a:solidFill>
                <a:schemeClr val="tx1"/>
              </a:solidFill>
            </a:rPr>
            <a:t>48.9% (illiterate)</a:t>
          </a:r>
          <a:endParaRPr lang="en-US" sz="1600" kern="1200" dirty="0"/>
        </a:p>
      </dsp:txBody>
      <dsp:txXfrm>
        <a:off x="2539911" y="198744"/>
        <a:ext cx="1168577" cy="1029660"/>
      </dsp:txXfrm>
    </dsp:sp>
    <dsp:sp modelId="{18B71FC2-9082-4B5D-AA3D-6261EDC5B07D}">
      <dsp:nvSpPr>
        <dsp:cNvPr id="0" name=""/>
        <dsp:cNvSpPr/>
      </dsp:nvSpPr>
      <dsp:spPr>
        <a:xfrm rot="19800000">
          <a:off x="3811176" y="1938323"/>
          <a:ext cx="293579" cy="4719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817076" y="2054739"/>
        <a:ext cx="205505" cy="283192"/>
      </dsp:txXfrm>
    </dsp:sp>
    <dsp:sp modelId="{07EB140E-EF68-446C-A4BC-90670D5086BF}">
      <dsp:nvSpPr>
        <dsp:cNvPr id="0" name=""/>
        <dsp:cNvSpPr/>
      </dsp:nvSpPr>
      <dsp:spPr>
        <a:xfrm>
          <a:off x="4112026" y="990535"/>
          <a:ext cx="1388194" cy="1388194"/>
        </a:xfrm>
        <a:prstGeom prst="ellipse">
          <a:avLst/>
        </a:prstGeom>
        <a:solidFill>
          <a:schemeClr val="accent6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Housing Conditions</a:t>
          </a:r>
          <a:br>
            <a:rPr lang="en-US" sz="1600" kern="1200" dirty="0"/>
          </a:br>
          <a:r>
            <a:rPr lang="en-US" sz="1600" kern="1200" dirty="0"/>
            <a:t>OR: 46.221</a:t>
          </a:r>
          <a:br>
            <a:rPr lang="en-US" sz="1600" kern="1200" dirty="0"/>
          </a:br>
          <a:r>
            <a:rPr lang="en-US" sz="1600" kern="1200" dirty="0"/>
            <a:t>P&lt;.001</a:t>
          </a:r>
        </a:p>
      </dsp:txBody>
      <dsp:txXfrm>
        <a:off x="4315322" y="1193831"/>
        <a:ext cx="981602" cy="981602"/>
      </dsp:txXfrm>
    </dsp:sp>
    <dsp:sp modelId="{57B4A8D0-1B4C-490E-B659-4D88FB5EDF89}">
      <dsp:nvSpPr>
        <dsp:cNvPr id="0" name=""/>
        <dsp:cNvSpPr/>
      </dsp:nvSpPr>
      <dsp:spPr>
        <a:xfrm rot="1800000">
          <a:off x="3811176" y="2901074"/>
          <a:ext cx="293579" cy="4719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817076" y="2973453"/>
        <a:ext cx="205505" cy="283192"/>
      </dsp:txXfrm>
    </dsp:sp>
    <dsp:sp modelId="{4BDED888-B53C-406A-86BF-FDFC6CD80276}">
      <dsp:nvSpPr>
        <dsp:cNvPr id="0" name=""/>
        <dsp:cNvSpPr/>
      </dsp:nvSpPr>
      <dsp:spPr>
        <a:xfrm>
          <a:off x="4112026" y="2932654"/>
          <a:ext cx="1388194" cy="1388194"/>
        </a:xfrm>
        <a:prstGeom prst="ellipse">
          <a:avLst/>
        </a:prstGeom>
        <a:solidFill>
          <a:srgbClr val="17CF9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Children's’ Education</a:t>
          </a:r>
          <a:br>
            <a:rPr lang="en-US" sz="1600" kern="1200" dirty="0"/>
          </a:br>
          <a:r>
            <a:rPr lang="en-US" sz="1600" kern="1200" dirty="0"/>
            <a:t>P=0.017</a:t>
          </a:r>
        </a:p>
      </dsp:txBody>
      <dsp:txXfrm>
        <a:off x="4315322" y="3135950"/>
        <a:ext cx="981602" cy="981602"/>
      </dsp:txXfrm>
    </dsp:sp>
    <dsp:sp modelId="{9E29C41B-936E-45F8-AEC6-449596FB2EA6}">
      <dsp:nvSpPr>
        <dsp:cNvPr id="0" name=""/>
        <dsp:cNvSpPr/>
      </dsp:nvSpPr>
      <dsp:spPr>
        <a:xfrm rot="5400000">
          <a:off x="2977410" y="3382449"/>
          <a:ext cx="293579" cy="4719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>
        <a:off x="3021447" y="3432809"/>
        <a:ext cx="205505" cy="283192"/>
      </dsp:txXfrm>
    </dsp:sp>
    <dsp:sp modelId="{4D1F2CB3-5352-4915-8966-FDA8DFA87F5E}">
      <dsp:nvSpPr>
        <dsp:cNvPr id="0" name=""/>
        <dsp:cNvSpPr/>
      </dsp:nvSpPr>
      <dsp:spPr>
        <a:xfrm>
          <a:off x="2430102" y="3903713"/>
          <a:ext cx="1388194" cy="1388194"/>
        </a:xfrm>
        <a:prstGeom prst="ellipse">
          <a:avLst/>
        </a:prstGeom>
        <a:solidFill>
          <a:srgbClr val="8DD13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dirty="0">
              <a:solidFill>
                <a:schemeClr val="tx1"/>
              </a:solidFill>
            </a:rPr>
            <a:t>Health </a:t>
          </a:r>
          <a:br>
            <a:rPr lang="en-US" sz="1400" b="1" kern="1200" dirty="0">
              <a:solidFill>
                <a:schemeClr val="tx1"/>
              </a:solidFill>
            </a:rPr>
          </a:br>
          <a:r>
            <a:rPr lang="en-US" sz="1400" b="1" kern="1200" dirty="0">
              <a:solidFill>
                <a:schemeClr val="tx1"/>
              </a:solidFill>
            </a:rPr>
            <a:t>P&lt;.001</a:t>
          </a:r>
        </a:p>
      </dsp:txBody>
      <dsp:txXfrm>
        <a:off x="2633398" y="4107009"/>
        <a:ext cx="981602" cy="981602"/>
      </dsp:txXfrm>
    </dsp:sp>
    <dsp:sp modelId="{29DC66D2-F544-483E-9C87-4B8657CB0B23}">
      <dsp:nvSpPr>
        <dsp:cNvPr id="0" name=""/>
        <dsp:cNvSpPr/>
      </dsp:nvSpPr>
      <dsp:spPr>
        <a:xfrm rot="9000000">
          <a:off x="2143643" y="2901074"/>
          <a:ext cx="293579" cy="4719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2225817" y="2973453"/>
        <a:ext cx="205505" cy="283192"/>
      </dsp:txXfrm>
    </dsp:sp>
    <dsp:sp modelId="{A22C4AE1-F762-4A05-9121-6F08331ECF86}">
      <dsp:nvSpPr>
        <dsp:cNvPr id="0" name=""/>
        <dsp:cNvSpPr/>
      </dsp:nvSpPr>
      <dsp:spPr>
        <a:xfrm>
          <a:off x="748178" y="2932654"/>
          <a:ext cx="1388194" cy="1388194"/>
        </a:xfrm>
        <a:prstGeom prst="ellipse">
          <a:avLst/>
        </a:prstGeom>
        <a:solidFill>
          <a:srgbClr val="32CC4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/>
            <a:t>Income Challenges</a:t>
          </a:r>
          <a:br>
            <a:rPr lang="en-US" sz="1600" kern="1200" dirty="0"/>
          </a:br>
          <a:r>
            <a:rPr lang="en-US" sz="1600" kern="1200" dirty="0"/>
            <a:t>P=.010 (5k-10k)</a:t>
          </a:r>
        </a:p>
      </dsp:txBody>
      <dsp:txXfrm>
        <a:off x="951474" y="3135950"/>
        <a:ext cx="981602" cy="981602"/>
      </dsp:txXfrm>
    </dsp:sp>
    <dsp:sp modelId="{8DD18A26-818B-4F3A-A020-DCADDBBB17CE}">
      <dsp:nvSpPr>
        <dsp:cNvPr id="0" name=""/>
        <dsp:cNvSpPr/>
      </dsp:nvSpPr>
      <dsp:spPr>
        <a:xfrm rot="12600000">
          <a:off x="2143643" y="1938323"/>
          <a:ext cx="293579" cy="4719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0800000">
        <a:off x="2225817" y="2054739"/>
        <a:ext cx="205505" cy="283192"/>
      </dsp:txXfrm>
    </dsp:sp>
    <dsp:sp modelId="{3517DF61-ADC1-4F2E-ACBF-6CD722C6D50A}">
      <dsp:nvSpPr>
        <dsp:cNvPr id="0" name=""/>
        <dsp:cNvSpPr/>
      </dsp:nvSpPr>
      <dsp:spPr>
        <a:xfrm>
          <a:off x="748178" y="990535"/>
          <a:ext cx="1388194" cy="1388194"/>
        </a:xfrm>
        <a:prstGeom prst="ellipse">
          <a:avLst/>
        </a:prstGeom>
        <a:solidFill>
          <a:srgbClr val="9FF3A3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>
              <a:solidFill>
                <a:schemeClr val="tx1"/>
              </a:solidFill>
            </a:rPr>
            <a:t>Employment</a:t>
          </a:r>
          <a:br>
            <a:rPr lang="en-US" sz="1200" b="1" kern="1200" dirty="0">
              <a:solidFill>
                <a:schemeClr val="tx1"/>
              </a:solidFill>
            </a:rPr>
          </a:br>
          <a:r>
            <a:rPr lang="en-US" sz="1200" b="1" kern="1200" dirty="0">
              <a:solidFill>
                <a:schemeClr val="tx1"/>
              </a:solidFill>
            </a:rPr>
            <a:t>P=.029</a:t>
          </a:r>
        </a:p>
      </dsp:txBody>
      <dsp:txXfrm>
        <a:off x="951474" y="1193831"/>
        <a:ext cx="981602" cy="981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EF00-FAAA-4C5A-BCC1-973D4568B89A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B327-B2DD-4BB2-B496-BA3AC7849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2575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EF00-FAAA-4C5A-BCC1-973D4568B89A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B327-B2DD-4BB2-B496-BA3AC7849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150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EF00-FAAA-4C5A-BCC1-973D4568B89A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B327-B2DD-4BB2-B496-BA3AC7849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326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EF00-FAAA-4C5A-BCC1-973D4568B89A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B327-B2DD-4BB2-B496-BA3AC7849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070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EF00-FAAA-4C5A-BCC1-973D4568B89A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B327-B2DD-4BB2-B496-BA3AC7849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18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EF00-FAAA-4C5A-BCC1-973D4568B89A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B327-B2DD-4BB2-B496-BA3AC7849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7947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EF00-FAAA-4C5A-BCC1-973D4568B89A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B327-B2DD-4BB2-B496-BA3AC7849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693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EF00-FAAA-4C5A-BCC1-973D4568B89A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B327-B2DD-4BB2-B496-BA3AC7849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3787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EF00-FAAA-4C5A-BCC1-973D4568B89A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B327-B2DD-4BB2-B496-BA3AC7849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990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EF00-FAAA-4C5A-BCC1-973D4568B89A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B327-B2DD-4BB2-B496-BA3AC7849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793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3EF00-FAAA-4C5A-BCC1-973D4568B89A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6B327-B2DD-4BB2-B496-BA3AC7849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285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Cha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3EF00-FAAA-4C5A-BCC1-973D4568B89A}" type="datetimeFigureOut">
              <a:rPr lang="en-GB" smtClean="0"/>
              <a:t>07/10/2024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6B327-B2DD-4BB2-B496-BA3AC78494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8259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Cha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microsoft.com/office/2018/10/relationships/comments" Target="../comments/modernComment_103_C13E7BF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4" Type="http://schemas.microsoft.com/office/2018/10/relationships/comments" Target="../comments/modernComment_112_996FF87A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4" Type="http://schemas.microsoft.com/office/2018/10/relationships/comments" Target="../comments/modernComment_11A_1FC6A35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rthsouth.edu/newassets/files/ppg-research/ppg-1st-3rd-batch/339_Sayeed's_Thesis_Final.pdf" TargetMode="External"/><Relationship Id="rId2" Type="http://schemas.openxmlformats.org/officeDocument/2006/relationships/hyperlink" Target="https://www.researchgate.net/publication/383901033_Assessing_the_Social_and_Economic_Conditions_of_Beneficiaries_under_the_Ashrayan_Project_in_Bangladesh_A_Critical_Stud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andfonline.com/doi/full/10.1080/02681102.2019.1596654#d1e227" TargetMode="External"/><Relationship Id="rId5" Type="http://schemas.openxmlformats.org/officeDocument/2006/relationships/hyperlink" Target="https://doi.org/10.53808/KUS.2022.ICSTEM4IR.0185-se" TargetMode="External"/><Relationship Id="rId4" Type="http://schemas.openxmlformats.org/officeDocument/2006/relationships/hyperlink" Target="https://doi.org/10.1016/j.ijdrr.2022.103073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601965"/>
              </p:ext>
            </p:extLst>
          </p:nvPr>
        </p:nvGraphicFramePr>
        <p:xfrm>
          <a:off x="2606557" y="3777197"/>
          <a:ext cx="1953895" cy="1795594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953895">
                  <a:extLst>
                    <a:ext uri="{9D8B030D-6E8A-4147-A177-3AD203B41FA5}">
                      <a16:colId xmlns:a16="http://schemas.microsoft.com/office/drawing/2014/main" val="982568011"/>
                    </a:ext>
                  </a:extLst>
                </a:gridCol>
              </a:tblGrid>
              <a:tr h="17955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GB" sz="1200" kern="1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Naimur</a:t>
                      </a:r>
                      <a:r>
                        <a:rPr lang="en-GB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Rahman Naim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ID: 18STA014</a:t>
                      </a:r>
                      <a:endParaRPr lang="en-GB" sz="14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Session: 2018-2019</a:t>
                      </a:r>
                      <a:endParaRPr lang="en-GB" sz="14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 of Statistics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3499882"/>
                  </a:ext>
                </a:extLst>
              </a:tr>
            </a:tbl>
          </a:graphicData>
        </a:graphic>
      </p:graphicFrame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9924" y="1112064"/>
            <a:ext cx="2019300" cy="201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498163" y="106680"/>
            <a:ext cx="6902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en-U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Dissertation Submitted for Fulfillment for the Requirement of the Degree of Bachelor of Science in Statistics.</a:t>
            </a:r>
            <a:endParaRPr kumimoji="0" lang="en-GB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GB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25568"/>
              </p:ext>
            </p:extLst>
          </p:nvPr>
        </p:nvGraphicFramePr>
        <p:xfrm>
          <a:off x="5005329" y="3766858"/>
          <a:ext cx="1953895" cy="1795594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953895">
                  <a:extLst>
                    <a:ext uri="{9D8B030D-6E8A-4147-A177-3AD203B41FA5}">
                      <a16:colId xmlns:a16="http://schemas.microsoft.com/office/drawing/2014/main" val="982568011"/>
                    </a:ext>
                  </a:extLst>
                </a:gridCol>
              </a:tblGrid>
              <a:tr h="17955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GB" sz="1200" kern="1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Md. </a:t>
                      </a:r>
                      <a:r>
                        <a:rPr lang="en-GB" sz="14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Shohel</a:t>
                      </a:r>
                      <a:r>
                        <a:rPr lang="en-GB" sz="1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Rana 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ID: 18STA041</a:t>
                      </a:r>
                      <a:endParaRPr lang="en-GB" sz="14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Session: 2018-2019</a:t>
                      </a:r>
                      <a:endParaRPr lang="en-GB" sz="14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 of Statistics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349988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601507"/>
              </p:ext>
            </p:extLst>
          </p:nvPr>
        </p:nvGraphicFramePr>
        <p:xfrm>
          <a:off x="7402266" y="3766858"/>
          <a:ext cx="1953895" cy="1795594"/>
        </p:xfrm>
        <a:graphic>
          <a:graphicData uri="http://schemas.openxmlformats.org/drawingml/2006/table">
            <a:tbl>
              <a:tblPr firstRow="1" firstCol="1" bandRow="1">
                <a:tableStyleId>{BDBED569-4797-4DF1-A0F4-6AAB3CD982D8}</a:tableStyleId>
              </a:tblPr>
              <a:tblGrid>
                <a:gridCol w="1953895">
                  <a:extLst>
                    <a:ext uri="{9D8B030D-6E8A-4147-A177-3AD203B41FA5}">
                      <a16:colId xmlns:a16="http://schemas.microsoft.com/office/drawing/2014/main" val="982568011"/>
                    </a:ext>
                  </a:extLst>
                </a:gridCol>
              </a:tblGrid>
              <a:tr h="179559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GB" sz="1200" kern="1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GB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Tushar Ahmmad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ID: 18STA055</a:t>
                      </a:r>
                      <a:endParaRPr lang="en-GB" sz="14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Session: 2018-2019</a:t>
                      </a:r>
                      <a:endParaRPr lang="en-GB" sz="1400" kern="1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1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Department of Statistics</a:t>
                      </a:r>
                      <a:endParaRPr lang="en-GB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349988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049628" y="3269910"/>
            <a:ext cx="2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By</a:t>
            </a:r>
            <a:endParaRPr lang="en-GB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464329-8060-FBC2-6F9D-264F1519D29A}"/>
              </a:ext>
            </a:extLst>
          </p:cNvPr>
          <p:cNvSpPr/>
          <p:nvPr/>
        </p:nvSpPr>
        <p:spPr>
          <a:xfrm>
            <a:off x="234415" y="5937497"/>
            <a:ext cx="11823700" cy="7543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Bangabandhu Sheikh Mujibur Rahman Science and Technology University ;</a:t>
            </a:r>
            <a:r>
              <a:rPr lang="en-GB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Gopalganj-8100</a:t>
            </a:r>
            <a:endParaRPr lang="en-GB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92351F2-E3CC-FF67-7692-F0FE87F40A16}"/>
              </a:ext>
            </a:extLst>
          </p:cNvPr>
          <p:cNvGrpSpPr/>
          <p:nvPr/>
        </p:nvGrpSpPr>
        <p:grpSpPr>
          <a:xfrm>
            <a:off x="11417300" y="0"/>
            <a:ext cx="647700" cy="1112064"/>
            <a:chOff x="10298017" y="1226989"/>
            <a:chExt cx="647700" cy="1112064"/>
          </a:xfrm>
        </p:grpSpPr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854FAC08-8775-59E3-6873-313CCAB5F3C8}"/>
                </a:ext>
              </a:extLst>
            </p:cNvPr>
            <p:cNvSpPr/>
            <p:nvPr/>
          </p:nvSpPr>
          <p:spPr>
            <a:xfrm rot="5400000">
              <a:off x="10065835" y="1459171"/>
              <a:ext cx="1112064" cy="647700"/>
            </a:xfrm>
            <a:prstGeom prst="homePlat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060F979-D675-693E-F574-777ED3DCBF61}"/>
                </a:ext>
              </a:extLst>
            </p:cNvPr>
            <p:cNvSpPr txBox="1"/>
            <p:nvPr/>
          </p:nvSpPr>
          <p:spPr>
            <a:xfrm>
              <a:off x="10405967" y="1413688"/>
              <a:ext cx="42713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1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22115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C43B961-FCA5-3CB6-722A-F12E79674089}"/>
              </a:ext>
            </a:extLst>
          </p:cNvPr>
          <p:cNvSpPr txBox="1"/>
          <p:nvPr/>
        </p:nvSpPr>
        <p:spPr>
          <a:xfrm>
            <a:off x="0" y="0"/>
            <a:ext cx="6558116" cy="461665"/>
          </a:xfrm>
          <a:prstGeom prst="rect">
            <a:avLst/>
          </a:prstGeom>
          <a:solidFill>
            <a:srgbClr val="55AA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gerian" panose="04020705040A02060702" pitchFamily="82" charset="0"/>
              </a:rPr>
              <a:t>Results Analysis and Discussions</a:t>
            </a:r>
            <a:endParaRPr lang="en-GB" sz="2400" dirty="0">
              <a:latin typeface="Algerian" panose="04020705040A020607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70E00D-FD4C-AB63-0166-1E40AE7CBA91}"/>
              </a:ext>
            </a:extLst>
          </p:cNvPr>
          <p:cNvSpPr txBox="1"/>
          <p:nvPr/>
        </p:nvSpPr>
        <p:spPr>
          <a:xfrm>
            <a:off x="0" y="461665"/>
            <a:ext cx="6558116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gerian" panose="04020705040A02060702" pitchFamily="82" charset="0"/>
              </a:rPr>
              <a:t>Univariate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9526858-96C5-0207-B627-8F32F763B6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6722112"/>
              </p:ext>
            </p:extLst>
          </p:nvPr>
        </p:nvGraphicFramePr>
        <p:xfrm>
          <a:off x="700673" y="1166950"/>
          <a:ext cx="5395327" cy="4704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D4F2BDB-BBBD-7FBC-967B-30A18527CAD3}"/>
              </a:ext>
            </a:extLst>
          </p:cNvPr>
          <p:cNvSpPr txBox="1"/>
          <p:nvPr/>
        </p:nvSpPr>
        <p:spPr>
          <a:xfrm rot="10800000" flipV="1">
            <a:off x="199752" y="5871558"/>
            <a:ext cx="5395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 Graphical representation of the age of the respondents</a:t>
            </a:r>
            <a:endParaRPr lang="en-GB" sz="2400" b="1" kern="1400" spc="-5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BAB9EC-F6EA-A548-F9A0-A4EBBA0E144D}"/>
              </a:ext>
            </a:extLst>
          </p:cNvPr>
          <p:cNvCxnSpPr/>
          <p:nvPr/>
        </p:nvCxnSpPr>
        <p:spPr>
          <a:xfrm>
            <a:off x="6558116" y="1474470"/>
            <a:ext cx="0" cy="5132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ECE6EEB-A781-B2D8-A3A2-B897C88147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6878218"/>
              </p:ext>
            </p:extLst>
          </p:nvPr>
        </p:nvGraphicFramePr>
        <p:xfrm>
          <a:off x="6723023" y="1166950"/>
          <a:ext cx="5269225" cy="4704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15CE99F-7BF6-6936-2D15-D518AD172DB4}"/>
              </a:ext>
            </a:extLst>
          </p:cNvPr>
          <p:cNvSpPr txBox="1"/>
          <p:nvPr/>
        </p:nvSpPr>
        <p:spPr>
          <a:xfrm rot="10800000" flipV="1">
            <a:off x="7783830" y="6056826"/>
            <a:ext cx="35577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 Graphical representation of the respondents by gender.</a:t>
            </a:r>
            <a:endParaRPr lang="en-GB" sz="1800" b="1" kern="1400" spc="-5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668BAB-7EFB-BD9C-7202-4C93D88EA71D}"/>
              </a:ext>
            </a:extLst>
          </p:cNvPr>
          <p:cNvGrpSpPr/>
          <p:nvPr/>
        </p:nvGrpSpPr>
        <p:grpSpPr>
          <a:xfrm>
            <a:off x="11303000" y="0"/>
            <a:ext cx="647700" cy="1112064"/>
            <a:chOff x="10298017" y="1226989"/>
            <a:chExt cx="647700" cy="1112064"/>
          </a:xfrm>
        </p:grpSpPr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591574EA-D757-51EE-8896-C39A5241F443}"/>
                </a:ext>
              </a:extLst>
            </p:cNvPr>
            <p:cNvSpPr/>
            <p:nvPr/>
          </p:nvSpPr>
          <p:spPr>
            <a:xfrm rot="5400000">
              <a:off x="10065835" y="1459171"/>
              <a:ext cx="1112064" cy="647700"/>
            </a:xfrm>
            <a:prstGeom prst="homePlat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E785B9F-689C-B47B-1CFC-1F432F4045E3}"/>
                </a:ext>
              </a:extLst>
            </p:cNvPr>
            <p:cNvSpPr txBox="1"/>
            <p:nvPr/>
          </p:nvSpPr>
          <p:spPr>
            <a:xfrm>
              <a:off x="10405967" y="1413688"/>
              <a:ext cx="42713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9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2097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Char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xmlns="" r:id="rId4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C43B961-FCA5-3CB6-722A-F12E79674089}"/>
              </a:ext>
            </a:extLst>
          </p:cNvPr>
          <p:cNvSpPr txBox="1"/>
          <p:nvPr/>
        </p:nvSpPr>
        <p:spPr>
          <a:xfrm>
            <a:off x="0" y="0"/>
            <a:ext cx="6558116" cy="461665"/>
          </a:xfrm>
          <a:prstGeom prst="rect">
            <a:avLst/>
          </a:prstGeom>
          <a:solidFill>
            <a:srgbClr val="55AA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gerian" panose="04020705040A02060702" pitchFamily="82" charset="0"/>
              </a:rPr>
              <a:t>Results Analysis and Discussions</a:t>
            </a:r>
            <a:endParaRPr lang="en-GB" sz="2400" dirty="0">
              <a:latin typeface="Algerian" panose="04020705040A020607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70E00D-FD4C-AB63-0166-1E40AE7CBA91}"/>
              </a:ext>
            </a:extLst>
          </p:cNvPr>
          <p:cNvSpPr txBox="1"/>
          <p:nvPr/>
        </p:nvSpPr>
        <p:spPr>
          <a:xfrm>
            <a:off x="0" y="461665"/>
            <a:ext cx="6558116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gerian" panose="04020705040A02060702" pitchFamily="82" charset="0"/>
              </a:rPr>
              <a:t>Univariate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8762B1-DA30-9BDD-3F3E-5AF0E3B65B71}"/>
              </a:ext>
            </a:extLst>
          </p:cNvPr>
          <p:cNvSpPr txBox="1"/>
          <p:nvPr/>
        </p:nvSpPr>
        <p:spPr>
          <a:xfrm>
            <a:off x="164901" y="5627986"/>
            <a:ext cx="58336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Figure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Graphical representation of the respondents by Education Level </a:t>
            </a:r>
            <a:endParaRPr lang="en-GB" sz="2800" b="1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8A30497-BEC5-9F83-305B-4BE3DD0873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0190481"/>
              </p:ext>
            </p:extLst>
          </p:nvPr>
        </p:nvGraphicFramePr>
        <p:xfrm>
          <a:off x="6330332" y="1123406"/>
          <a:ext cx="5696767" cy="4407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FC5D9BC-EF7F-F453-3842-AD7E4AB28F6E}"/>
              </a:ext>
            </a:extLst>
          </p:cNvPr>
          <p:cNvSpPr txBox="1"/>
          <p:nvPr/>
        </p:nvSpPr>
        <p:spPr>
          <a:xfrm>
            <a:off x="6697980" y="5627986"/>
            <a:ext cx="51092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 Graphical representation of the residents by Family Types</a:t>
            </a:r>
            <a:endParaRPr lang="en-GB" sz="2400" b="1" kern="1400" spc="-5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3AB03A2-518F-FEAF-2483-E6BD243E8C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3664662"/>
              </p:ext>
            </p:extLst>
          </p:nvPr>
        </p:nvGraphicFramePr>
        <p:xfrm>
          <a:off x="164900" y="1123406"/>
          <a:ext cx="5833653" cy="4504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1BF0B09D-897C-2B8C-4C26-BD45F2F94A42}"/>
              </a:ext>
            </a:extLst>
          </p:cNvPr>
          <p:cNvGrpSpPr/>
          <p:nvPr/>
        </p:nvGrpSpPr>
        <p:grpSpPr>
          <a:xfrm>
            <a:off x="11226800" y="0"/>
            <a:ext cx="749300" cy="1123406"/>
            <a:chOff x="10298017" y="1226989"/>
            <a:chExt cx="647700" cy="1112064"/>
          </a:xfrm>
        </p:grpSpPr>
        <p:sp>
          <p:nvSpPr>
            <p:cNvPr id="7" name="Arrow: Pentagon 6">
              <a:extLst>
                <a:ext uri="{FF2B5EF4-FFF2-40B4-BE49-F238E27FC236}">
                  <a16:creationId xmlns:a16="http://schemas.microsoft.com/office/drawing/2014/main" id="{F4BA8433-5A39-4606-B354-DC8C2C1363F9}"/>
                </a:ext>
              </a:extLst>
            </p:cNvPr>
            <p:cNvSpPr/>
            <p:nvPr/>
          </p:nvSpPr>
          <p:spPr>
            <a:xfrm rot="5400000">
              <a:off x="10065835" y="1459171"/>
              <a:ext cx="1112064" cy="647700"/>
            </a:xfrm>
            <a:prstGeom prst="homePlat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2514A6-5C9E-E7BE-4A07-84301386D614}"/>
                </a:ext>
              </a:extLst>
            </p:cNvPr>
            <p:cNvSpPr txBox="1"/>
            <p:nvPr/>
          </p:nvSpPr>
          <p:spPr>
            <a:xfrm>
              <a:off x="10405967" y="1413688"/>
              <a:ext cx="427133" cy="38682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10</a:t>
              </a:r>
              <a:endParaRPr lang="en-GB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4252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xmlns="" r:id="rId4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C43B961-FCA5-3CB6-722A-F12E79674089}"/>
              </a:ext>
            </a:extLst>
          </p:cNvPr>
          <p:cNvSpPr txBox="1"/>
          <p:nvPr/>
        </p:nvSpPr>
        <p:spPr>
          <a:xfrm>
            <a:off x="0" y="0"/>
            <a:ext cx="6558116" cy="461665"/>
          </a:xfrm>
          <a:prstGeom prst="rect">
            <a:avLst/>
          </a:prstGeom>
          <a:solidFill>
            <a:srgbClr val="55AA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gerian" panose="04020705040A02060702" pitchFamily="82" charset="0"/>
              </a:rPr>
              <a:t>Results Analysis and Discussions</a:t>
            </a:r>
            <a:endParaRPr lang="en-GB" sz="2400" dirty="0">
              <a:latin typeface="Algerian" panose="04020705040A020607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70E00D-FD4C-AB63-0166-1E40AE7CBA91}"/>
              </a:ext>
            </a:extLst>
          </p:cNvPr>
          <p:cNvSpPr txBox="1"/>
          <p:nvPr/>
        </p:nvSpPr>
        <p:spPr>
          <a:xfrm>
            <a:off x="0" y="461665"/>
            <a:ext cx="6558116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gerian" panose="04020705040A02060702" pitchFamily="82" charset="0"/>
              </a:rPr>
              <a:t>Univariate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5D9BC-EF7F-F453-3842-AD7E4AB28F6E}"/>
              </a:ext>
            </a:extLst>
          </p:cNvPr>
          <p:cNvSpPr txBox="1"/>
          <p:nvPr/>
        </p:nvSpPr>
        <p:spPr>
          <a:xfrm>
            <a:off x="727710" y="5358549"/>
            <a:ext cx="38900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 Graphical representation of the residents by Family </a:t>
            </a:r>
            <a:r>
              <a:rPr lang="en-US" sz="2400" b="1" kern="1400" spc="-5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  <a:endParaRPr lang="en-GB" sz="2400" b="1" kern="1400" spc="-5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7D1FB3E-2008-627A-58DA-BAE4A576C9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1421280"/>
              </p:ext>
            </p:extLst>
          </p:nvPr>
        </p:nvGraphicFramePr>
        <p:xfrm>
          <a:off x="119216" y="1036935"/>
          <a:ext cx="5976784" cy="42080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F564780-8B60-74F1-AEA1-FB01072C62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3717663"/>
              </p:ext>
            </p:extLst>
          </p:nvPr>
        </p:nvGraphicFramePr>
        <p:xfrm>
          <a:off x="6469380" y="1056601"/>
          <a:ext cx="5440680" cy="4188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BD110BD-86F4-2CC4-6D12-B67173CC7F2C}"/>
              </a:ext>
            </a:extLst>
          </p:cNvPr>
          <p:cNvSpPr txBox="1"/>
          <p:nvPr/>
        </p:nvSpPr>
        <p:spPr>
          <a:xfrm>
            <a:off x="6350635" y="5481659"/>
            <a:ext cx="56781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kern="1400" spc="-5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Figure:  Graphical representation of the respondents by Earning member </a:t>
            </a:r>
            <a:endParaRPr lang="en-GB" sz="2800" b="1" kern="1400" spc="-5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EFA9399-D483-4282-DF63-28856C68CD3F}"/>
              </a:ext>
            </a:extLst>
          </p:cNvPr>
          <p:cNvGrpSpPr/>
          <p:nvPr/>
        </p:nvGrpSpPr>
        <p:grpSpPr>
          <a:xfrm>
            <a:off x="11226800" y="0"/>
            <a:ext cx="749300" cy="1123406"/>
            <a:chOff x="10298017" y="1226989"/>
            <a:chExt cx="647700" cy="1112064"/>
          </a:xfrm>
        </p:grpSpPr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924F199A-EF7D-DEF5-D185-D4E33B1AD534}"/>
                </a:ext>
              </a:extLst>
            </p:cNvPr>
            <p:cNvSpPr/>
            <p:nvPr/>
          </p:nvSpPr>
          <p:spPr>
            <a:xfrm rot="5400000">
              <a:off x="10065835" y="1459171"/>
              <a:ext cx="1112064" cy="647700"/>
            </a:xfrm>
            <a:prstGeom prst="homePlat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99C885-D36F-425F-8E7E-F2BA873665F2}"/>
                </a:ext>
              </a:extLst>
            </p:cNvPr>
            <p:cNvSpPr txBox="1"/>
            <p:nvPr/>
          </p:nvSpPr>
          <p:spPr>
            <a:xfrm>
              <a:off x="10405967" y="1413688"/>
              <a:ext cx="427133" cy="4570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11</a:t>
              </a:r>
              <a:endParaRPr lang="en-GB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5853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C43B961-FCA5-3CB6-722A-F12E79674089}"/>
              </a:ext>
            </a:extLst>
          </p:cNvPr>
          <p:cNvSpPr txBox="1"/>
          <p:nvPr/>
        </p:nvSpPr>
        <p:spPr>
          <a:xfrm>
            <a:off x="0" y="0"/>
            <a:ext cx="6558116" cy="461665"/>
          </a:xfrm>
          <a:prstGeom prst="rect">
            <a:avLst/>
          </a:prstGeom>
          <a:solidFill>
            <a:srgbClr val="55AA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gerian" panose="04020705040A02060702" pitchFamily="82" charset="0"/>
              </a:rPr>
              <a:t>Results Analysis and Discussions</a:t>
            </a:r>
            <a:endParaRPr lang="en-GB" sz="2400" dirty="0">
              <a:latin typeface="Algerian" panose="04020705040A020607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70E00D-FD4C-AB63-0166-1E40AE7CBA91}"/>
              </a:ext>
            </a:extLst>
          </p:cNvPr>
          <p:cNvSpPr txBox="1"/>
          <p:nvPr/>
        </p:nvSpPr>
        <p:spPr>
          <a:xfrm>
            <a:off x="0" y="461665"/>
            <a:ext cx="6558116" cy="4616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gerian" panose="04020705040A02060702" pitchFamily="82" charset="0"/>
              </a:rPr>
              <a:t>Univariate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5327E5E-1E06-D781-340A-00FCE6C6E6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5162711"/>
              </p:ext>
            </p:extLst>
          </p:nvPr>
        </p:nvGraphicFramePr>
        <p:xfrm>
          <a:off x="160020" y="1069195"/>
          <a:ext cx="6275070" cy="44038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0D1F804-E1A5-8224-7BF2-DAF8A2A1C039}"/>
              </a:ext>
            </a:extLst>
          </p:cNvPr>
          <p:cNvSpPr txBox="1"/>
          <p:nvPr/>
        </p:nvSpPr>
        <p:spPr>
          <a:xfrm>
            <a:off x="519348" y="5706070"/>
            <a:ext cx="55194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Figure:  Graphical Representation of the Respondents by Monthly Income </a:t>
            </a:r>
            <a:endParaRPr lang="en-GB" sz="2400" b="1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3A07618D-5380-B5DC-7F22-2C0C4407A5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1634174"/>
              </p:ext>
            </p:extLst>
          </p:nvPr>
        </p:nvGraphicFramePr>
        <p:xfrm>
          <a:off x="6663690" y="1158669"/>
          <a:ext cx="5368290" cy="4314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67678C3-1281-CEDB-1C43-2185C25F1A67}"/>
              </a:ext>
            </a:extLst>
          </p:cNvPr>
          <p:cNvSpPr txBox="1"/>
          <p:nvPr/>
        </p:nvSpPr>
        <p:spPr>
          <a:xfrm>
            <a:off x="6435090" y="5521403"/>
            <a:ext cx="56424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</a:rPr>
              <a:t>Figure: Graphical Representation of the Respondents by overall condition has improved or not </a:t>
            </a:r>
            <a:endParaRPr lang="en-GB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46C933-6CA3-1257-932F-010CF7CACCF1}"/>
              </a:ext>
            </a:extLst>
          </p:cNvPr>
          <p:cNvGrpSpPr/>
          <p:nvPr/>
        </p:nvGrpSpPr>
        <p:grpSpPr>
          <a:xfrm>
            <a:off x="11226800" y="0"/>
            <a:ext cx="749300" cy="1123406"/>
            <a:chOff x="10298017" y="1226989"/>
            <a:chExt cx="647700" cy="1112064"/>
          </a:xfrm>
        </p:grpSpPr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358E4574-F01D-29CF-C27D-ED5C8996885B}"/>
                </a:ext>
              </a:extLst>
            </p:cNvPr>
            <p:cNvSpPr/>
            <p:nvPr/>
          </p:nvSpPr>
          <p:spPr>
            <a:xfrm rot="5400000">
              <a:off x="10065835" y="1459171"/>
              <a:ext cx="1112064" cy="647700"/>
            </a:xfrm>
            <a:prstGeom prst="homePlat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186BE13-A600-5209-1082-CDAA329F177F}"/>
                </a:ext>
              </a:extLst>
            </p:cNvPr>
            <p:cNvSpPr txBox="1"/>
            <p:nvPr/>
          </p:nvSpPr>
          <p:spPr>
            <a:xfrm>
              <a:off x="10405967" y="1413688"/>
              <a:ext cx="427133" cy="4570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12</a:t>
              </a:r>
              <a:endParaRPr lang="en-GB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331116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xmlns="" r:id="rId4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C43B961-FCA5-3CB6-722A-F12E79674089}"/>
              </a:ext>
            </a:extLst>
          </p:cNvPr>
          <p:cNvSpPr txBox="1"/>
          <p:nvPr/>
        </p:nvSpPr>
        <p:spPr>
          <a:xfrm>
            <a:off x="0" y="0"/>
            <a:ext cx="6558116" cy="461665"/>
          </a:xfrm>
          <a:prstGeom prst="rect">
            <a:avLst/>
          </a:prstGeom>
          <a:solidFill>
            <a:srgbClr val="55AA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gerian" panose="04020705040A02060702" pitchFamily="82" charset="0"/>
              </a:rPr>
              <a:t>Results Analysis and Discussions</a:t>
            </a:r>
            <a:endParaRPr lang="en-GB" sz="2400" dirty="0">
              <a:latin typeface="Algerian" panose="04020705040A020607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70E00D-FD4C-AB63-0166-1E40AE7CBA91}"/>
              </a:ext>
            </a:extLst>
          </p:cNvPr>
          <p:cNvSpPr txBox="1"/>
          <p:nvPr/>
        </p:nvSpPr>
        <p:spPr>
          <a:xfrm>
            <a:off x="0" y="461665"/>
            <a:ext cx="6558116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gerian" panose="04020705040A02060702" pitchFamily="82" charset="0"/>
              </a:rPr>
              <a:t>bivariate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E21C6155-DC0F-333F-48BB-C9547A50D2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5413427"/>
                  </p:ext>
                </p:extLst>
              </p:nvPr>
            </p:nvGraphicFramePr>
            <p:xfrm>
              <a:off x="641338" y="1868210"/>
              <a:ext cx="10909299" cy="1645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51500">
                      <a:extLst>
                        <a:ext uri="{9D8B030D-6E8A-4147-A177-3AD203B41FA5}">
                          <a16:colId xmlns:a16="http://schemas.microsoft.com/office/drawing/2014/main" val="568315979"/>
                        </a:ext>
                      </a:extLst>
                    </a:gridCol>
                    <a:gridCol w="2565400">
                      <a:extLst>
                        <a:ext uri="{9D8B030D-6E8A-4147-A177-3AD203B41FA5}">
                          <a16:colId xmlns:a16="http://schemas.microsoft.com/office/drawing/2014/main" val="1304549662"/>
                        </a:ext>
                      </a:extLst>
                    </a:gridCol>
                    <a:gridCol w="2692399">
                      <a:extLst>
                        <a:ext uri="{9D8B030D-6E8A-4147-A177-3AD203B41FA5}">
                          <a16:colId xmlns:a16="http://schemas.microsoft.com/office/drawing/2014/main" val="2695880859"/>
                        </a:ext>
                      </a:extLst>
                    </a:gridCol>
                  </a:tblGrid>
                  <a:tr h="77413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latin typeface="Algerian" panose="04020705040A02060702" pitchFamily="82" charset="0"/>
                            </a:rPr>
                            <a:t>Test of Association </a:t>
                          </a:r>
                          <a:endParaRPr lang="en-GB" sz="2400" b="1" dirty="0">
                            <a:latin typeface="Algerian" panose="04020705040A02060702" pitchFamily="8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>
                              <a:latin typeface="Algerian" panose="04020705040A02060702" pitchFamily="82" charset="0"/>
                            </a:rPr>
                            <a:t>Chi square 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1" i="1" kern="1200" smtClean="0">
                                  <a:solidFill>
                                    <a:schemeClr val="l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GB" sz="1800" b="1" i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1800" b="1" i="1" kern="1200">
                                          <a:solidFill>
                                            <a:schemeClr val="lt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 b="1" i="1" kern="1200" smtClean="0">
                                          <a:solidFill>
                                            <a:schemeClr val="lt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𝝌</m:t>
                                      </m:r>
                                    </m:e>
                                    <m:sup>
                                      <m:r>
                                        <a:rPr lang="en-GB" sz="1800" b="1" i="1" kern="1200" smtClean="0">
                                          <a:solidFill>
                                            <a:schemeClr val="lt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GB" sz="1800" b="1" kern="1200" dirty="0">
                            <a:solidFill>
                              <a:schemeClr val="lt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r>
                            <a:rPr lang="en-US" sz="2400" b="1" dirty="0">
                              <a:latin typeface="Algerian" panose="04020705040A02060702" pitchFamily="82" charset="0"/>
                            </a:rPr>
                            <a:t> </a:t>
                          </a:r>
                          <a:endParaRPr lang="en-GB" sz="2400" b="1" dirty="0">
                            <a:latin typeface="Algerian" panose="04020705040A02060702" pitchFamily="8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latin typeface="Algerian" panose="04020705040A02060702" pitchFamily="82" charset="0"/>
                            </a:rPr>
                            <a:t>P-value </a:t>
                          </a:r>
                          <a:endParaRPr lang="en-GB" sz="2400" b="1" dirty="0">
                            <a:latin typeface="Algerian" panose="04020705040A02060702" pitchFamily="8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288360"/>
                      </a:ext>
                    </a:extLst>
                  </a:tr>
                  <a:tr h="77413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kern="1200" dirty="0">
                              <a:solidFill>
                                <a:schemeClr val="dk1"/>
                              </a:solidFill>
                              <a:latin typeface="Arial Black" panose="020B0A04020102020204" pitchFamily="34" charset="0"/>
                              <a:ea typeface="+mn-ea"/>
                              <a:cs typeface="+mn-cs"/>
                            </a:rPr>
                            <a:t>Education Level </a:t>
                          </a:r>
                          <a:r>
                            <a:rPr lang="en-GB" sz="2400" kern="1200" dirty="0">
                              <a:solidFill>
                                <a:schemeClr val="dk1"/>
                              </a:solidFill>
                              <a:latin typeface="Algerian" panose="04020705040A02060702" pitchFamily="82" charset="0"/>
                              <a:ea typeface="+mn-ea"/>
                              <a:cs typeface="+mn-cs"/>
                            </a:rPr>
                            <a:t>vs </a:t>
                          </a:r>
                        </a:p>
                        <a:p>
                          <a:pPr algn="ctr"/>
                          <a:r>
                            <a:rPr lang="en-GB" sz="2400" b="1" kern="1200" dirty="0">
                              <a:solidFill>
                                <a:schemeClr val="dk1"/>
                              </a:solidFill>
                              <a:latin typeface="Arial Black" panose="020B0A04020102020204" pitchFamily="34" charset="0"/>
                              <a:ea typeface="+mn-ea"/>
                              <a:cs typeface="+mn-cs"/>
                            </a:rPr>
                            <a:t>Overall Condition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38100" algn="ctr">
                            <a:lnSpc>
                              <a:spcPts val="1600"/>
                            </a:lnSpc>
                          </a:pPr>
                          <a:r>
                            <a:rPr lang="en-GB" sz="1800" b="1" kern="1200" baseline="0" dirty="0">
                              <a:solidFill>
                                <a:schemeClr val="dk1"/>
                              </a:solidFill>
                              <a:effectLst/>
                              <a:latin typeface="Arial Black" panose="020B0A04020102020204" pitchFamily="34" charset="0"/>
                              <a:ea typeface="+mn-ea"/>
                              <a:cs typeface="+mn-cs"/>
                            </a:rPr>
                            <a:t>5.454 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38100" algn="ctr">
                            <a:lnSpc>
                              <a:spcPts val="1600"/>
                            </a:lnSpc>
                          </a:pPr>
                          <a:r>
                            <a:rPr lang="en-GB" sz="1800" b="1" kern="1200" baseline="0" dirty="0">
                              <a:solidFill>
                                <a:schemeClr val="dk1"/>
                              </a:solidFill>
                              <a:effectLst/>
                              <a:latin typeface="Arial Black" panose="020B0A04020102020204" pitchFamily="34" charset="0"/>
                              <a:ea typeface="+mn-ea"/>
                              <a:cs typeface="+mn-cs"/>
                            </a:rPr>
                            <a:t>0.141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868023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E21C6155-DC0F-333F-48BB-C9547A50D2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5413427"/>
                  </p:ext>
                </p:extLst>
              </p:nvPr>
            </p:nvGraphicFramePr>
            <p:xfrm>
              <a:off x="641338" y="1868210"/>
              <a:ext cx="10909299" cy="1645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51500">
                      <a:extLst>
                        <a:ext uri="{9D8B030D-6E8A-4147-A177-3AD203B41FA5}">
                          <a16:colId xmlns:a16="http://schemas.microsoft.com/office/drawing/2014/main" val="568315979"/>
                        </a:ext>
                      </a:extLst>
                    </a:gridCol>
                    <a:gridCol w="2565400">
                      <a:extLst>
                        <a:ext uri="{9D8B030D-6E8A-4147-A177-3AD203B41FA5}">
                          <a16:colId xmlns:a16="http://schemas.microsoft.com/office/drawing/2014/main" val="1304549662"/>
                        </a:ext>
                      </a:extLst>
                    </a:gridCol>
                    <a:gridCol w="2692399">
                      <a:extLst>
                        <a:ext uri="{9D8B030D-6E8A-4147-A177-3AD203B41FA5}">
                          <a16:colId xmlns:a16="http://schemas.microsoft.com/office/drawing/2014/main" val="2695880859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latin typeface="Algerian" panose="04020705040A02060702" pitchFamily="82" charset="0"/>
                            </a:rPr>
                            <a:t>Test of Association </a:t>
                          </a:r>
                          <a:endParaRPr lang="en-GB" sz="2400" b="1" dirty="0">
                            <a:latin typeface="Algerian" panose="04020705040A02060702" pitchFamily="8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0428" t="-5882" r="-105938" b="-1154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latin typeface="Algerian" panose="04020705040A02060702" pitchFamily="82" charset="0"/>
                            </a:rPr>
                            <a:t>P-value </a:t>
                          </a:r>
                          <a:endParaRPr lang="en-GB" sz="2400" b="1" dirty="0">
                            <a:latin typeface="Algerian" panose="04020705040A02060702" pitchFamily="8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288360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kern="1200" dirty="0">
                              <a:solidFill>
                                <a:schemeClr val="dk1"/>
                              </a:solidFill>
                              <a:latin typeface="Arial Black" panose="020B0A04020102020204" pitchFamily="34" charset="0"/>
                              <a:ea typeface="+mn-ea"/>
                              <a:cs typeface="+mn-cs"/>
                            </a:rPr>
                            <a:t>Education Level </a:t>
                          </a:r>
                          <a:r>
                            <a:rPr lang="en-GB" sz="2400" kern="1200" dirty="0">
                              <a:solidFill>
                                <a:schemeClr val="dk1"/>
                              </a:solidFill>
                              <a:latin typeface="Algerian" panose="04020705040A02060702" pitchFamily="82" charset="0"/>
                              <a:ea typeface="+mn-ea"/>
                              <a:cs typeface="+mn-cs"/>
                            </a:rPr>
                            <a:t>vs </a:t>
                          </a:r>
                        </a:p>
                        <a:p>
                          <a:pPr algn="ctr"/>
                          <a:r>
                            <a:rPr lang="en-GB" sz="2400" b="1" kern="1200" dirty="0">
                              <a:solidFill>
                                <a:schemeClr val="dk1"/>
                              </a:solidFill>
                              <a:latin typeface="Arial Black" panose="020B0A04020102020204" pitchFamily="34" charset="0"/>
                              <a:ea typeface="+mn-ea"/>
                              <a:cs typeface="+mn-cs"/>
                            </a:rPr>
                            <a:t>Overall Condition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38100" algn="ctr">
                            <a:lnSpc>
                              <a:spcPts val="1600"/>
                            </a:lnSpc>
                          </a:pPr>
                          <a:r>
                            <a:rPr lang="en-GB" sz="1800" b="1" kern="1200" baseline="0" dirty="0">
                              <a:solidFill>
                                <a:schemeClr val="dk1"/>
                              </a:solidFill>
                              <a:effectLst/>
                              <a:latin typeface="Arial Black" panose="020B0A04020102020204" pitchFamily="34" charset="0"/>
                              <a:ea typeface="+mn-ea"/>
                              <a:cs typeface="+mn-cs"/>
                            </a:rPr>
                            <a:t>5.454 </a:t>
                          </a: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R="38100" algn="ctr">
                            <a:lnSpc>
                              <a:spcPts val="1600"/>
                            </a:lnSpc>
                          </a:pPr>
                          <a:r>
                            <a:rPr lang="en-GB" sz="1800" b="1" kern="1200" baseline="0" dirty="0">
                              <a:solidFill>
                                <a:schemeClr val="dk1"/>
                              </a:solidFill>
                              <a:effectLst/>
                              <a:latin typeface="Arial Black" panose="020B0A04020102020204" pitchFamily="34" charset="0"/>
                              <a:ea typeface="+mn-ea"/>
                              <a:cs typeface="+mn-cs"/>
                            </a:rPr>
                            <a:t>0.141</a:t>
                          </a: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86802342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430B2EA-EBBE-C01F-F914-B2CB3B2D0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283375"/>
              </p:ext>
            </p:extLst>
          </p:nvPr>
        </p:nvGraphicFramePr>
        <p:xfrm>
          <a:off x="641336" y="4319197"/>
          <a:ext cx="1090929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9597">
                  <a:extLst>
                    <a:ext uri="{9D8B030D-6E8A-4147-A177-3AD203B41FA5}">
                      <a16:colId xmlns:a16="http://schemas.microsoft.com/office/drawing/2014/main" val="1523388656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1162544926"/>
                    </a:ext>
                  </a:extLst>
                </a:gridCol>
                <a:gridCol w="2692399">
                  <a:extLst>
                    <a:ext uri="{9D8B030D-6E8A-4147-A177-3AD203B41FA5}">
                      <a16:colId xmlns:a16="http://schemas.microsoft.com/office/drawing/2014/main" val="3227666621"/>
                    </a:ext>
                  </a:extLst>
                </a:gridCol>
              </a:tblGrid>
              <a:tr h="7799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Black" panose="020B0A04020102020204" pitchFamily="34" charset="0"/>
                        </a:rPr>
                        <a:t>Child Education Facility </a:t>
                      </a:r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lgerian" panose="04020705040A02060702" pitchFamily="82" charset="0"/>
                        </a:rPr>
                        <a:t>vs</a:t>
                      </a:r>
                      <a:r>
                        <a:rPr lang="en-US" sz="24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 Black" panose="020B0A04020102020204" pitchFamily="34" charset="0"/>
                        </a:rPr>
                        <a:t> Overall Condition </a:t>
                      </a:r>
                      <a:endParaRPr lang="en-GB" sz="24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 Black" panose="020B0A040201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1600"/>
                        </a:lnSpc>
                      </a:pP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5.674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0.017</a:t>
                      </a:r>
                      <a:endParaRPr lang="en-GB" sz="2400" b="1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51630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39D9FCC-9DB5-B1AE-AF7B-D410C1516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536613"/>
              </p:ext>
            </p:extLst>
          </p:nvPr>
        </p:nvGraphicFramePr>
        <p:xfrm>
          <a:off x="641336" y="5147715"/>
          <a:ext cx="1090929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1">
                  <a:extLst>
                    <a:ext uri="{9D8B030D-6E8A-4147-A177-3AD203B41FA5}">
                      <a16:colId xmlns:a16="http://schemas.microsoft.com/office/drawing/2014/main" val="1523388656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1162544926"/>
                    </a:ext>
                  </a:extLst>
                </a:gridCol>
                <a:gridCol w="2679698">
                  <a:extLst>
                    <a:ext uri="{9D8B030D-6E8A-4147-A177-3AD203B41FA5}">
                      <a16:colId xmlns:a16="http://schemas.microsoft.com/office/drawing/2014/main" val="3227666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>
                          <a:solidFill>
                            <a:schemeClr val="dk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Living Condition</a:t>
                      </a:r>
                    </a:p>
                    <a:p>
                      <a:pPr algn="ctr"/>
                      <a:r>
                        <a:rPr lang="en-GB" sz="2400" b="1" kern="1200" dirty="0">
                          <a:solidFill>
                            <a:schemeClr val="dk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400" kern="1200" dirty="0">
                          <a:solidFill>
                            <a:schemeClr val="dk1"/>
                          </a:solidFill>
                          <a:latin typeface="Algerian" panose="04020705040A02060702" pitchFamily="82" charset="0"/>
                          <a:ea typeface="+mn-ea"/>
                          <a:cs typeface="+mn-cs"/>
                        </a:rPr>
                        <a:t>vs  </a:t>
                      </a:r>
                      <a:r>
                        <a:rPr lang="en-GB" sz="2400" b="1" kern="1200" dirty="0">
                          <a:solidFill>
                            <a:schemeClr val="dk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Overall Condition </a:t>
                      </a:r>
                    </a:p>
                  </a:txBody>
                  <a:tcPr anchor="ctr"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1600"/>
                        </a:lnSpc>
                      </a:pPr>
                      <a:r>
                        <a:rPr lang="en-GB" sz="1800" b="1" kern="1200" baseline="0" dirty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9.951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1600"/>
                        </a:lnSpc>
                      </a:pP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0.041</a:t>
                      </a:r>
                    </a:p>
                  </a:txBody>
                  <a:tcPr marL="68580" marR="68580" marT="0" marB="0" anchor="ctr"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51630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4EC42F1-567F-47A6-112A-D0BB88590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212786"/>
              </p:ext>
            </p:extLst>
          </p:nvPr>
        </p:nvGraphicFramePr>
        <p:xfrm>
          <a:off x="641337" y="3496237"/>
          <a:ext cx="1090929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4201">
                  <a:extLst>
                    <a:ext uri="{9D8B030D-6E8A-4147-A177-3AD203B41FA5}">
                      <a16:colId xmlns:a16="http://schemas.microsoft.com/office/drawing/2014/main" val="1523388656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1162544926"/>
                    </a:ext>
                  </a:extLst>
                </a:gridCol>
                <a:gridCol w="2679698">
                  <a:extLst>
                    <a:ext uri="{9D8B030D-6E8A-4147-A177-3AD203B41FA5}">
                      <a16:colId xmlns:a16="http://schemas.microsoft.com/office/drawing/2014/main" val="3227666621"/>
                    </a:ext>
                  </a:extLst>
                </a:gridCol>
              </a:tblGrid>
              <a:tr h="779942">
                <a:tc>
                  <a:txBody>
                    <a:bodyPr/>
                    <a:lstStyle/>
                    <a:p>
                      <a:pPr algn="ctr"/>
                      <a:r>
                        <a:rPr lang="en-GB" sz="2400" kern="1200" dirty="0">
                          <a:solidFill>
                            <a:schemeClr val="dk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Health</a:t>
                      </a:r>
                      <a:r>
                        <a:rPr lang="en-GB" sz="2400" kern="1200" dirty="0">
                          <a:solidFill>
                            <a:schemeClr val="dk1"/>
                          </a:solidFill>
                          <a:latin typeface="Algerian" panose="04020705040A02060702" pitchFamily="82" charset="0"/>
                          <a:ea typeface="+mn-ea"/>
                          <a:cs typeface="+mn-cs"/>
                        </a:rPr>
                        <a:t> vs </a:t>
                      </a:r>
                    </a:p>
                    <a:p>
                      <a:pPr algn="ctr"/>
                      <a:r>
                        <a:rPr lang="en-GB" sz="2400" kern="1200" dirty="0">
                          <a:solidFill>
                            <a:schemeClr val="dk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Overall </a:t>
                      </a:r>
                      <a:r>
                        <a:rPr lang="en-GB" sz="2400" b="1" kern="1200" dirty="0">
                          <a:solidFill>
                            <a:schemeClr val="dk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Condition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1600"/>
                        </a:lnSpc>
                      </a:pP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17.803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1600"/>
                        </a:lnSpc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&lt; 0.001</a:t>
                      </a:r>
                    </a:p>
                  </a:txBody>
                  <a:tcPr marL="68580" marR="68580" marT="0" marB="0" anchor="ctr"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51630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C0CC08-1965-BEA0-FE7B-5AD68D300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785194"/>
              </p:ext>
            </p:extLst>
          </p:nvPr>
        </p:nvGraphicFramePr>
        <p:xfrm>
          <a:off x="641333" y="923330"/>
          <a:ext cx="10909299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9299">
                  <a:extLst>
                    <a:ext uri="{9D8B030D-6E8A-4147-A177-3AD203B41FA5}">
                      <a16:colId xmlns:a16="http://schemas.microsoft.com/office/drawing/2014/main" val="1523388656"/>
                    </a:ext>
                  </a:extLst>
                </a:gridCol>
              </a:tblGrid>
              <a:tr h="779942">
                <a:tc>
                  <a:txBody>
                    <a:bodyPr/>
                    <a:lstStyle/>
                    <a:p>
                      <a:pPr algn="ctr"/>
                      <a:r>
                        <a:rPr lang="en-GB" sz="2800" b="1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H</a:t>
                      </a:r>
                      <a:r>
                        <a:rPr lang="en-GB" sz="2800" b="1" kern="1200" baseline="-250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n-GB" sz="2800" b="1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: There is no significant association.</a:t>
                      </a:r>
                    </a:p>
                    <a:p>
                      <a:pPr algn="ctr"/>
                      <a:r>
                        <a:rPr lang="en-GB" sz="2800" b="1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H</a:t>
                      </a:r>
                      <a:r>
                        <a:rPr lang="en-GB" sz="2800" b="1" kern="1200" baseline="-250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 </a:t>
                      </a:r>
                      <a:r>
                        <a:rPr lang="en-GB" sz="2800" b="1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: There is a significant association.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5163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79B33A0-CE9A-7C9E-D403-C1DB88390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380373"/>
              </p:ext>
            </p:extLst>
          </p:nvPr>
        </p:nvGraphicFramePr>
        <p:xfrm>
          <a:off x="641336" y="5976233"/>
          <a:ext cx="10909296" cy="7799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9597">
                  <a:extLst>
                    <a:ext uri="{9D8B030D-6E8A-4147-A177-3AD203B41FA5}">
                      <a16:colId xmlns:a16="http://schemas.microsoft.com/office/drawing/2014/main" val="1523388656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1162544926"/>
                    </a:ext>
                  </a:extLst>
                </a:gridCol>
                <a:gridCol w="2692399">
                  <a:extLst>
                    <a:ext uri="{9D8B030D-6E8A-4147-A177-3AD203B41FA5}">
                      <a16:colId xmlns:a16="http://schemas.microsoft.com/office/drawing/2014/main" val="3227666621"/>
                    </a:ext>
                  </a:extLst>
                </a:gridCol>
              </a:tblGrid>
              <a:tr h="779942"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>
                          <a:solidFill>
                            <a:schemeClr val="dk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Security </a:t>
                      </a:r>
                      <a:r>
                        <a:rPr lang="en-GB" sz="2400" kern="1200" dirty="0">
                          <a:solidFill>
                            <a:schemeClr val="dk1"/>
                          </a:solidFill>
                          <a:latin typeface="Algerian" panose="04020705040A02060702" pitchFamily="82" charset="0"/>
                          <a:ea typeface="+mn-ea"/>
                          <a:cs typeface="+mn-cs"/>
                        </a:rPr>
                        <a:t>vs  </a:t>
                      </a:r>
                      <a:r>
                        <a:rPr lang="en-GB" sz="2400" b="1" kern="1200" dirty="0">
                          <a:solidFill>
                            <a:schemeClr val="dk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Overall Condition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1600"/>
                        </a:lnSpc>
                      </a:pP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GB" sz="1800" b="1" kern="1200" baseline="0" dirty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.004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1600"/>
                        </a:lnSpc>
                      </a:pP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7516304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D0217F9C-4C61-F136-F50A-B6258F3A8B16}"/>
              </a:ext>
            </a:extLst>
          </p:cNvPr>
          <p:cNvGrpSpPr/>
          <p:nvPr/>
        </p:nvGrpSpPr>
        <p:grpSpPr>
          <a:xfrm>
            <a:off x="11226800" y="0"/>
            <a:ext cx="749300" cy="1123406"/>
            <a:chOff x="10298017" y="1226989"/>
            <a:chExt cx="647700" cy="1112064"/>
          </a:xfrm>
        </p:grpSpPr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E6FB68BC-9C86-AA09-4BC3-6D136DB00C74}"/>
                </a:ext>
              </a:extLst>
            </p:cNvPr>
            <p:cNvSpPr/>
            <p:nvPr/>
          </p:nvSpPr>
          <p:spPr>
            <a:xfrm rot="5400000">
              <a:off x="10065835" y="1459171"/>
              <a:ext cx="1112064" cy="647700"/>
            </a:xfrm>
            <a:prstGeom prst="homePlat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0CF954-0689-DC21-8A83-1FE92198D6EA}"/>
                </a:ext>
              </a:extLst>
            </p:cNvPr>
            <p:cNvSpPr txBox="1"/>
            <p:nvPr/>
          </p:nvSpPr>
          <p:spPr>
            <a:xfrm>
              <a:off x="10405967" y="1413688"/>
              <a:ext cx="427133" cy="4570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13</a:t>
              </a:r>
              <a:endParaRPr lang="en-GB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51528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170E00D-FD4C-AB63-0166-1E40AE7CBA91}"/>
              </a:ext>
            </a:extLst>
          </p:cNvPr>
          <p:cNvSpPr txBox="1"/>
          <p:nvPr/>
        </p:nvSpPr>
        <p:spPr>
          <a:xfrm>
            <a:off x="5" y="0"/>
            <a:ext cx="6558116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gerian" panose="04020705040A02060702" pitchFamily="82" charset="0"/>
              </a:rPr>
              <a:t>bivariate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E21C6155-DC0F-333F-48BB-C9547A50D2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508763"/>
                  </p:ext>
                </p:extLst>
              </p:nvPr>
            </p:nvGraphicFramePr>
            <p:xfrm>
              <a:off x="641350" y="1551555"/>
              <a:ext cx="10909299" cy="18161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51500">
                      <a:extLst>
                        <a:ext uri="{9D8B030D-6E8A-4147-A177-3AD203B41FA5}">
                          <a16:colId xmlns:a16="http://schemas.microsoft.com/office/drawing/2014/main" val="568315979"/>
                        </a:ext>
                      </a:extLst>
                    </a:gridCol>
                    <a:gridCol w="2565400">
                      <a:extLst>
                        <a:ext uri="{9D8B030D-6E8A-4147-A177-3AD203B41FA5}">
                          <a16:colId xmlns:a16="http://schemas.microsoft.com/office/drawing/2014/main" val="1304549662"/>
                        </a:ext>
                      </a:extLst>
                    </a:gridCol>
                    <a:gridCol w="2692399">
                      <a:extLst>
                        <a:ext uri="{9D8B030D-6E8A-4147-A177-3AD203B41FA5}">
                          <a16:colId xmlns:a16="http://schemas.microsoft.com/office/drawing/2014/main" val="2695880859"/>
                        </a:ext>
                      </a:extLst>
                    </a:gridCol>
                  </a:tblGrid>
                  <a:tr h="6875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latin typeface="Algerian" panose="04020705040A02060702" pitchFamily="82" charset="0"/>
                            </a:rPr>
                            <a:t>Test of Association </a:t>
                          </a:r>
                          <a:endParaRPr lang="en-GB" sz="2400" b="1" dirty="0">
                            <a:latin typeface="Algerian" panose="04020705040A02060702" pitchFamily="8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>
                              <a:latin typeface="Algerian" panose="04020705040A02060702" pitchFamily="82" charset="0"/>
                            </a:rPr>
                            <a:t>Chi square </a:t>
                          </a:r>
                          <a14:m>
                            <m:oMath xmlns:m="http://schemas.openxmlformats.org/officeDocument/2006/math">
                              <m:r>
                                <a:rPr lang="en-GB" sz="1800" b="1" i="1" kern="1200" smtClean="0">
                                  <a:solidFill>
                                    <a:schemeClr val="lt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GB" sz="1800" b="1" i="1" kern="1200">
                                      <a:solidFill>
                                        <a:schemeClr val="lt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GB" sz="1800" b="1" i="1" kern="1200">
                                          <a:solidFill>
                                            <a:schemeClr val="lt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800" b="1" i="1" kern="1200" smtClean="0">
                                          <a:solidFill>
                                            <a:schemeClr val="lt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𝝌</m:t>
                                      </m:r>
                                    </m:e>
                                    <m:sup>
                                      <m:r>
                                        <a:rPr lang="en-GB" sz="1800" b="1" i="1" kern="1200" smtClean="0">
                                          <a:solidFill>
                                            <a:schemeClr val="lt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GB" sz="1800" b="1" kern="1200" dirty="0">
                            <a:solidFill>
                              <a:schemeClr val="lt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/>
                          <a:r>
                            <a:rPr lang="en-US" sz="2400" b="1" dirty="0">
                              <a:latin typeface="Algerian" panose="04020705040A02060702" pitchFamily="82" charset="0"/>
                            </a:rPr>
                            <a:t> </a:t>
                          </a:r>
                          <a:endParaRPr lang="en-GB" sz="2400" b="1" dirty="0">
                            <a:latin typeface="Algerian" panose="04020705040A02060702" pitchFamily="8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latin typeface="Algerian" panose="04020705040A02060702" pitchFamily="82" charset="0"/>
                            </a:rPr>
                            <a:t>P-value </a:t>
                          </a:r>
                          <a:endParaRPr lang="en-GB" sz="2400" b="1" dirty="0">
                            <a:latin typeface="Algerian" panose="04020705040A02060702" pitchFamily="8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288360"/>
                      </a:ext>
                    </a:extLst>
                  </a:tr>
                  <a:tr h="993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kern="1200" dirty="0">
                              <a:solidFill>
                                <a:schemeClr val="dk1"/>
                              </a:solidFill>
                              <a:latin typeface="Arial Black" panose="020B0A04020102020204" pitchFamily="34" charset="0"/>
                              <a:ea typeface="+mn-ea"/>
                              <a:cs typeface="+mn-cs"/>
                            </a:rPr>
                            <a:t>Domestic Animal </a:t>
                          </a:r>
                          <a:r>
                            <a:rPr lang="en-US" sz="2400" b="1" dirty="0">
                              <a:latin typeface="Algerian" panose="04020705040A02060702" pitchFamily="82" charset="0"/>
                            </a:rPr>
                            <a:t>vs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>
                              <a:latin typeface="Arial Black" panose="020B0A04020102020204" pitchFamily="34" charset="0"/>
                            </a:rPr>
                            <a:t> Overall Condition </a:t>
                          </a:r>
                          <a:endParaRPr lang="en-GB" sz="2400" b="1" dirty="0">
                            <a:latin typeface="Arial Black" panose="020B0A04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38100" algn="ctr">
                            <a:lnSpc>
                              <a:spcPts val="1600"/>
                            </a:lnSpc>
                          </a:pP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Arial Black" panose="020B0A04020102020204" pitchFamily="34" charset="0"/>
                              <a:ea typeface="+mn-ea"/>
                              <a:cs typeface="+mn-cs"/>
                            </a:rPr>
                            <a:t>5.674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Arial Black" panose="020B0A04020102020204" pitchFamily="34" charset="0"/>
                              <a:ea typeface="+mn-ea"/>
                              <a:cs typeface="+mn-cs"/>
                            </a:rPr>
                            <a:t>0.017</a:t>
                          </a:r>
                          <a:endParaRPr lang="en-GB" sz="2400" b="1" dirty="0">
                            <a:latin typeface="Arial Black" panose="020B0A040201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122857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E21C6155-DC0F-333F-48BB-C9547A50D2B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508763"/>
                  </p:ext>
                </p:extLst>
              </p:nvPr>
            </p:nvGraphicFramePr>
            <p:xfrm>
              <a:off x="641350" y="1551555"/>
              <a:ext cx="10909299" cy="18161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651500">
                      <a:extLst>
                        <a:ext uri="{9D8B030D-6E8A-4147-A177-3AD203B41FA5}">
                          <a16:colId xmlns:a16="http://schemas.microsoft.com/office/drawing/2014/main" val="568315979"/>
                        </a:ext>
                      </a:extLst>
                    </a:gridCol>
                    <a:gridCol w="2565400">
                      <a:extLst>
                        <a:ext uri="{9D8B030D-6E8A-4147-A177-3AD203B41FA5}">
                          <a16:colId xmlns:a16="http://schemas.microsoft.com/office/drawing/2014/main" val="1304549662"/>
                        </a:ext>
                      </a:extLst>
                    </a:gridCol>
                    <a:gridCol w="2692399">
                      <a:extLst>
                        <a:ext uri="{9D8B030D-6E8A-4147-A177-3AD203B41FA5}">
                          <a16:colId xmlns:a16="http://schemas.microsoft.com/office/drawing/2014/main" val="2695880859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latin typeface="Algerian" panose="04020705040A02060702" pitchFamily="82" charset="0"/>
                            </a:rPr>
                            <a:t>Test of Association </a:t>
                          </a:r>
                          <a:endParaRPr lang="en-GB" sz="2400" b="1" dirty="0">
                            <a:latin typeface="Algerian" panose="04020705040A02060702" pitchFamily="82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0428" t="-5185" r="-105938" b="-12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latin typeface="Algerian" panose="04020705040A02060702" pitchFamily="82" charset="0"/>
                            </a:rPr>
                            <a:t>P-value </a:t>
                          </a:r>
                          <a:endParaRPr lang="en-GB" sz="2400" b="1" dirty="0">
                            <a:latin typeface="Algerian" panose="04020705040A02060702" pitchFamily="82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288360"/>
                      </a:ext>
                    </a:extLst>
                  </a:tr>
                  <a:tr h="993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kern="1200" dirty="0">
                              <a:solidFill>
                                <a:schemeClr val="dk1"/>
                              </a:solidFill>
                              <a:latin typeface="Arial Black" panose="020B0A04020102020204" pitchFamily="34" charset="0"/>
                              <a:ea typeface="+mn-ea"/>
                              <a:cs typeface="+mn-cs"/>
                            </a:rPr>
                            <a:t>Domestic Animal </a:t>
                          </a:r>
                          <a:r>
                            <a:rPr lang="en-US" sz="2400" b="1" dirty="0">
                              <a:latin typeface="Algerian" panose="04020705040A02060702" pitchFamily="82" charset="0"/>
                            </a:rPr>
                            <a:t>vs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>
                              <a:latin typeface="Arial Black" panose="020B0A04020102020204" pitchFamily="34" charset="0"/>
                            </a:rPr>
                            <a:t> Overall Condition </a:t>
                          </a:r>
                          <a:endParaRPr lang="en-GB" sz="2400" b="1" dirty="0">
                            <a:latin typeface="Arial Black" panose="020B0A040201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38100" algn="ctr">
                            <a:lnSpc>
                              <a:spcPts val="1600"/>
                            </a:lnSpc>
                          </a:pP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Arial Black" panose="020B0A04020102020204" pitchFamily="34" charset="0"/>
                              <a:ea typeface="+mn-ea"/>
                              <a:cs typeface="+mn-cs"/>
                            </a:rPr>
                            <a:t>5.674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GB" sz="1800" b="1" kern="1200" dirty="0">
                              <a:solidFill>
                                <a:schemeClr val="dk1"/>
                              </a:solidFill>
                              <a:effectLst/>
                              <a:latin typeface="Arial Black" panose="020B0A04020102020204" pitchFamily="34" charset="0"/>
                              <a:ea typeface="+mn-ea"/>
                              <a:cs typeface="+mn-cs"/>
                            </a:rPr>
                            <a:t>0.017</a:t>
                          </a:r>
                          <a:endParaRPr lang="en-GB" sz="2400" b="1" dirty="0">
                            <a:latin typeface="Arial Black" panose="020B0A040201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12285758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430B2EA-EBBE-C01F-F914-B2CB3B2D0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812617"/>
              </p:ext>
            </p:extLst>
          </p:nvPr>
        </p:nvGraphicFramePr>
        <p:xfrm>
          <a:off x="641350" y="4242645"/>
          <a:ext cx="1090929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9597">
                  <a:extLst>
                    <a:ext uri="{9D8B030D-6E8A-4147-A177-3AD203B41FA5}">
                      <a16:colId xmlns:a16="http://schemas.microsoft.com/office/drawing/2014/main" val="1523388656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1162544926"/>
                    </a:ext>
                  </a:extLst>
                </a:gridCol>
                <a:gridCol w="2692399">
                  <a:extLst>
                    <a:ext uri="{9D8B030D-6E8A-4147-A177-3AD203B41FA5}">
                      <a16:colId xmlns:a16="http://schemas.microsoft.com/office/drawing/2014/main" val="3227666621"/>
                    </a:ext>
                  </a:extLst>
                </a:gridCol>
              </a:tblGrid>
              <a:tr h="779942"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>
                          <a:solidFill>
                            <a:schemeClr val="dk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Economical Condition</a:t>
                      </a:r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400" b="1" kern="1200" dirty="0">
                          <a:solidFill>
                            <a:schemeClr val="dk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2400" kern="1200" dirty="0">
                          <a:solidFill>
                            <a:schemeClr val="dk1"/>
                          </a:solidFill>
                          <a:latin typeface="Algerian" panose="04020705040A02060702" pitchFamily="82" charset="0"/>
                          <a:ea typeface="+mn-ea"/>
                          <a:cs typeface="+mn-cs"/>
                        </a:rPr>
                        <a:t>vs  </a:t>
                      </a:r>
                      <a:r>
                        <a:rPr lang="en-GB" sz="2400" b="1" kern="1200" dirty="0">
                          <a:solidFill>
                            <a:schemeClr val="dk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Overall Condition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1600"/>
                        </a:lnSpc>
                      </a:pP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GB" sz="1800" b="1" kern="1200" baseline="0" dirty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4.441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1600"/>
                        </a:lnSpc>
                      </a:pP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0.006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751630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939D9FCC-9DB5-B1AE-AF7B-D410C1516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282916"/>
              </p:ext>
            </p:extLst>
          </p:nvPr>
        </p:nvGraphicFramePr>
        <p:xfrm>
          <a:off x="641351" y="5074920"/>
          <a:ext cx="1090929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2301">
                  <a:extLst>
                    <a:ext uri="{9D8B030D-6E8A-4147-A177-3AD203B41FA5}">
                      <a16:colId xmlns:a16="http://schemas.microsoft.com/office/drawing/2014/main" val="1523388656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1162544926"/>
                    </a:ext>
                  </a:extLst>
                </a:gridCol>
                <a:gridCol w="2679698">
                  <a:extLst>
                    <a:ext uri="{9D8B030D-6E8A-4147-A177-3AD203B41FA5}">
                      <a16:colId xmlns:a16="http://schemas.microsoft.com/office/drawing/2014/main" val="32276666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1" kern="1200" dirty="0">
                          <a:solidFill>
                            <a:schemeClr val="dk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Employment</a:t>
                      </a:r>
                      <a:r>
                        <a:rPr lang="en-GB" sz="2400" kern="1200" dirty="0">
                          <a:solidFill>
                            <a:schemeClr val="dk1"/>
                          </a:solidFill>
                          <a:latin typeface="Algerian" panose="04020705040A02060702" pitchFamily="82" charset="0"/>
                          <a:ea typeface="+mn-ea"/>
                          <a:cs typeface="+mn-cs"/>
                        </a:rPr>
                        <a:t> vs </a:t>
                      </a:r>
                    </a:p>
                    <a:p>
                      <a:pPr algn="ctr"/>
                      <a:r>
                        <a:rPr lang="en-GB" sz="2400" b="1" kern="1200" dirty="0">
                          <a:solidFill>
                            <a:schemeClr val="dk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Overall Condition 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1600"/>
                        </a:lnSpc>
                      </a:pPr>
                      <a:r>
                        <a:rPr lang="en-GB" sz="1800" b="1" kern="1200" baseline="0" dirty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4.750 </a:t>
                      </a:r>
                    </a:p>
                  </a:txBody>
                  <a:tcPr marL="68580" marR="68580" marT="0" marB="0" anchor="ctr"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1600"/>
                        </a:lnSpc>
                      </a:pPr>
                      <a:r>
                        <a:rPr lang="en-GB" sz="1800" b="1" kern="1200" baseline="0" dirty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0.029</a:t>
                      </a:r>
                    </a:p>
                  </a:txBody>
                  <a:tcPr marL="68580" marR="68580" marT="0" marB="0" anchor="ctr"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51630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4EC42F1-567F-47A6-112A-D0BB885906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3303752"/>
              </p:ext>
            </p:extLst>
          </p:nvPr>
        </p:nvGraphicFramePr>
        <p:xfrm>
          <a:off x="641352" y="3429000"/>
          <a:ext cx="10909299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4201">
                  <a:extLst>
                    <a:ext uri="{9D8B030D-6E8A-4147-A177-3AD203B41FA5}">
                      <a16:colId xmlns:a16="http://schemas.microsoft.com/office/drawing/2014/main" val="1523388656"/>
                    </a:ext>
                  </a:extLst>
                </a:gridCol>
                <a:gridCol w="2565400">
                  <a:extLst>
                    <a:ext uri="{9D8B030D-6E8A-4147-A177-3AD203B41FA5}">
                      <a16:colId xmlns:a16="http://schemas.microsoft.com/office/drawing/2014/main" val="1162544926"/>
                    </a:ext>
                  </a:extLst>
                </a:gridCol>
                <a:gridCol w="2679698">
                  <a:extLst>
                    <a:ext uri="{9D8B030D-6E8A-4147-A177-3AD203B41FA5}">
                      <a16:colId xmlns:a16="http://schemas.microsoft.com/office/drawing/2014/main" val="3227666621"/>
                    </a:ext>
                  </a:extLst>
                </a:gridCol>
              </a:tblGrid>
              <a:tr h="779942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dk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Housing Condition </a:t>
                      </a:r>
                      <a:r>
                        <a:rPr lang="en-GB" sz="2400" kern="1200" dirty="0">
                          <a:solidFill>
                            <a:schemeClr val="dk1"/>
                          </a:solidFill>
                          <a:latin typeface="Algerian" panose="04020705040A02060702" pitchFamily="82" charset="0"/>
                          <a:ea typeface="+mn-ea"/>
                          <a:cs typeface="+mn-cs"/>
                        </a:rPr>
                        <a:t> vs </a:t>
                      </a:r>
                    </a:p>
                    <a:p>
                      <a:pPr algn="ctr"/>
                      <a:r>
                        <a:rPr lang="en-GB" sz="2400" kern="1200" dirty="0">
                          <a:solidFill>
                            <a:schemeClr val="dk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Overall </a:t>
                      </a:r>
                      <a:r>
                        <a:rPr lang="en-GB" sz="2400" b="1" kern="1200" dirty="0">
                          <a:solidFill>
                            <a:schemeClr val="dk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Condition</a:t>
                      </a:r>
                    </a:p>
                  </a:txBody>
                  <a:tcPr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1600"/>
                        </a:lnSpc>
                      </a:pP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17.803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Arial Black" panose="020B0A04020102020204" pitchFamily="34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rgbClr val="A9D18E"/>
                    </a:solidFill>
                  </a:tcPr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1600"/>
                        </a:lnSpc>
                      </a:pPr>
                      <a:r>
                        <a:rPr lang="en-GB" sz="1800" kern="1200" dirty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&lt; 0.001</a:t>
                      </a:r>
                    </a:p>
                  </a:txBody>
                  <a:tcPr marL="68580" marR="68580" marT="0" marB="0" anchor="ctr">
                    <a:solidFill>
                      <a:srgbClr val="A9D1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51630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DC0CC08-1965-BEA0-FE7B-5AD68D300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563441"/>
              </p:ext>
            </p:extLst>
          </p:nvPr>
        </p:nvGraphicFramePr>
        <p:xfrm>
          <a:off x="641350" y="534170"/>
          <a:ext cx="10909299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9299">
                  <a:extLst>
                    <a:ext uri="{9D8B030D-6E8A-4147-A177-3AD203B41FA5}">
                      <a16:colId xmlns:a16="http://schemas.microsoft.com/office/drawing/2014/main" val="1523388656"/>
                    </a:ext>
                  </a:extLst>
                </a:gridCol>
              </a:tblGrid>
              <a:tr h="779942">
                <a:tc>
                  <a:txBody>
                    <a:bodyPr/>
                    <a:lstStyle/>
                    <a:p>
                      <a:pPr algn="ctr"/>
                      <a:r>
                        <a:rPr lang="en-GB" sz="2800" b="1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H</a:t>
                      </a:r>
                      <a:r>
                        <a:rPr lang="en-GB" sz="2800" b="1" kern="1200" baseline="-250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0</a:t>
                      </a:r>
                      <a:r>
                        <a:rPr lang="en-GB" sz="2800" b="1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 : There is no significant association.</a:t>
                      </a:r>
                    </a:p>
                    <a:p>
                      <a:pPr algn="ctr"/>
                      <a:r>
                        <a:rPr lang="en-GB" sz="2800" b="1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H</a:t>
                      </a:r>
                      <a:r>
                        <a:rPr lang="en-GB" sz="2800" b="1" kern="1200" baseline="-250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1 </a:t>
                      </a:r>
                      <a:r>
                        <a:rPr lang="en-GB" sz="2800" b="1" kern="1200" dirty="0">
                          <a:solidFill>
                            <a:schemeClr val="tx1"/>
                          </a:solidFill>
                          <a:effectLst/>
                          <a:latin typeface="Arial Rounded MT Bold" panose="020F0704030504030204" pitchFamily="34" charset="0"/>
                          <a:ea typeface="+mn-ea"/>
                          <a:cs typeface="+mn-cs"/>
                        </a:rPr>
                        <a:t>: There is a significant association.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51630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B60091-7FEC-D95C-7FA9-D63C501CA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753125"/>
              </p:ext>
            </p:extLst>
          </p:nvPr>
        </p:nvGraphicFramePr>
        <p:xfrm>
          <a:off x="641350" y="5923537"/>
          <a:ext cx="10909296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9597">
                  <a:extLst>
                    <a:ext uri="{9D8B030D-6E8A-4147-A177-3AD203B41FA5}">
                      <a16:colId xmlns:a16="http://schemas.microsoft.com/office/drawing/2014/main" val="1523388656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1162544926"/>
                    </a:ext>
                  </a:extLst>
                </a:gridCol>
                <a:gridCol w="2692399">
                  <a:extLst>
                    <a:ext uri="{9D8B030D-6E8A-4147-A177-3AD203B41FA5}">
                      <a16:colId xmlns:a16="http://schemas.microsoft.com/office/drawing/2014/main" val="3227666621"/>
                    </a:ext>
                  </a:extLst>
                </a:gridCol>
              </a:tblGrid>
              <a:tr h="779942">
                <a:tc>
                  <a:txBody>
                    <a:bodyPr/>
                    <a:lstStyle/>
                    <a:p>
                      <a:pPr algn="ctr"/>
                      <a:r>
                        <a:rPr lang="en-GB" sz="2400" b="1" kern="1200" dirty="0">
                          <a:solidFill>
                            <a:schemeClr val="dk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Average Monthly Income</a:t>
                      </a:r>
                      <a:r>
                        <a:rPr lang="en-GB" sz="2400" kern="1200" dirty="0">
                          <a:solidFill>
                            <a:schemeClr val="dk1"/>
                          </a:solidFill>
                          <a:latin typeface="Algerian" panose="04020705040A02060702" pitchFamily="82" charset="0"/>
                          <a:ea typeface="+mn-ea"/>
                          <a:cs typeface="+mn-cs"/>
                        </a:rPr>
                        <a:t> vs  </a:t>
                      </a:r>
                      <a:r>
                        <a:rPr lang="en-GB" sz="2400" b="1" kern="1200" dirty="0">
                          <a:solidFill>
                            <a:schemeClr val="dk1"/>
                          </a:solidFill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Overall Condition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1600"/>
                        </a:lnSpc>
                      </a:pPr>
                      <a:r>
                        <a:rPr lang="en-US" sz="1800" b="1" kern="1200" baseline="0" dirty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1</a:t>
                      </a:r>
                      <a:r>
                        <a:rPr lang="en-GB" sz="1800" b="1" kern="1200" baseline="0" dirty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5.189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1600"/>
                        </a:lnSpc>
                      </a:pP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Arial Black" panose="020B0A04020102020204" pitchFamily="34" charset="0"/>
                          <a:ea typeface="+mn-ea"/>
                          <a:cs typeface="+mn-cs"/>
                        </a:rPr>
                        <a:t>0.010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37516304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C5A29A59-B4BF-8FC8-F8B5-2F9618CF213F}"/>
              </a:ext>
            </a:extLst>
          </p:cNvPr>
          <p:cNvGrpSpPr/>
          <p:nvPr/>
        </p:nvGrpSpPr>
        <p:grpSpPr>
          <a:xfrm>
            <a:off x="11226800" y="0"/>
            <a:ext cx="749300" cy="1123406"/>
            <a:chOff x="10298017" y="1226989"/>
            <a:chExt cx="647700" cy="1112064"/>
          </a:xfrm>
        </p:grpSpPr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608B5C3B-E518-1C9D-056E-934AD168D614}"/>
                </a:ext>
              </a:extLst>
            </p:cNvPr>
            <p:cNvSpPr/>
            <p:nvPr/>
          </p:nvSpPr>
          <p:spPr>
            <a:xfrm rot="5400000">
              <a:off x="10065835" y="1459171"/>
              <a:ext cx="1112064" cy="647700"/>
            </a:xfrm>
            <a:prstGeom prst="homePlat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E937900-2F35-E59A-7A64-4B2AE339B5BB}"/>
                </a:ext>
              </a:extLst>
            </p:cNvPr>
            <p:cNvSpPr txBox="1"/>
            <p:nvPr/>
          </p:nvSpPr>
          <p:spPr>
            <a:xfrm>
              <a:off x="10405967" y="1413688"/>
              <a:ext cx="427133" cy="4570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14</a:t>
              </a:r>
              <a:endParaRPr lang="en-GB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8907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C43B961-FCA5-3CB6-722A-F12E79674089}"/>
              </a:ext>
            </a:extLst>
          </p:cNvPr>
          <p:cNvSpPr txBox="1"/>
          <p:nvPr/>
        </p:nvSpPr>
        <p:spPr>
          <a:xfrm>
            <a:off x="0" y="0"/>
            <a:ext cx="6558116" cy="461665"/>
          </a:xfrm>
          <a:prstGeom prst="rect">
            <a:avLst/>
          </a:prstGeom>
          <a:solidFill>
            <a:srgbClr val="55AA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gerian" panose="04020705040A02060702" pitchFamily="82" charset="0"/>
              </a:rPr>
              <a:t>Results Analysis and Discussions</a:t>
            </a:r>
            <a:endParaRPr lang="en-GB" sz="2400" dirty="0">
              <a:latin typeface="Algerian" panose="04020705040A02060702" pitchFamily="8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70E00D-FD4C-AB63-0166-1E40AE7CBA91}"/>
              </a:ext>
            </a:extLst>
          </p:cNvPr>
          <p:cNvSpPr txBox="1"/>
          <p:nvPr/>
        </p:nvSpPr>
        <p:spPr>
          <a:xfrm>
            <a:off x="0" y="461665"/>
            <a:ext cx="6558116" cy="46166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lgerian" panose="04020705040A02060702" pitchFamily="82" charset="0"/>
              </a:rPr>
              <a:t>Logistic Regression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DF02492-1035-350E-9EEC-FECA08D9A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764272"/>
              </p:ext>
            </p:extLst>
          </p:nvPr>
        </p:nvGraphicFramePr>
        <p:xfrm>
          <a:off x="128172" y="932260"/>
          <a:ext cx="11898726" cy="5786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0680">
                  <a:extLst>
                    <a:ext uri="{9D8B030D-6E8A-4147-A177-3AD203B41FA5}">
                      <a16:colId xmlns:a16="http://schemas.microsoft.com/office/drawing/2014/main" val="1649670353"/>
                    </a:ext>
                  </a:extLst>
                </a:gridCol>
                <a:gridCol w="1350748">
                  <a:extLst>
                    <a:ext uri="{9D8B030D-6E8A-4147-A177-3AD203B41FA5}">
                      <a16:colId xmlns:a16="http://schemas.microsoft.com/office/drawing/2014/main" val="2633394415"/>
                    </a:ext>
                  </a:extLst>
                </a:gridCol>
                <a:gridCol w="1384118">
                  <a:extLst>
                    <a:ext uri="{9D8B030D-6E8A-4147-A177-3AD203B41FA5}">
                      <a16:colId xmlns:a16="http://schemas.microsoft.com/office/drawing/2014/main" val="1588845163"/>
                    </a:ext>
                  </a:extLst>
                </a:gridCol>
                <a:gridCol w="1668295">
                  <a:extLst>
                    <a:ext uri="{9D8B030D-6E8A-4147-A177-3AD203B41FA5}">
                      <a16:colId xmlns:a16="http://schemas.microsoft.com/office/drawing/2014/main" val="3988537381"/>
                    </a:ext>
                  </a:extLst>
                </a:gridCol>
                <a:gridCol w="1668295">
                  <a:extLst>
                    <a:ext uri="{9D8B030D-6E8A-4147-A177-3AD203B41FA5}">
                      <a16:colId xmlns:a16="http://schemas.microsoft.com/office/drawing/2014/main" val="3156913516"/>
                    </a:ext>
                  </a:extLst>
                </a:gridCol>
                <a:gridCol w="1668295">
                  <a:extLst>
                    <a:ext uri="{9D8B030D-6E8A-4147-A177-3AD203B41FA5}">
                      <a16:colId xmlns:a16="http://schemas.microsoft.com/office/drawing/2014/main" val="2277971656"/>
                    </a:ext>
                  </a:extLst>
                </a:gridCol>
                <a:gridCol w="1668295">
                  <a:extLst>
                    <a:ext uri="{9D8B030D-6E8A-4147-A177-3AD203B41FA5}">
                      <a16:colId xmlns:a16="http://schemas.microsoft.com/office/drawing/2014/main" val="3689224971"/>
                    </a:ext>
                  </a:extLst>
                </a:gridCol>
              </a:tblGrid>
              <a:tr h="361167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000" b="1" kern="10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Variables in the Equation</a:t>
                      </a:r>
                      <a:endParaRPr lang="en-GB" sz="1000" kern="1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 dirty="0">
                          <a:solidFill>
                            <a:srgbClr val="000000"/>
                          </a:solidFill>
                          <a:effectLst/>
                        </a:rPr>
                        <a:t>B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 dirty="0">
                          <a:solidFill>
                            <a:srgbClr val="000000"/>
                          </a:solidFill>
                          <a:effectLst/>
                        </a:rPr>
                        <a:t>S.E.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 dirty="0">
                          <a:solidFill>
                            <a:srgbClr val="000000"/>
                          </a:solidFill>
                          <a:effectLst/>
                        </a:rPr>
                        <a:t>Sig.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Odds Ratio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grid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 dirty="0">
                          <a:solidFill>
                            <a:srgbClr val="000000"/>
                          </a:solidFill>
                          <a:effectLst/>
                        </a:rPr>
                        <a:t>95% </a:t>
                      </a:r>
                      <a:r>
                        <a:rPr lang="en-GB" sz="900" kern="100" dirty="0" err="1">
                          <a:solidFill>
                            <a:srgbClr val="000000"/>
                          </a:solidFill>
                          <a:effectLst/>
                        </a:rPr>
                        <a:t>C.I.for</a:t>
                      </a:r>
                      <a:r>
                        <a:rPr lang="en-GB" sz="900" kern="100" dirty="0">
                          <a:solidFill>
                            <a:srgbClr val="000000"/>
                          </a:solidFill>
                          <a:effectLst/>
                        </a:rPr>
                        <a:t> EXP(B)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0643652"/>
                  </a:ext>
                </a:extLst>
              </a:tr>
              <a:tr h="230417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Lower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 dirty="0">
                          <a:solidFill>
                            <a:srgbClr val="000000"/>
                          </a:solidFill>
                          <a:effectLst/>
                        </a:rPr>
                        <a:t>Upper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3050519"/>
                  </a:ext>
                </a:extLst>
              </a:tr>
              <a:tr h="180289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 b="1" kern="10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Education Facilities</a:t>
                      </a:r>
                      <a:endParaRPr lang="en-GB" sz="1000" kern="1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 kern="100" dirty="0">
                          <a:solidFill>
                            <a:srgbClr val="000000"/>
                          </a:solidFill>
                          <a:effectLst/>
                        </a:rPr>
                        <a:t>0.331</a:t>
                      </a:r>
                      <a:endParaRPr lang="en-GB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 kern="100">
                          <a:solidFill>
                            <a:srgbClr val="000000"/>
                          </a:solidFill>
                          <a:effectLst/>
                        </a:rPr>
                        <a:t>0.458</a:t>
                      </a:r>
                      <a:endParaRPr lang="en-GB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 kern="100">
                          <a:solidFill>
                            <a:srgbClr val="000000"/>
                          </a:solidFill>
                          <a:effectLst/>
                        </a:rPr>
                        <a:t>0.469</a:t>
                      </a:r>
                      <a:endParaRPr lang="en-GB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 kern="100">
                          <a:solidFill>
                            <a:srgbClr val="000000"/>
                          </a:solidFill>
                          <a:effectLst/>
                        </a:rPr>
                        <a:t>0.718</a:t>
                      </a:r>
                      <a:endParaRPr lang="en-GB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 kern="100">
                          <a:solidFill>
                            <a:srgbClr val="000000"/>
                          </a:solidFill>
                          <a:effectLst/>
                        </a:rPr>
                        <a:t>0.293</a:t>
                      </a:r>
                      <a:endParaRPr lang="en-GB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 kern="100">
                          <a:solidFill>
                            <a:srgbClr val="000000"/>
                          </a:solidFill>
                          <a:effectLst/>
                        </a:rPr>
                        <a:t>1.761</a:t>
                      </a:r>
                      <a:endParaRPr lang="en-GB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20871983"/>
                  </a:ext>
                </a:extLst>
              </a:tr>
              <a:tr h="180289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 b="1" kern="10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Electricity</a:t>
                      </a:r>
                      <a:endParaRPr lang="en-GB" sz="1000" kern="1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 kern="100">
                          <a:solidFill>
                            <a:srgbClr val="010205"/>
                          </a:solidFill>
                          <a:effectLst/>
                        </a:rPr>
                        <a:t>0.478</a:t>
                      </a:r>
                      <a:endParaRPr lang="en-GB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 kern="100">
                          <a:solidFill>
                            <a:srgbClr val="010205"/>
                          </a:solidFill>
                          <a:effectLst/>
                        </a:rPr>
                        <a:t>0.422</a:t>
                      </a:r>
                      <a:endParaRPr lang="en-GB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 kern="100" dirty="0">
                          <a:solidFill>
                            <a:srgbClr val="010205"/>
                          </a:solidFill>
                          <a:effectLst/>
                        </a:rPr>
                        <a:t>0.257</a:t>
                      </a:r>
                      <a:endParaRPr lang="en-GB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 kern="100">
                          <a:solidFill>
                            <a:srgbClr val="010205"/>
                          </a:solidFill>
                          <a:effectLst/>
                        </a:rPr>
                        <a:t>1.613</a:t>
                      </a:r>
                      <a:endParaRPr lang="en-GB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 kern="100">
                          <a:solidFill>
                            <a:srgbClr val="010205"/>
                          </a:solidFill>
                          <a:effectLst/>
                        </a:rPr>
                        <a:t>0.705</a:t>
                      </a:r>
                      <a:endParaRPr lang="en-GB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 kern="100">
                          <a:solidFill>
                            <a:srgbClr val="010205"/>
                          </a:solidFill>
                          <a:effectLst/>
                        </a:rPr>
                        <a:t>3.692</a:t>
                      </a:r>
                      <a:endParaRPr lang="en-GB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57512482"/>
                  </a:ext>
                </a:extLst>
              </a:tr>
              <a:tr h="180289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 b="1" kern="10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Have domestic animal</a:t>
                      </a:r>
                      <a:endParaRPr lang="en-GB" sz="1000" kern="1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 kern="100">
                          <a:solidFill>
                            <a:srgbClr val="000000"/>
                          </a:solidFill>
                          <a:effectLst/>
                        </a:rPr>
                        <a:t>0.863</a:t>
                      </a:r>
                      <a:endParaRPr lang="en-GB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 kern="100">
                          <a:solidFill>
                            <a:srgbClr val="000000"/>
                          </a:solidFill>
                          <a:effectLst/>
                        </a:rPr>
                        <a:t>0.591</a:t>
                      </a:r>
                      <a:endParaRPr lang="en-GB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 kern="100" dirty="0">
                          <a:solidFill>
                            <a:srgbClr val="000000"/>
                          </a:solidFill>
                          <a:effectLst/>
                        </a:rPr>
                        <a:t>0.144</a:t>
                      </a:r>
                      <a:endParaRPr lang="en-GB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 kern="100" dirty="0">
                          <a:solidFill>
                            <a:srgbClr val="000000"/>
                          </a:solidFill>
                          <a:effectLst/>
                        </a:rPr>
                        <a:t>2.371</a:t>
                      </a:r>
                      <a:endParaRPr lang="en-GB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 kern="100" dirty="0">
                          <a:solidFill>
                            <a:srgbClr val="000000"/>
                          </a:solidFill>
                          <a:effectLst/>
                        </a:rPr>
                        <a:t>0.744</a:t>
                      </a:r>
                      <a:endParaRPr lang="en-GB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 kern="100" dirty="0">
                          <a:solidFill>
                            <a:srgbClr val="000000"/>
                          </a:solidFill>
                          <a:effectLst/>
                        </a:rPr>
                        <a:t>7.557</a:t>
                      </a:r>
                      <a:endParaRPr lang="en-GB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9102007"/>
                  </a:ext>
                </a:extLst>
              </a:tr>
              <a:tr h="180289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 b="1" kern="10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Improvements of Housing Condition</a:t>
                      </a:r>
                      <a:endParaRPr lang="en-GB" sz="1000" kern="1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 kern="100">
                          <a:solidFill>
                            <a:srgbClr val="000000"/>
                          </a:solidFill>
                          <a:effectLst/>
                        </a:rPr>
                        <a:t>3.833</a:t>
                      </a:r>
                      <a:endParaRPr lang="en-GB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 kern="100">
                          <a:solidFill>
                            <a:srgbClr val="000000"/>
                          </a:solidFill>
                          <a:effectLst/>
                        </a:rPr>
                        <a:t>0.525</a:t>
                      </a:r>
                      <a:endParaRPr lang="en-GB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 kern="100" dirty="0">
                          <a:solidFill>
                            <a:srgbClr val="000000"/>
                          </a:solidFill>
                          <a:effectLst/>
                        </a:rPr>
                        <a:t>&lt;0.001</a:t>
                      </a:r>
                      <a:endParaRPr lang="en-GB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 kern="100">
                          <a:solidFill>
                            <a:srgbClr val="000000"/>
                          </a:solidFill>
                          <a:effectLst/>
                        </a:rPr>
                        <a:t>46.221</a:t>
                      </a:r>
                      <a:endParaRPr lang="en-GB" sz="11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 kern="100" dirty="0">
                          <a:solidFill>
                            <a:srgbClr val="000000"/>
                          </a:solidFill>
                          <a:effectLst/>
                        </a:rPr>
                        <a:t>16.510</a:t>
                      </a:r>
                      <a:endParaRPr lang="en-GB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800" kern="100" dirty="0">
                          <a:solidFill>
                            <a:srgbClr val="000000"/>
                          </a:solidFill>
                          <a:effectLst/>
                        </a:rPr>
                        <a:t>129.398</a:t>
                      </a:r>
                      <a:endParaRPr lang="en-GB" sz="11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62532857"/>
                  </a:ext>
                </a:extLst>
              </a:tr>
              <a:tr h="245235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 b="1" kern="10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Monthly Income</a:t>
                      </a:r>
                      <a:endParaRPr lang="en-GB" sz="1000" kern="1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kern="100">
                          <a:effectLst/>
                        </a:rPr>
                        <a:t> 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kern="100">
                          <a:effectLst/>
                        </a:rPr>
                        <a:t> 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effectLst/>
                        </a:rPr>
                        <a:t> 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kern="100" dirty="0">
                          <a:effectLst/>
                        </a:rPr>
                        <a:t> 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kern="100">
                          <a:effectLst/>
                        </a:rPr>
                        <a:t> 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kern="100">
                          <a:effectLst/>
                        </a:rPr>
                        <a:t> 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56532744"/>
                  </a:ext>
                </a:extLst>
              </a:tr>
              <a:tr h="2266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0-5k</a:t>
                      </a:r>
                      <a:endParaRPr lang="en-GB" sz="1000" kern="1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 dirty="0">
                          <a:solidFill>
                            <a:srgbClr val="000000"/>
                          </a:solidFill>
                          <a:effectLst/>
                        </a:rPr>
                        <a:t>-1.378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0.785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0.079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0.252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0.054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1.175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686070129"/>
                  </a:ext>
                </a:extLst>
              </a:tr>
              <a:tr h="2266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5k-10k (ref)</a:t>
                      </a:r>
                      <a:endParaRPr lang="en-GB" sz="1000" kern="1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0.176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0.850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0.010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0.113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0.021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0.600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33425777"/>
                  </a:ext>
                </a:extLst>
              </a:tr>
              <a:tr h="2266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10k-15k</a:t>
                      </a:r>
                      <a:endParaRPr lang="en-GB" sz="1000" kern="1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-0.276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 dirty="0">
                          <a:solidFill>
                            <a:srgbClr val="000000"/>
                          </a:solidFill>
                          <a:effectLst/>
                        </a:rPr>
                        <a:t>0.875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0.752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0.759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0.137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4.212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5190303"/>
                  </a:ext>
                </a:extLst>
              </a:tr>
              <a:tr h="2266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15k-20k</a:t>
                      </a:r>
                      <a:endParaRPr lang="en-GB" sz="1000" kern="1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-0.765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1.116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0.493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0.465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0.052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4.147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16395600"/>
                  </a:ext>
                </a:extLst>
              </a:tr>
              <a:tr h="2266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20k-25k</a:t>
                      </a:r>
                      <a:endParaRPr lang="en-GB" sz="1000" kern="1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1.319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 dirty="0">
                          <a:solidFill>
                            <a:srgbClr val="000000"/>
                          </a:solidFill>
                          <a:effectLst/>
                        </a:rPr>
                        <a:t>1.260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0.295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3.740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0.316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44.230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29934037"/>
                  </a:ext>
                </a:extLst>
              </a:tr>
              <a:tr h="182004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 b="1" kern="10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Employment</a:t>
                      </a:r>
                      <a:endParaRPr lang="en-GB" sz="1000" kern="10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-1.444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0.569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0.011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0.236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0.077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0.720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40920167"/>
                  </a:ext>
                </a:extLst>
              </a:tr>
              <a:tr h="182004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 b="1" kern="10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Health</a:t>
                      </a:r>
                      <a:endParaRPr lang="en-GB" sz="1000" kern="1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0.835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0.197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0.089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0.715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0.486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1.053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8995637"/>
                  </a:ext>
                </a:extLst>
              </a:tr>
              <a:tr h="245235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 b="1" kern="10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Living Condition</a:t>
                      </a:r>
                      <a:endParaRPr lang="en-GB" sz="1000" kern="1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kern="100">
                          <a:effectLst/>
                        </a:rPr>
                        <a:t> 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kern="100">
                          <a:effectLst/>
                        </a:rPr>
                        <a:t> 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effectLst/>
                        </a:rPr>
                        <a:t> 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kern="100">
                          <a:effectLst/>
                        </a:rPr>
                        <a:t> 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kern="100">
                          <a:effectLst/>
                        </a:rPr>
                        <a:t> 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kern="100">
                          <a:effectLst/>
                        </a:rPr>
                        <a:t> 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214138841"/>
                  </a:ext>
                </a:extLst>
              </a:tr>
              <a:tr h="2266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Strongly Improved</a:t>
                      </a:r>
                      <a:endParaRPr lang="en-GB" sz="1000" kern="1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-1.432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0.898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0.111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0.239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0.041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 dirty="0">
                          <a:solidFill>
                            <a:srgbClr val="000000"/>
                          </a:solidFill>
                          <a:effectLst/>
                        </a:rPr>
                        <a:t>1.388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9808829"/>
                  </a:ext>
                </a:extLst>
              </a:tr>
              <a:tr h="2266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Improved (ref)</a:t>
                      </a:r>
                      <a:endParaRPr lang="en-GB" sz="1000" kern="1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1.047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0.826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0.205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0.351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0.069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1.772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71552820"/>
                  </a:ext>
                </a:extLst>
              </a:tr>
              <a:tr h="2266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Not Improved</a:t>
                      </a:r>
                      <a:endParaRPr lang="en-GB" sz="1000" kern="1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0.016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0.863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0.985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1.016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0.187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5.513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9212838"/>
                  </a:ext>
                </a:extLst>
              </a:tr>
              <a:tr h="2266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Strongly Not Improved</a:t>
                      </a:r>
                      <a:endParaRPr lang="en-GB" sz="1000" kern="1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-0.439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1.119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 dirty="0">
                          <a:solidFill>
                            <a:srgbClr val="000000"/>
                          </a:solidFill>
                          <a:effectLst/>
                        </a:rPr>
                        <a:t>0.695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0.644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0.072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5.780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28809811"/>
                  </a:ext>
                </a:extLst>
              </a:tr>
              <a:tr h="245235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 b="1" kern="10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Satisfaction</a:t>
                      </a:r>
                      <a:endParaRPr lang="en-GB" sz="1000" kern="10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kern="100">
                          <a:effectLst/>
                        </a:rPr>
                        <a:t> 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kern="100">
                          <a:effectLst/>
                        </a:rPr>
                        <a:t> 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effectLst/>
                        </a:rPr>
                        <a:t> 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kern="100">
                          <a:effectLst/>
                        </a:rPr>
                        <a:t> 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kern="100">
                          <a:effectLst/>
                        </a:rPr>
                        <a:t> 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kern="100">
                          <a:effectLst/>
                        </a:rPr>
                        <a:t> 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06367729"/>
                  </a:ext>
                </a:extLst>
              </a:tr>
              <a:tr h="2266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Strongly Improved</a:t>
                      </a:r>
                      <a:endParaRPr lang="en-GB" sz="1000" kern="1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0.479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0.613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0.434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1.615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0.486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5.369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27769656"/>
                  </a:ext>
                </a:extLst>
              </a:tr>
              <a:tr h="2266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Improved (ref)</a:t>
                      </a:r>
                      <a:endParaRPr lang="en-GB" sz="1000" kern="1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1.002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 dirty="0">
                          <a:solidFill>
                            <a:srgbClr val="000000"/>
                          </a:solidFill>
                          <a:effectLst/>
                        </a:rPr>
                        <a:t>0.731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 dirty="0">
                          <a:solidFill>
                            <a:srgbClr val="000000"/>
                          </a:solidFill>
                          <a:effectLst/>
                        </a:rPr>
                        <a:t>0.170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2.724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0.650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11.408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5261008"/>
                  </a:ext>
                </a:extLst>
              </a:tr>
              <a:tr h="2266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Not Improved</a:t>
                      </a:r>
                      <a:endParaRPr lang="en-GB" sz="1000" kern="1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2.231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0.959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0.020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9.314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1.422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61.000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79503961"/>
                  </a:ext>
                </a:extLst>
              </a:tr>
              <a:tr h="22664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000" kern="10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Strongly Not Improved</a:t>
                      </a:r>
                      <a:endParaRPr lang="en-GB" sz="1000" kern="1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18.779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19.969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1.000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 dirty="0">
                          <a:solidFill>
                            <a:srgbClr val="000000"/>
                          </a:solidFill>
                          <a:effectLst/>
                        </a:rPr>
                        <a:t>43.168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0.000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8502783"/>
                  </a:ext>
                </a:extLst>
              </a:tr>
              <a:tr h="182004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 b="1" kern="10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Economical Condition</a:t>
                      </a:r>
                      <a:endParaRPr lang="en-GB" sz="1000" kern="1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-0.870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0.431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0.044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0.419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0.180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0.975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65540370"/>
                  </a:ext>
                </a:extLst>
              </a:tr>
              <a:tr h="245235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1000" kern="10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Constant</a:t>
                      </a:r>
                      <a:endParaRPr lang="en-GB" sz="1000" kern="100" dirty="0">
                        <a:effectLst/>
                        <a:latin typeface="Arial Rounded MT Bold" panose="020F07040305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-0.561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>
                          <a:solidFill>
                            <a:srgbClr val="000000"/>
                          </a:solidFill>
                          <a:effectLst/>
                        </a:rPr>
                        <a:t>1.954</a:t>
                      </a:r>
                      <a:endParaRPr lang="en-GB" sz="1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 dirty="0">
                          <a:solidFill>
                            <a:srgbClr val="000000"/>
                          </a:solidFill>
                          <a:effectLst/>
                        </a:rPr>
                        <a:t>0.774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GB" sz="900" kern="100" dirty="0">
                          <a:solidFill>
                            <a:srgbClr val="000000"/>
                          </a:solidFill>
                          <a:effectLst/>
                        </a:rPr>
                        <a:t>0.570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kern="100" dirty="0">
                          <a:effectLst/>
                        </a:rPr>
                        <a:t> 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GB" sz="1200" kern="100" dirty="0">
                          <a:effectLst/>
                        </a:rPr>
                        <a:t> </a:t>
                      </a:r>
                      <a:endParaRPr lang="en-GB" sz="1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229974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DEF6CB9-8767-8554-C998-674F14DE4B5E}"/>
              </a:ext>
            </a:extLst>
          </p:cNvPr>
          <p:cNvSpPr/>
          <p:nvPr/>
        </p:nvSpPr>
        <p:spPr>
          <a:xfrm>
            <a:off x="6558116" y="626071"/>
            <a:ext cx="5468782" cy="2972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Table: Logistic Regression Analysis</a:t>
            </a:r>
            <a:endParaRPr lang="en-GB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9634293-EA8D-FBE6-2385-6FD4A3C4C555}"/>
              </a:ext>
            </a:extLst>
          </p:cNvPr>
          <p:cNvGrpSpPr/>
          <p:nvPr/>
        </p:nvGrpSpPr>
        <p:grpSpPr>
          <a:xfrm>
            <a:off x="11226800" y="0"/>
            <a:ext cx="749300" cy="1123406"/>
            <a:chOff x="10298017" y="1226989"/>
            <a:chExt cx="647700" cy="1112064"/>
          </a:xfrm>
        </p:grpSpPr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A6EEBBBF-388E-35C7-561E-E1CD320658E6}"/>
                </a:ext>
              </a:extLst>
            </p:cNvPr>
            <p:cNvSpPr/>
            <p:nvPr/>
          </p:nvSpPr>
          <p:spPr>
            <a:xfrm rot="5400000">
              <a:off x="10065835" y="1459171"/>
              <a:ext cx="1112064" cy="647700"/>
            </a:xfrm>
            <a:prstGeom prst="homePlat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985ED2-F9D1-032E-128F-1788C4D97431}"/>
                </a:ext>
              </a:extLst>
            </p:cNvPr>
            <p:cNvSpPr txBox="1"/>
            <p:nvPr/>
          </p:nvSpPr>
          <p:spPr>
            <a:xfrm>
              <a:off x="10405967" y="1413688"/>
              <a:ext cx="427133" cy="4570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15</a:t>
              </a:r>
              <a:endParaRPr lang="en-GB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232947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D3C681F-18E2-1BAD-70B3-6D713A38836D}"/>
              </a:ext>
            </a:extLst>
          </p:cNvPr>
          <p:cNvGrpSpPr/>
          <p:nvPr/>
        </p:nvGrpSpPr>
        <p:grpSpPr>
          <a:xfrm>
            <a:off x="0" y="74890"/>
            <a:ext cx="3387639" cy="6858000"/>
            <a:chOff x="-8978" y="-20956"/>
            <a:chExt cx="3387639" cy="6858000"/>
          </a:xfrm>
          <a:gradFill flip="none" rotWithShape="1">
            <a:gsLst>
              <a:gs pos="0">
                <a:schemeClr val="accent2">
                  <a:lumMod val="5000"/>
                  <a:lumOff val="95000"/>
                </a:schemeClr>
              </a:gs>
              <a:gs pos="74000">
                <a:schemeClr val="accent2">
                  <a:lumMod val="45000"/>
                  <a:lumOff val="55000"/>
                </a:schemeClr>
              </a:gs>
              <a:gs pos="8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2957E3CC-9055-BBF2-C5A4-4D70DBB48037}"/>
                </a:ext>
              </a:extLst>
            </p:cNvPr>
            <p:cNvSpPr/>
            <p:nvPr/>
          </p:nvSpPr>
          <p:spPr>
            <a:xfrm rot="5400000">
              <a:off x="2595971" y="1381120"/>
              <a:ext cx="1251867" cy="31351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2819FE0-AC42-4A3D-168D-9E0D6F4F69E4}"/>
                </a:ext>
              </a:extLst>
            </p:cNvPr>
            <p:cNvSpPr/>
            <p:nvPr/>
          </p:nvSpPr>
          <p:spPr>
            <a:xfrm>
              <a:off x="-8978" y="-20956"/>
              <a:ext cx="30741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0" dirty="0">
                <a:latin typeface="Franklin Gothic Demi Cond" panose="020B0706030402020204" pitchFamily="34" charset="0"/>
              </a:endParaRPr>
            </a:p>
          </p:txBody>
        </p:sp>
      </p:grpSp>
      <p:graphicFrame>
        <p:nvGraphicFramePr>
          <p:cNvPr id="13" name="Diagram 12"/>
          <p:cNvGraphicFramePr/>
          <p:nvPr>
            <p:extLst>
              <p:ext uri="{D42A27DB-BD31-4B8C-83A1-F6EECF244321}">
                <p14:modId xmlns:p14="http://schemas.microsoft.com/office/powerpoint/2010/main" val="2895637349"/>
              </p:ext>
            </p:extLst>
          </p:nvPr>
        </p:nvGraphicFramePr>
        <p:xfrm>
          <a:off x="4521114" y="771249"/>
          <a:ext cx="6248400" cy="5277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55ABA04-43D9-954F-61CB-8A2773D19CC2}"/>
              </a:ext>
            </a:extLst>
          </p:cNvPr>
          <p:cNvSpPr txBox="1"/>
          <p:nvPr/>
        </p:nvSpPr>
        <p:spPr>
          <a:xfrm>
            <a:off x="510950" y="487680"/>
            <a:ext cx="175294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solidFill>
                  <a:schemeClr val="tx1">
                    <a:lumMod val="95000"/>
                    <a:lumOff val="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D</a:t>
            </a:r>
            <a:endParaRPr lang="en-GB" sz="16600" dirty="0">
              <a:solidFill>
                <a:schemeClr val="tx1">
                  <a:lumMod val="95000"/>
                  <a:lumOff val="5000"/>
                </a:schemeClr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A8A3E8-2037-A4C9-D842-5C7038C4AB61}"/>
              </a:ext>
            </a:extLst>
          </p:cNvPr>
          <p:cNvSpPr txBox="1"/>
          <p:nvPr/>
        </p:nvSpPr>
        <p:spPr>
          <a:xfrm>
            <a:off x="159113" y="3723443"/>
            <a:ext cx="27559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Algerian" panose="04020705040A02060702" pitchFamily="82" charset="0"/>
              </a:rPr>
              <a:t>Discussions</a:t>
            </a:r>
            <a:r>
              <a:rPr lang="en-US" dirty="0"/>
              <a:t> </a:t>
            </a:r>
            <a:endParaRPr lang="en-GB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3A345E8-6B2B-7837-AE88-95754E709EB2}"/>
              </a:ext>
            </a:extLst>
          </p:cNvPr>
          <p:cNvGrpSpPr/>
          <p:nvPr/>
        </p:nvGrpSpPr>
        <p:grpSpPr>
          <a:xfrm>
            <a:off x="11226800" y="0"/>
            <a:ext cx="749300" cy="1123406"/>
            <a:chOff x="10298017" y="1226989"/>
            <a:chExt cx="647700" cy="1112064"/>
          </a:xfrm>
        </p:grpSpPr>
        <p:sp>
          <p:nvSpPr>
            <p:cNvPr id="12" name="Arrow: Pentagon 11">
              <a:extLst>
                <a:ext uri="{FF2B5EF4-FFF2-40B4-BE49-F238E27FC236}">
                  <a16:creationId xmlns:a16="http://schemas.microsoft.com/office/drawing/2014/main" id="{1A7F88A0-5DD7-2230-4714-6D973B064854}"/>
                </a:ext>
              </a:extLst>
            </p:cNvPr>
            <p:cNvSpPr/>
            <p:nvPr/>
          </p:nvSpPr>
          <p:spPr>
            <a:xfrm rot="5400000">
              <a:off x="10065835" y="1459171"/>
              <a:ext cx="1112064" cy="647700"/>
            </a:xfrm>
            <a:prstGeom prst="homePlat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BA359C6-FA1A-E023-2A4D-719450154BFC}"/>
                </a:ext>
              </a:extLst>
            </p:cNvPr>
            <p:cNvSpPr txBox="1"/>
            <p:nvPr/>
          </p:nvSpPr>
          <p:spPr>
            <a:xfrm>
              <a:off x="10405967" y="1413688"/>
              <a:ext cx="427133" cy="4570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16</a:t>
              </a:r>
              <a:endParaRPr lang="en-GB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78404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FF26F9E9-2A6A-4322-80D4-46FC990B6A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">
                                            <p:graphicEl>
                                              <a:dgm id="{FF26F9E9-2A6A-4322-80D4-46FC990B6A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>
                                            <p:graphicEl>
                                              <a:dgm id="{FF26F9E9-2A6A-4322-80D4-46FC990B6A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>
                                            <p:graphicEl>
                                              <a:dgm id="{FF26F9E9-2A6A-4322-80D4-46FC990B6A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graphicEl>
                                              <a:dgm id="{FF26F9E9-2A6A-4322-80D4-46FC990B6A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73C4999A-C2D0-4F83-980F-E5F6A9E11D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>
                                            <p:graphicEl>
                                              <a:dgm id="{73C4999A-C2D0-4F83-980F-E5F6A9E11D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>
                                            <p:graphicEl>
                                              <a:dgm id="{73C4999A-C2D0-4F83-980F-E5F6A9E11D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>
                                            <p:graphicEl>
                                              <a:dgm id="{73C4999A-C2D0-4F83-980F-E5F6A9E11D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3">
                                            <p:graphicEl>
                                              <a:dgm id="{73C4999A-C2D0-4F83-980F-E5F6A9E11D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61569337-222B-413A-91D9-6A3F927578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>
                                            <p:graphicEl>
                                              <a:dgm id="{61569337-222B-413A-91D9-6A3F927578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>
                                            <p:graphicEl>
                                              <a:dgm id="{61569337-222B-413A-91D9-6A3F927578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graphicEl>
                                              <a:dgm id="{61569337-222B-413A-91D9-6A3F927578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3">
                                            <p:graphicEl>
                                              <a:dgm id="{61569337-222B-413A-91D9-6A3F927578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18B71FC2-9082-4B5D-AA3D-6261EDC5B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graphicEl>
                                              <a:dgm id="{18B71FC2-9082-4B5D-AA3D-6261EDC5B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>
                                            <p:graphicEl>
                                              <a:dgm id="{18B71FC2-9082-4B5D-AA3D-6261EDC5B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>
                                            <p:graphicEl>
                                              <a:dgm id="{18B71FC2-9082-4B5D-AA3D-6261EDC5B0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>
                                            <p:graphicEl>
                                              <a:dgm id="{18B71FC2-9082-4B5D-AA3D-6261EDC5B07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07EB140E-EF68-446C-A4BC-90670D5086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>
                                            <p:graphicEl>
                                              <a:dgm id="{07EB140E-EF68-446C-A4BC-90670D5086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>
                                            <p:graphicEl>
                                              <a:dgm id="{07EB140E-EF68-446C-A4BC-90670D5086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>
                                            <p:graphicEl>
                                              <a:dgm id="{07EB140E-EF68-446C-A4BC-90670D5086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>
                                            <p:graphicEl>
                                              <a:dgm id="{07EB140E-EF68-446C-A4BC-90670D5086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57B4A8D0-1B4C-490E-B659-4D88FB5EDF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>
                                            <p:graphicEl>
                                              <a:dgm id="{57B4A8D0-1B4C-490E-B659-4D88FB5EDF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>
                                            <p:graphicEl>
                                              <a:dgm id="{57B4A8D0-1B4C-490E-B659-4D88FB5EDF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3">
                                            <p:graphicEl>
                                              <a:dgm id="{57B4A8D0-1B4C-490E-B659-4D88FB5EDF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>
                                            <p:graphicEl>
                                              <a:dgm id="{57B4A8D0-1B4C-490E-B659-4D88FB5EDF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BDED888-B53C-406A-86BF-FDFC6CD802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>
                                            <p:graphicEl>
                                              <a:dgm id="{4BDED888-B53C-406A-86BF-FDFC6CD802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3">
                                            <p:graphicEl>
                                              <a:dgm id="{4BDED888-B53C-406A-86BF-FDFC6CD802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3">
                                            <p:graphicEl>
                                              <a:dgm id="{4BDED888-B53C-406A-86BF-FDFC6CD802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3">
                                            <p:graphicEl>
                                              <a:dgm id="{4BDED888-B53C-406A-86BF-FDFC6CD8027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9E29C41B-936E-45F8-AEC6-449596FB2E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3">
                                            <p:graphicEl>
                                              <a:dgm id="{9E29C41B-936E-45F8-AEC6-449596FB2E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">
                                            <p:graphicEl>
                                              <a:dgm id="{9E29C41B-936E-45F8-AEC6-449596FB2E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">
                                            <p:graphicEl>
                                              <a:dgm id="{9E29C41B-936E-45F8-AEC6-449596FB2E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>
                                            <p:graphicEl>
                                              <a:dgm id="{9E29C41B-936E-45F8-AEC6-449596FB2E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D1F2CB3-5352-4915-8966-FDA8DFA87F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">
                                            <p:graphicEl>
                                              <a:dgm id="{4D1F2CB3-5352-4915-8966-FDA8DFA87F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">
                                            <p:graphicEl>
                                              <a:dgm id="{4D1F2CB3-5352-4915-8966-FDA8DFA87F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>
                                            <p:graphicEl>
                                              <a:dgm id="{4D1F2CB3-5352-4915-8966-FDA8DFA87F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3">
                                            <p:graphicEl>
                                              <a:dgm id="{4D1F2CB3-5352-4915-8966-FDA8DFA87F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29DC66D2-F544-483E-9C87-4B8657CB0B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3">
                                            <p:graphicEl>
                                              <a:dgm id="{29DC66D2-F544-483E-9C87-4B8657CB0B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3">
                                            <p:graphicEl>
                                              <a:dgm id="{29DC66D2-F544-483E-9C87-4B8657CB0B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3">
                                            <p:graphicEl>
                                              <a:dgm id="{29DC66D2-F544-483E-9C87-4B8657CB0B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3">
                                            <p:graphicEl>
                                              <a:dgm id="{29DC66D2-F544-483E-9C87-4B8657CB0B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22C4AE1-F762-4A05-9121-6F08331ECF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3">
                                            <p:graphicEl>
                                              <a:dgm id="{A22C4AE1-F762-4A05-9121-6F08331ECF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3">
                                            <p:graphicEl>
                                              <a:dgm id="{A22C4AE1-F762-4A05-9121-6F08331ECF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3">
                                            <p:graphicEl>
                                              <a:dgm id="{A22C4AE1-F762-4A05-9121-6F08331ECF8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3">
                                            <p:graphicEl>
                                              <a:dgm id="{A22C4AE1-F762-4A05-9121-6F08331ECF8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8DD18A26-818B-4F3A-A020-DCADDBBB1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3">
                                            <p:graphicEl>
                                              <a:dgm id="{8DD18A26-818B-4F3A-A020-DCADDBBB1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3">
                                            <p:graphicEl>
                                              <a:dgm id="{8DD18A26-818B-4F3A-A020-DCADDBBB1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3">
                                            <p:graphicEl>
                                              <a:dgm id="{8DD18A26-818B-4F3A-A020-DCADDBBB17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13">
                                            <p:graphicEl>
                                              <a:dgm id="{8DD18A26-818B-4F3A-A020-DCADDBBB17C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3517DF61-ADC1-4F2E-ACBF-6CD722C6D5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3">
                                            <p:graphicEl>
                                              <a:dgm id="{3517DF61-ADC1-4F2E-ACBF-6CD722C6D5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">
                                            <p:graphicEl>
                                              <a:dgm id="{3517DF61-ADC1-4F2E-ACBF-6CD722C6D5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">
                                            <p:graphicEl>
                                              <a:dgm id="{3517DF61-ADC1-4F2E-ACBF-6CD722C6D5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13">
                                            <p:graphicEl>
                                              <a:dgm id="{3517DF61-ADC1-4F2E-ACBF-6CD722C6D5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Confetti">
          <a:fgClr>
            <a:srgbClr val="DAE3F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D3C681F-18E2-1BAD-70B3-6D713A38836D}"/>
              </a:ext>
            </a:extLst>
          </p:cNvPr>
          <p:cNvGrpSpPr/>
          <p:nvPr/>
        </p:nvGrpSpPr>
        <p:grpSpPr>
          <a:xfrm>
            <a:off x="0" y="-19050"/>
            <a:ext cx="3387639" cy="6858000"/>
            <a:chOff x="-8978" y="-20956"/>
            <a:chExt cx="3387639" cy="6858000"/>
          </a:xfrm>
          <a:solidFill>
            <a:srgbClr val="DAE3F3"/>
          </a:solidFill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2957E3CC-9055-BBF2-C5A4-4D70DBB48037}"/>
                </a:ext>
              </a:extLst>
            </p:cNvPr>
            <p:cNvSpPr/>
            <p:nvPr/>
          </p:nvSpPr>
          <p:spPr>
            <a:xfrm rot="5400000">
              <a:off x="2595971" y="1381120"/>
              <a:ext cx="1251867" cy="31351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3396A7F-0897-3738-098C-226ED309D596}"/>
                </a:ext>
              </a:extLst>
            </p:cNvPr>
            <p:cNvGrpSpPr/>
            <p:nvPr/>
          </p:nvGrpSpPr>
          <p:grpSpPr>
            <a:xfrm>
              <a:off x="-8978" y="-20956"/>
              <a:ext cx="3074126" cy="6858000"/>
              <a:chOff x="-8978" y="-15240"/>
              <a:chExt cx="3074126" cy="6858000"/>
            </a:xfrm>
            <a:grpFill/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2819FE0-AC42-4A3D-168D-9E0D6F4F69E4}"/>
                  </a:ext>
                </a:extLst>
              </p:cNvPr>
              <p:cNvSpPr/>
              <p:nvPr/>
            </p:nvSpPr>
            <p:spPr>
              <a:xfrm>
                <a:off x="-8978" y="-15240"/>
                <a:ext cx="3074126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5000" dirty="0">
                  <a:latin typeface="Franklin Gothic Demi Cond" panose="020B07060304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7C9BD0-5A8F-658F-2B32-4CB6027A5CA3}"/>
                  </a:ext>
                </a:extLst>
              </p:cNvPr>
              <p:cNvSpPr txBox="1"/>
              <p:nvPr/>
            </p:nvSpPr>
            <p:spPr>
              <a:xfrm>
                <a:off x="478709" y="3938134"/>
                <a:ext cx="1966755" cy="461665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>
                    <a:latin typeface="Algerian" panose="04020705040A02060702" pitchFamily="82" charset="0"/>
                  </a:rPr>
                  <a:t>Conclusion</a:t>
                </a:r>
                <a:endParaRPr lang="en-GB" sz="2400" b="1" dirty="0">
                  <a:latin typeface="Algerian" panose="04020705040A02060702" pitchFamily="82" charset="0"/>
                </a:endParaRPr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569617" y="2165716"/>
            <a:ext cx="8317583" cy="3111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2000" dirty="0" smtClean="0">
                <a:solidFill>
                  <a:schemeClr val="tx1"/>
                </a:solidFill>
              </a:rPr>
              <a:t>“</a:t>
            </a:r>
            <a:r>
              <a:rPr lang="en-US" sz="2000" dirty="0">
                <a:solidFill>
                  <a:schemeClr val="tx1"/>
                </a:solidFill>
              </a:rPr>
              <a:t>In conclusion, while the </a:t>
            </a:r>
            <a:r>
              <a:rPr lang="en-US" sz="2000" dirty="0" err="1">
                <a:solidFill>
                  <a:schemeClr val="tx1"/>
                </a:solidFill>
              </a:rPr>
              <a:t>Ashrayan</a:t>
            </a:r>
            <a:r>
              <a:rPr lang="en-US" sz="2000" dirty="0">
                <a:solidFill>
                  <a:schemeClr val="tx1"/>
                </a:solidFill>
              </a:rPr>
              <a:t> Project has successfully improved living conditions for homeless individuals, shelter alone is not enough. Comprehensive support, particularly in education, income generation, and healthcare, is needed to ensure long-term socio-economic stability.”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GB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D651A-D62D-CFF9-313C-40E47A09205E}"/>
              </a:ext>
            </a:extLst>
          </p:cNvPr>
          <p:cNvSpPr txBox="1"/>
          <p:nvPr/>
        </p:nvSpPr>
        <p:spPr>
          <a:xfrm>
            <a:off x="660591" y="569396"/>
            <a:ext cx="1752944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dirty="0">
                <a:solidFill>
                  <a:schemeClr val="tx1">
                    <a:lumMod val="95000"/>
                    <a:lumOff val="5000"/>
                  </a:schemeClr>
                </a:solidFill>
                <a:latin typeface="Yu Gothic Medium" panose="020B0500000000000000" pitchFamily="34" charset="-128"/>
                <a:ea typeface="Yu Gothic Medium" panose="020B0500000000000000" pitchFamily="34" charset="-128"/>
              </a:rPr>
              <a:t>C</a:t>
            </a:r>
            <a:endParaRPr lang="en-GB" sz="16600" dirty="0">
              <a:solidFill>
                <a:schemeClr val="tx1">
                  <a:lumMod val="95000"/>
                  <a:lumOff val="5000"/>
                </a:schemeClr>
              </a:solidFill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1B1348-8B5F-3F16-31D1-3F6D1435F209}"/>
              </a:ext>
            </a:extLst>
          </p:cNvPr>
          <p:cNvGrpSpPr/>
          <p:nvPr/>
        </p:nvGrpSpPr>
        <p:grpSpPr>
          <a:xfrm>
            <a:off x="11226800" y="0"/>
            <a:ext cx="749300" cy="1123406"/>
            <a:chOff x="10298017" y="1226989"/>
            <a:chExt cx="647700" cy="1112064"/>
          </a:xfrm>
        </p:grpSpPr>
        <p:sp>
          <p:nvSpPr>
            <p:cNvPr id="17" name="Arrow: Pentagon 16">
              <a:extLst>
                <a:ext uri="{FF2B5EF4-FFF2-40B4-BE49-F238E27FC236}">
                  <a16:creationId xmlns:a16="http://schemas.microsoft.com/office/drawing/2014/main" id="{D97B67DB-1642-DDC6-C2EA-57AD4B41D06E}"/>
                </a:ext>
              </a:extLst>
            </p:cNvPr>
            <p:cNvSpPr/>
            <p:nvPr/>
          </p:nvSpPr>
          <p:spPr>
            <a:xfrm rot="5400000">
              <a:off x="10065835" y="1459171"/>
              <a:ext cx="1112064" cy="647700"/>
            </a:xfrm>
            <a:prstGeom prst="homePlat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E9F8048-7EE9-3BBC-BD17-2C3982D89CA3}"/>
                </a:ext>
              </a:extLst>
            </p:cNvPr>
            <p:cNvSpPr txBox="1"/>
            <p:nvPr/>
          </p:nvSpPr>
          <p:spPr>
            <a:xfrm>
              <a:off x="10405967" y="1413688"/>
              <a:ext cx="427133" cy="4570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17</a:t>
              </a:r>
              <a:endParaRPr lang="en-GB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4391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Cha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D3C681F-18E2-1BAD-70B3-6D713A38836D}"/>
              </a:ext>
            </a:extLst>
          </p:cNvPr>
          <p:cNvGrpSpPr/>
          <p:nvPr/>
        </p:nvGrpSpPr>
        <p:grpSpPr>
          <a:xfrm>
            <a:off x="0" y="0"/>
            <a:ext cx="3359064" cy="6858000"/>
            <a:chOff x="-8978" y="-20956"/>
            <a:chExt cx="3359064" cy="6858000"/>
          </a:xfrm>
          <a:solidFill>
            <a:srgbClr val="DAE3F3"/>
          </a:solidFill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2957E3CC-9055-BBF2-C5A4-4D70DBB48037}"/>
                </a:ext>
              </a:extLst>
            </p:cNvPr>
            <p:cNvSpPr/>
            <p:nvPr/>
          </p:nvSpPr>
          <p:spPr>
            <a:xfrm rot="5400000">
              <a:off x="2567396" y="1381120"/>
              <a:ext cx="1251867" cy="31351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3396A7F-0897-3738-098C-226ED309D596}"/>
                </a:ext>
              </a:extLst>
            </p:cNvPr>
            <p:cNvGrpSpPr/>
            <p:nvPr/>
          </p:nvGrpSpPr>
          <p:grpSpPr>
            <a:xfrm>
              <a:off x="-8978" y="-20956"/>
              <a:ext cx="3074126" cy="6858000"/>
              <a:chOff x="-8978" y="-15240"/>
              <a:chExt cx="3074126" cy="6858000"/>
            </a:xfrm>
            <a:grpFill/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2819FE0-AC42-4A3D-168D-9E0D6F4F69E4}"/>
                  </a:ext>
                </a:extLst>
              </p:cNvPr>
              <p:cNvSpPr/>
              <p:nvPr/>
            </p:nvSpPr>
            <p:spPr>
              <a:xfrm>
                <a:off x="-8978" y="-15240"/>
                <a:ext cx="3074126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5000" dirty="0">
                  <a:latin typeface="Franklin Gothic Demi Cond" panose="020B07060304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7C9BD0-5A8F-658F-2B32-4CB6027A5CA3}"/>
                  </a:ext>
                </a:extLst>
              </p:cNvPr>
              <p:cNvSpPr txBox="1"/>
              <p:nvPr/>
            </p:nvSpPr>
            <p:spPr>
              <a:xfrm>
                <a:off x="451850" y="3523537"/>
                <a:ext cx="2152469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lgerian" panose="04020705040A02060702" pitchFamily="82" charset="0"/>
                  </a:rPr>
                  <a:t>Recommendation</a:t>
                </a:r>
                <a:endParaRPr lang="en-GB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Algerian" panose="04020705040A02060702" pitchFamily="82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2A901A-1320-A608-5CDD-25E9D06BA130}"/>
                  </a:ext>
                </a:extLst>
              </p:cNvPr>
              <p:cNvSpPr txBox="1"/>
              <p:nvPr/>
            </p:nvSpPr>
            <p:spPr>
              <a:xfrm>
                <a:off x="557080" y="472440"/>
                <a:ext cx="1942011" cy="264687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R</a:t>
                </a:r>
                <a:endParaRPr lang="en-GB" sz="16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p:grpSp>
      </p:grpSp>
      <p:sp>
        <p:nvSpPr>
          <p:cNvPr id="10" name="Rectangle 9"/>
          <p:cNvSpPr/>
          <p:nvPr/>
        </p:nvSpPr>
        <p:spPr>
          <a:xfrm>
            <a:off x="3896546" y="822324"/>
            <a:ext cx="7939854" cy="5680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for job creation programs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Can plan a micro-loan scheme specially for the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Ashrayan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Project’s people ]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healthcare services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[ Family Planning or Health complex programs can be held on a monthly basis ]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 education and skill development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endParaRPr lang="en-GB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D945EFC-F280-25C8-2BCF-30AC9F449308}"/>
              </a:ext>
            </a:extLst>
          </p:cNvPr>
          <p:cNvGrpSpPr/>
          <p:nvPr/>
        </p:nvGrpSpPr>
        <p:grpSpPr>
          <a:xfrm>
            <a:off x="11188700" y="0"/>
            <a:ext cx="749300" cy="1123406"/>
            <a:chOff x="10298017" y="1226989"/>
            <a:chExt cx="647700" cy="1112064"/>
          </a:xfrm>
        </p:grpSpPr>
        <p:sp>
          <p:nvSpPr>
            <p:cNvPr id="3" name="Arrow: Pentagon 2">
              <a:extLst>
                <a:ext uri="{FF2B5EF4-FFF2-40B4-BE49-F238E27FC236}">
                  <a16:creationId xmlns:a16="http://schemas.microsoft.com/office/drawing/2014/main" id="{256AA501-18A3-E39C-B888-0B28727FFAA7}"/>
                </a:ext>
              </a:extLst>
            </p:cNvPr>
            <p:cNvSpPr/>
            <p:nvPr/>
          </p:nvSpPr>
          <p:spPr>
            <a:xfrm rot="5400000">
              <a:off x="10065835" y="1459171"/>
              <a:ext cx="1112064" cy="647700"/>
            </a:xfrm>
            <a:prstGeom prst="homePlat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E1C13F4-0049-5EE4-111A-EC9E52EAFB74}"/>
                </a:ext>
              </a:extLst>
            </p:cNvPr>
            <p:cNvSpPr txBox="1"/>
            <p:nvPr/>
          </p:nvSpPr>
          <p:spPr>
            <a:xfrm>
              <a:off x="10405967" y="1413688"/>
              <a:ext cx="427133" cy="4570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18</a:t>
              </a:r>
              <a:endParaRPr lang="en-GB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3111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0"/>
              </a:prstClr>
            </a:outerShdw>
          </a:effectLst>
        </p:spPr>
      </p:pic>
      <p:sp>
        <p:nvSpPr>
          <p:cNvPr id="12" name="TextBox 11"/>
          <p:cNvSpPr txBox="1"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629037" y="3841991"/>
                </a:moveTo>
                <a:lnTo>
                  <a:pt x="5688977" y="3843665"/>
                </a:lnTo>
                <a:cubicBezTo>
                  <a:pt x="5703042" y="3844112"/>
                  <a:pt x="5714093" y="3847014"/>
                  <a:pt x="5722129" y="3852372"/>
                </a:cubicBezTo>
                <a:cubicBezTo>
                  <a:pt x="5730166" y="3857729"/>
                  <a:pt x="5734184" y="3865431"/>
                  <a:pt x="5734184" y="3875477"/>
                </a:cubicBezTo>
                <a:cubicBezTo>
                  <a:pt x="5734184" y="3881281"/>
                  <a:pt x="5733068" y="3886807"/>
                  <a:pt x="5730835" y="3892053"/>
                </a:cubicBezTo>
                <a:cubicBezTo>
                  <a:pt x="5728603" y="3897299"/>
                  <a:pt x="5724808" y="3902043"/>
                  <a:pt x="5719450" y="3906285"/>
                </a:cubicBezTo>
                <a:cubicBezTo>
                  <a:pt x="5714093" y="3910526"/>
                  <a:pt x="5707061" y="3913931"/>
                  <a:pt x="5698354" y="3916498"/>
                </a:cubicBezTo>
                <a:cubicBezTo>
                  <a:pt x="5689648" y="3919065"/>
                  <a:pt x="5678932" y="3920349"/>
                  <a:pt x="5666207" y="3920349"/>
                </a:cubicBezTo>
                <a:cubicBezTo>
                  <a:pt x="5645669" y="3920349"/>
                  <a:pt x="5629762" y="3917447"/>
                  <a:pt x="5618489" y="3911642"/>
                </a:cubicBezTo>
                <a:cubicBezTo>
                  <a:pt x="5607215" y="3905838"/>
                  <a:pt x="5601578" y="3897355"/>
                  <a:pt x="5601578" y="3886193"/>
                </a:cubicBezTo>
                <a:cubicBezTo>
                  <a:pt x="5601578" y="3882621"/>
                  <a:pt x="5601913" y="3879161"/>
                  <a:pt x="5602583" y="3875812"/>
                </a:cubicBezTo>
                <a:cubicBezTo>
                  <a:pt x="5603252" y="3872463"/>
                  <a:pt x="5604649" y="3869003"/>
                  <a:pt x="5606768" y="3865431"/>
                </a:cubicBezTo>
                <a:cubicBezTo>
                  <a:pt x="5608889" y="3861859"/>
                  <a:pt x="5611680" y="3858120"/>
                  <a:pt x="5615140" y="3854213"/>
                </a:cubicBezTo>
                <a:cubicBezTo>
                  <a:pt x="5618600" y="3850307"/>
                  <a:pt x="5623233" y="3846232"/>
                  <a:pt x="5629037" y="3841991"/>
                </a:cubicBezTo>
                <a:close/>
                <a:moveTo>
                  <a:pt x="8984627" y="3756601"/>
                </a:moveTo>
                <a:cubicBezTo>
                  <a:pt x="8965652" y="3756601"/>
                  <a:pt x="8952536" y="3760172"/>
                  <a:pt x="8945281" y="3767316"/>
                </a:cubicBezTo>
                <a:cubicBezTo>
                  <a:pt x="8938025" y="3774460"/>
                  <a:pt x="8934398" y="3788524"/>
                  <a:pt x="8934398" y="3809509"/>
                </a:cubicBezTo>
                <a:cubicBezTo>
                  <a:pt x="8934398" y="3829154"/>
                  <a:pt x="8937970" y="3842493"/>
                  <a:pt x="8945113" y="3849525"/>
                </a:cubicBezTo>
                <a:cubicBezTo>
                  <a:pt x="8952257" y="3856557"/>
                  <a:pt x="8965205" y="3860073"/>
                  <a:pt x="8983957" y="3860073"/>
                </a:cubicBezTo>
                <a:cubicBezTo>
                  <a:pt x="9002710" y="3860073"/>
                  <a:pt x="9015714" y="3856502"/>
                  <a:pt x="9022969" y="3849358"/>
                </a:cubicBezTo>
                <a:cubicBezTo>
                  <a:pt x="9030224" y="3842214"/>
                  <a:pt x="9033852" y="3828261"/>
                  <a:pt x="9033852" y="3807500"/>
                </a:cubicBezTo>
                <a:cubicBezTo>
                  <a:pt x="9033852" y="3787631"/>
                  <a:pt x="9030280" y="3774181"/>
                  <a:pt x="9023136" y="3767149"/>
                </a:cubicBezTo>
                <a:cubicBezTo>
                  <a:pt x="9015993" y="3760117"/>
                  <a:pt x="9003156" y="3756601"/>
                  <a:pt x="8984627" y="3756601"/>
                </a:cubicBezTo>
                <a:close/>
                <a:moveTo>
                  <a:pt x="6007321" y="3717422"/>
                </a:moveTo>
                <a:lnTo>
                  <a:pt x="6039468" y="3717422"/>
                </a:lnTo>
                <a:lnTo>
                  <a:pt x="6039468" y="3768321"/>
                </a:lnTo>
                <a:cubicBezTo>
                  <a:pt x="6029199" y="3779929"/>
                  <a:pt x="6019097" y="3788747"/>
                  <a:pt x="6009163" y="3794775"/>
                </a:cubicBezTo>
                <a:cubicBezTo>
                  <a:pt x="5999228" y="3800803"/>
                  <a:pt x="5988345" y="3803816"/>
                  <a:pt x="5976513" y="3803816"/>
                </a:cubicBezTo>
                <a:cubicBezTo>
                  <a:pt x="5962449" y="3803816"/>
                  <a:pt x="5951454" y="3800244"/>
                  <a:pt x="5943529" y="3793101"/>
                </a:cubicBezTo>
                <a:cubicBezTo>
                  <a:pt x="5935605" y="3785957"/>
                  <a:pt x="5931642" y="3776134"/>
                  <a:pt x="5931642" y="3763633"/>
                </a:cubicBezTo>
                <a:cubicBezTo>
                  <a:pt x="5931642" y="3756266"/>
                  <a:pt x="5933037" y="3749736"/>
                  <a:pt x="5935827" y="3744043"/>
                </a:cubicBezTo>
                <a:cubicBezTo>
                  <a:pt x="5938618" y="3738351"/>
                  <a:pt x="5943027" y="3733495"/>
                  <a:pt x="5949055" y="3729477"/>
                </a:cubicBezTo>
                <a:cubicBezTo>
                  <a:pt x="5955082" y="3725458"/>
                  <a:pt x="5962896" y="3722445"/>
                  <a:pt x="5972495" y="3720435"/>
                </a:cubicBezTo>
                <a:cubicBezTo>
                  <a:pt x="5982094" y="3718426"/>
                  <a:pt x="5993703" y="3717422"/>
                  <a:pt x="6007321" y="3717422"/>
                </a:cubicBezTo>
                <a:close/>
                <a:moveTo>
                  <a:pt x="5178646" y="3717422"/>
                </a:moveTo>
                <a:lnTo>
                  <a:pt x="5210793" y="3717422"/>
                </a:lnTo>
                <a:lnTo>
                  <a:pt x="5210793" y="3768321"/>
                </a:lnTo>
                <a:cubicBezTo>
                  <a:pt x="5200524" y="3779929"/>
                  <a:pt x="5190422" y="3788747"/>
                  <a:pt x="5180488" y="3794775"/>
                </a:cubicBezTo>
                <a:cubicBezTo>
                  <a:pt x="5170553" y="3800803"/>
                  <a:pt x="5159670" y="3803816"/>
                  <a:pt x="5147838" y="3803816"/>
                </a:cubicBezTo>
                <a:cubicBezTo>
                  <a:pt x="5133774" y="3803816"/>
                  <a:pt x="5122779" y="3800244"/>
                  <a:pt x="5114855" y="3793101"/>
                </a:cubicBezTo>
                <a:cubicBezTo>
                  <a:pt x="5106929" y="3785957"/>
                  <a:pt x="5102967" y="3776134"/>
                  <a:pt x="5102967" y="3763633"/>
                </a:cubicBezTo>
                <a:cubicBezTo>
                  <a:pt x="5102967" y="3756266"/>
                  <a:pt x="5104362" y="3749736"/>
                  <a:pt x="5107152" y="3744043"/>
                </a:cubicBezTo>
                <a:cubicBezTo>
                  <a:pt x="5109943" y="3738351"/>
                  <a:pt x="5114353" y="3733495"/>
                  <a:pt x="5120380" y="3729477"/>
                </a:cubicBezTo>
                <a:cubicBezTo>
                  <a:pt x="5126407" y="3725458"/>
                  <a:pt x="5134221" y="3722445"/>
                  <a:pt x="5143820" y="3720435"/>
                </a:cubicBezTo>
                <a:cubicBezTo>
                  <a:pt x="5153420" y="3718426"/>
                  <a:pt x="5165028" y="3717422"/>
                  <a:pt x="5178646" y="3717422"/>
                </a:cubicBezTo>
                <a:close/>
                <a:moveTo>
                  <a:pt x="4821905" y="3598545"/>
                </a:moveTo>
                <a:cubicBezTo>
                  <a:pt x="4833067" y="3598545"/>
                  <a:pt x="4842388" y="3601280"/>
                  <a:pt x="4849866" y="3606749"/>
                </a:cubicBezTo>
                <a:cubicBezTo>
                  <a:pt x="4857345" y="3612219"/>
                  <a:pt x="4863372" y="3619530"/>
                  <a:pt x="4867949" y="3628683"/>
                </a:cubicBezTo>
                <a:cubicBezTo>
                  <a:pt x="4872526" y="3637836"/>
                  <a:pt x="4875762" y="3648272"/>
                  <a:pt x="4877660" y="3659993"/>
                </a:cubicBezTo>
                <a:cubicBezTo>
                  <a:pt x="4879558" y="3671713"/>
                  <a:pt x="4880506" y="3683935"/>
                  <a:pt x="4880506" y="3696660"/>
                </a:cubicBezTo>
                <a:cubicBezTo>
                  <a:pt x="4880506" y="3708045"/>
                  <a:pt x="4879334" y="3719431"/>
                  <a:pt x="4876990" y="3730816"/>
                </a:cubicBezTo>
                <a:cubicBezTo>
                  <a:pt x="4874646" y="3742202"/>
                  <a:pt x="4871019" y="3752415"/>
                  <a:pt x="4866107" y="3761456"/>
                </a:cubicBezTo>
                <a:cubicBezTo>
                  <a:pt x="4861196" y="3770497"/>
                  <a:pt x="4854889" y="3777809"/>
                  <a:pt x="4847188" y="3783390"/>
                </a:cubicBezTo>
                <a:cubicBezTo>
                  <a:pt x="4839486" y="3788971"/>
                  <a:pt x="4830166" y="3791761"/>
                  <a:pt x="4819226" y="3791761"/>
                </a:cubicBezTo>
                <a:cubicBezTo>
                  <a:pt x="4807618" y="3791761"/>
                  <a:pt x="4796455" y="3787687"/>
                  <a:pt x="4785740" y="3779539"/>
                </a:cubicBezTo>
                <a:cubicBezTo>
                  <a:pt x="4775024" y="3771390"/>
                  <a:pt x="4763750" y="3759838"/>
                  <a:pt x="4751919" y="3744880"/>
                </a:cubicBezTo>
                <a:lnTo>
                  <a:pt x="4751919" y="3646431"/>
                </a:lnTo>
                <a:cubicBezTo>
                  <a:pt x="4758616" y="3637501"/>
                  <a:pt x="4764978" y="3630022"/>
                  <a:pt x="4771006" y="3623995"/>
                </a:cubicBezTo>
                <a:cubicBezTo>
                  <a:pt x="4777034" y="3617967"/>
                  <a:pt x="4782893" y="3613056"/>
                  <a:pt x="4788587" y="3609261"/>
                </a:cubicBezTo>
                <a:cubicBezTo>
                  <a:pt x="4794279" y="3605466"/>
                  <a:pt x="4799860" y="3602731"/>
                  <a:pt x="4805329" y="3601057"/>
                </a:cubicBezTo>
                <a:cubicBezTo>
                  <a:pt x="4810799" y="3599382"/>
                  <a:pt x="4816324" y="3598545"/>
                  <a:pt x="4821905" y="3598545"/>
                </a:cubicBezTo>
                <a:close/>
                <a:moveTo>
                  <a:pt x="4438710" y="3593187"/>
                </a:moveTo>
                <a:cubicBezTo>
                  <a:pt x="4452774" y="3593187"/>
                  <a:pt x="4464439" y="3595755"/>
                  <a:pt x="4473703" y="3600889"/>
                </a:cubicBezTo>
                <a:cubicBezTo>
                  <a:pt x="4482968" y="3606024"/>
                  <a:pt x="4490390" y="3613168"/>
                  <a:pt x="4495972" y="3622320"/>
                </a:cubicBezTo>
                <a:cubicBezTo>
                  <a:pt x="4501553" y="3631473"/>
                  <a:pt x="4505516" y="3642245"/>
                  <a:pt x="4507859" y="3654635"/>
                </a:cubicBezTo>
                <a:cubicBezTo>
                  <a:pt x="4510204" y="3667025"/>
                  <a:pt x="4511375" y="3680587"/>
                  <a:pt x="4511375" y="3695321"/>
                </a:cubicBezTo>
                <a:cubicBezTo>
                  <a:pt x="4511375" y="3711171"/>
                  <a:pt x="4509924" y="3725291"/>
                  <a:pt x="4507022" y="3737681"/>
                </a:cubicBezTo>
                <a:cubicBezTo>
                  <a:pt x="4504120" y="3750071"/>
                  <a:pt x="4499655" y="3760619"/>
                  <a:pt x="4493627" y="3769325"/>
                </a:cubicBezTo>
                <a:cubicBezTo>
                  <a:pt x="4487600" y="3778032"/>
                  <a:pt x="4479898" y="3784673"/>
                  <a:pt x="4470522" y="3789250"/>
                </a:cubicBezTo>
                <a:cubicBezTo>
                  <a:pt x="4461146" y="3793826"/>
                  <a:pt x="4450096" y="3796114"/>
                  <a:pt x="4437371" y="3796114"/>
                </a:cubicBezTo>
                <a:cubicBezTo>
                  <a:pt x="4423529" y="3796114"/>
                  <a:pt x="4411921" y="3793603"/>
                  <a:pt x="4402545" y="3788580"/>
                </a:cubicBezTo>
                <a:cubicBezTo>
                  <a:pt x="4393169" y="3783557"/>
                  <a:pt x="4385746" y="3776469"/>
                  <a:pt x="4380277" y="3767316"/>
                </a:cubicBezTo>
                <a:cubicBezTo>
                  <a:pt x="4374807" y="3758163"/>
                  <a:pt x="4370844" y="3747392"/>
                  <a:pt x="4368389" y="3735002"/>
                </a:cubicBezTo>
                <a:cubicBezTo>
                  <a:pt x="4365933" y="3722612"/>
                  <a:pt x="4364705" y="3709050"/>
                  <a:pt x="4364705" y="3694316"/>
                </a:cubicBezTo>
                <a:cubicBezTo>
                  <a:pt x="4364705" y="3678466"/>
                  <a:pt x="4366212" y="3664346"/>
                  <a:pt x="4369226" y="3651956"/>
                </a:cubicBezTo>
                <a:cubicBezTo>
                  <a:pt x="4372239" y="3639566"/>
                  <a:pt x="4376760" y="3628962"/>
                  <a:pt x="4382788" y="3620144"/>
                </a:cubicBezTo>
                <a:cubicBezTo>
                  <a:pt x="4388815" y="3611326"/>
                  <a:pt x="4396518" y="3604629"/>
                  <a:pt x="4405893" y="3600052"/>
                </a:cubicBezTo>
                <a:cubicBezTo>
                  <a:pt x="4415269" y="3595476"/>
                  <a:pt x="4426208" y="3593187"/>
                  <a:pt x="4438710" y="3593187"/>
                </a:cubicBezTo>
                <a:close/>
                <a:moveTo>
                  <a:pt x="5663193" y="3586155"/>
                </a:moveTo>
                <a:cubicBezTo>
                  <a:pt x="5679490" y="3586155"/>
                  <a:pt x="5692103" y="3590620"/>
                  <a:pt x="5701032" y="3599550"/>
                </a:cubicBezTo>
                <a:cubicBezTo>
                  <a:pt x="5709962" y="3608479"/>
                  <a:pt x="5714427" y="3620981"/>
                  <a:pt x="5714427" y="3637054"/>
                </a:cubicBezTo>
                <a:cubicBezTo>
                  <a:pt x="5714427" y="3643752"/>
                  <a:pt x="5713367" y="3650170"/>
                  <a:pt x="5711246" y="3656309"/>
                </a:cubicBezTo>
                <a:cubicBezTo>
                  <a:pt x="5709125" y="3662448"/>
                  <a:pt x="5706000" y="3667862"/>
                  <a:pt x="5701870" y="3672550"/>
                </a:cubicBezTo>
                <a:cubicBezTo>
                  <a:pt x="5697740" y="3677238"/>
                  <a:pt x="5692550" y="3680922"/>
                  <a:pt x="5686299" y="3683600"/>
                </a:cubicBezTo>
                <a:cubicBezTo>
                  <a:pt x="5680048" y="3686279"/>
                  <a:pt x="5672681" y="3687619"/>
                  <a:pt x="5664198" y="3687619"/>
                </a:cubicBezTo>
                <a:cubicBezTo>
                  <a:pt x="5648347" y="3687619"/>
                  <a:pt x="5635958" y="3683210"/>
                  <a:pt x="5627028" y="3674392"/>
                </a:cubicBezTo>
                <a:cubicBezTo>
                  <a:pt x="5618098" y="3665574"/>
                  <a:pt x="5613633" y="3653574"/>
                  <a:pt x="5613633" y="3638394"/>
                </a:cubicBezTo>
                <a:cubicBezTo>
                  <a:pt x="5613633" y="3631473"/>
                  <a:pt x="5614638" y="3624832"/>
                  <a:pt x="5616647" y="3618470"/>
                </a:cubicBezTo>
                <a:cubicBezTo>
                  <a:pt x="5618656" y="3612107"/>
                  <a:pt x="5621726" y="3606526"/>
                  <a:pt x="5625856" y="3601726"/>
                </a:cubicBezTo>
                <a:cubicBezTo>
                  <a:pt x="5629986" y="3596927"/>
                  <a:pt x="5635176" y="3593132"/>
                  <a:pt x="5641427" y="3590341"/>
                </a:cubicBezTo>
                <a:cubicBezTo>
                  <a:pt x="5647678" y="3587551"/>
                  <a:pt x="5654933" y="3586155"/>
                  <a:pt x="5663193" y="3586155"/>
                </a:cubicBezTo>
                <a:close/>
                <a:moveTo>
                  <a:pt x="8281601" y="3532242"/>
                </a:moveTo>
                <a:cubicBezTo>
                  <a:pt x="8273341" y="3532242"/>
                  <a:pt x="8266532" y="3532577"/>
                  <a:pt x="8261174" y="3533247"/>
                </a:cubicBezTo>
                <a:cubicBezTo>
                  <a:pt x="8255816" y="3533917"/>
                  <a:pt x="8251519" y="3534865"/>
                  <a:pt x="8248282" y="3536093"/>
                </a:cubicBezTo>
                <a:cubicBezTo>
                  <a:pt x="8245045" y="3537321"/>
                  <a:pt x="8242756" y="3538772"/>
                  <a:pt x="8241417" y="3540446"/>
                </a:cubicBezTo>
                <a:cubicBezTo>
                  <a:pt x="8240078" y="3542121"/>
                  <a:pt x="8239408" y="3544074"/>
                  <a:pt x="8239408" y="3546307"/>
                </a:cubicBezTo>
                <a:lnTo>
                  <a:pt x="8239408" y="3844335"/>
                </a:lnTo>
                <a:cubicBezTo>
                  <a:pt x="8239408" y="3846567"/>
                  <a:pt x="8240078" y="3848521"/>
                  <a:pt x="8241417" y="3850195"/>
                </a:cubicBezTo>
                <a:cubicBezTo>
                  <a:pt x="8242756" y="3851869"/>
                  <a:pt x="8245045" y="3853264"/>
                  <a:pt x="8248282" y="3854381"/>
                </a:cubicBezTo>
                <a:cubicBezTo>
                  <a:pt x="8251519" y="3855497"/>
                  <a:pt x="8255816" y="3856334"/>
                  <a:pt x="8261174" y="3856892"/>
                </a:cubicBezTo>
                <a:cubicBezTo>
                  <a:pt x="8266532" y="3857450"/>
                  <a:pt x="8273341" y="3857729"/>
                  <a:pt x="8281601" y="3857729"/>
                </a:cubicBezTo>
                <a:cubicBezTo>
                  <a:pt x="8289861" y="3857729"/>
                  <a:pt x="8296669" y="3857450"/>
                  <a:pt x="8302027" y="3856892"/>
                </a:cubicBezTo>
                <a:cubicBezTo>
                  <a:pt x="8307385" y="3856334"/>
                  <a:pt x="8311682" y="3855497"/>
                  <a:pt x="8314919" y="3854381"/>
                </a:cubicBezTo>
                <a:cubicBezTo>
                  <a:pt x="8318156" y="3853264"/>
                  <a:pt x="8320445" y="3851869"/>
                  <a:pt x="8321784" y="3850195"/>
                </a:cubicBezTo>
                <a:cubicBezTo>
                  <a:pt x="8323124" y="3848521"/>
                  <a:pt x="8323793" y="3846567"/>
                  <a:pt x="8323793" y="3844335"/>
                </a:cubicBezTo>
                <a:lnTo>
                  <a:pt x="8323793" y="3546307"/>
                </a:lnTo>
                <a:cubicBezTo>
                  <a:pt x="8323793" y="3544074"/>
                  <a:pt x="8323124" y="3542121"/>
                  <a:pt x="8321784" y="3540446"/>
                </a:cubicBezTo>
                <a:cubicBezTo>
                  <a:pt x="8320445" y="3538772"/>
                  <a:pt x="8318156" y="3537321"/>
                  <a:pt x="8314919" y="3536093"/>
                </a:cubicBezTo>
                <a:cubicBezTo>
                  <a:pt x="8311682" y="3534865"/>
                  <a:pt x="8307385" y="3533917"/>
                  <a:pt x="8302027" y="3533247"/>
                </a:cubicBezTo>
                <a:cubicBezTo>
                  <a:pt x="8296669" y="3532577"/>
                  <a:pt x="8289861" y="3532242"/>
                  <a:pt x="8281601" y="3532242"/>
                </a:cubicBezTo>
                <a:close/>
                <a:moveTo>
                  <a:pt x="7357676" y="3532242"/>
                </a:moveTo>
                <a:cubicBezTo>
                  <a:pt x="7349416" y="3532242"/>
                  <a:pt x="7342607" y="3532577"/>
                  <a:pt x="7337249" y="3533247"/>
                </a:cubicBezTo>
                <a:cubicBezTo>
                  <a:pt x="7331891" y="3533917"/>
                  <a:pt x="7327594" y="3534865"/>
                  <a:pt x="7324357" y="3536093"/>
                </a:cubicBezTo>
                <a:cubicBezTo>
                  <a:pt x="7321120" y="3537321"/>
                  <a:pt x="7318831" y="3538772"/>
                  <a:pt x="7317492" y="3540446"/>
                </a:cubicBezTo>
                <a:cubicBezTo>
                  <a:pt x="7316153" y="3542121"/>
                  <a:pt x="7315483" y="3544074"/>
                  <a:pt x="7315483" y="3546307"/>
                </a:cubicBezTo>
                <a:lnTo>
                  <a:pt x="7315483" y="3844335"/>
                </a:lnTo>
                <a:cubicBezTo>
                  <a:pt x="7315483" y="3846567"/>
                  <a:pt x="7316153" y="3848521"/>
                  <a:pt x="7317492" y="3850195"/>
                </a:cubicBezTo>
                <a:cubicBezTo>
                  <a:pt x="7318831" y="3851869"/>
                  <a:pt x="7321120" y="3853264"/>
                  <a:pt x="7324357" y="3854381"/>
                </a:cubicBezTo>
                <a:cubicBezTo>
                  <a:pt x="7327594" y="3855497"/>
                  <a:pt x="7331891" y="3856334"/>
                  <a:pt x="7337249" y="3856892"/>
                </a:cubicBezTo>
                <a:cubicBezTo>
                  <a:pt x="7342607" y="3857450"/>
                  <a:pt x="7349416" y="3857729"/>
                  <a:pt x="7357676" y="3857729"/>
                </a:cubicBezTo>
                <a:cubicBezTo>
                  <a:pt x="7365936" y="3857729"/>
                  <a:pt x="7372744" y="3857450"/>
                  <a:pt x="7378102" y="3856892"/>
                </a:cubicBezTo>
                <a:cubicBezTo>
                  <a:pt x="7383460" y="3856334"/>
                  <a:pt x="7387757" y="3855497"/>
                  <a:pt x="7390994" y="3854381"/>
                </a:cubicBezTo>
                <a:cubicBezTo>
                  <a:pt x="7394231" y="3853264"/>
                  <a:pt x="7396520" y="3851869"/>
                  <a:pt x="7397859" y="3850195"/>
                </a:cubicBezTo>
                <a:cubicBezTo>
                  <a:pt x="7399199" y="3848521"/>
                  <a:pt x="7399868" y="3846567"/>
                  <a:pt x="7399868" y="3844335"/>
                </a:cubicBezTo>
                <a:lnTo>
                  <a:pt x="7399868" y="3546307"/>
                </a:lnTo>
                <a:cubicBezTo>
                  <a:pt x="7399868" y="3544074"/>
                  <a:pt x="7399199" y="3542121"/>
                  <a:pt x="7397859" y="3540446"/>
                </a:cubicBezTo>
                <a:cubicBezTo>
                  <a:pt x="7396520" y="3538772"/>
                  <a:pt x="7394231" y="3537321"/>
                  <a:pt x="7390994" y="3536093"/>
                </a:cubicBezTo>
                <a:cubicBezTo>
                  <a:pt x="7387757" y="3534865"/>
                  <a:pt x="7383460" y="3533917"/>
                  <a:pt x="7378102" y="3533247"/>
                </a:cubicBezTo>
                <a:cubicBezTo>
                  <a:pt x="7372744" y="3532577"/>
                  <a:pt x="7365936" y="3532242"/>
                  <a:pt x="7357676" y="3532242"/>
                </a:cubicBezTo>
                <a:close/>
                <a:moveTo>
                  <a:pt x="6630613" y="3532242"/>
                </a:moveTo>
                <a:cubicBezTo>
                  <a:pt x="6622353" y="3532242"/>
                  <a:pt x="6615544" y="3532577"/>
                  <a:pt x="6610186" y="3533247"/>
                </a:cubicBezTo>
                <a:cubicBezTo>
                  <a:pt x="6604828" y="3533917"/>
                  <a:pt x="6600587" y="3534865"/>
                  <a:pt x="6597462" y="3536093"/>
                </a:cubicBezTo>
                <a:cubicBezTo>
                  <a:pt x="6594336" y="3537321"/>
                  <a:pt x="6592104" y="3538772"/>
                  <a:pt x="6590764" y="3540446"/>
                </a:cubicBezTo>
                <a:cubicBezTo>
                  <a:pt x="6589425" y="3542121"/>
                  <a:pt x="6588755" y="3544074"/>
                  <a:pt x="6588755" y="3546307"/>
                </a:cubicBezTo>
                <a:lnTo>
                  <a:pt x="6588755" y="3852706"/>
                </a:lnTo>
                <a:cubicBezTo>
                  <a:pt x="6588755" y="3866101"/>
                  <a:pt x="6588085" y="3875868"/>
                  <a:pt x="6586746" y="3882007"/>
                </a:cubicBezTo>
                <a:cubicBezTo>
                  <a:pt x="6585406" y="3888146"/>
                  <a:pt x="6583397" y="3893169"/>
                  <a:pt x="6580718" y="3897076"/>
                </a:cubicBezTo>
                <a:cubicBezTo>
                  <a:pt x="6578039" y="3900983"/>
                  <a:pt x="6574579" y="3903829"/>
                  <a:pt x="6570338" y="3905615"/>
                </a:cubicBezTo>
                <a:cubicBezTo>
                  <a:pt x="6566096" y="3907401"/>
                  <a:pt x="6561073" y="3908294"/>
                  <a:pt x="6555269" y="3908294"/>
                </a:cubicBezTo>
                <a:cubicBezTo>
                  <a:pt x="6551250" y="3908294"/>
                  <a:pt x="6547511" y="3908015"/>
                  <a:pt x="6544051" y="3907457"/>
                </a:cubicBezTo>
                <a:cubicBezTo>
                  <a:pt x="6540591" y="3906898"/>
                  <a:pt x="6538302" y="3906619"/>
                  <a:pt x="6537186" y="3906619"/>
                </a:cubicBezTo>
                <a:cubicBezTo>
                  <a:pt x="6535400" y="3906619"/>
                  <a:pt x="6533949" y="3907177"/>
                  <a:pt x="6532833" y="3908294"/>
                </a:cubicBezTo>
                <a:cubicBezTo>
                  <a:pt x="6531717" y="3909410"/>
                  <a:pt x="6530712" y="3911196"/>
                  <a:pt x="6529819" y="3913652"/>
                </a:cubicBezTo>
                <a:cubicBezTo>
                  <a:pt x="6528926" y="3916107"/>
                  <a:pt x="6528312" y="3919400"/>
                  <a:pt x="6527977" y="3923530"/>
                </a:cubicBezTo>
                <a:cubicBezTo>
                  <a:pt x="6527643" y="3927660"/>
                  <a:pt x="6527475" y="3932850"/>
                  <a:pt x="6527475" y="3939101"/>
                </a:cubicBezTo>
                <a:cubicBezTo>
                  <a:pt x="6527475" y="3944236"/>
                  <a:pt x="6527587" y="3948421"/>
                  <a:pt x="6527810" y="3951658"/>
                </a:cubicBezTo>
                <a:cubicBezTo>
                  <a:pt x="6528033" y="3954895"/>
                  <a:pt x="6528368" y="3957798"/>
                  <a:pt x="6528815" y="3960365"/>
                </a:cubicBezTo>
                <a:cubicBezTo>
                  <a:pt x="6529261" y="3962932"/>
                  <a:pt x="6530042" y="3965220"/>
                  <a:pt x="6531159" y="3967229"/>
                </a:cubicBezTo>
                <a:cubicBezTo>
                  <a:pt x="6532275" y="3969239"/>
                  <a:pt x="6534284" y="3970913"/>
                  <a:pt x="6537186" y="3972252"/>
                </a:cubicBezTo>
                <a:cubicBezTo>
                  <a:pt x="6540088" y="3973592"/>
                  <a:pt x="6544776" y="3974876"/>
                  <a:pt x="6551250" y="3976103"/>
                </a:cubicBezTo>
                <a:cubicBezTo>
                  <a:pt x="6557724" y="3977331"/>
                  <a:pt x="6565538" y="3977945"/>
                  <a:pt x="6574691" y="3977945"/>
                </a:cubicBezTo>
                <a:cubicBezTo>
                  <a:pt x="6591211" y="3977945"/>
                  <a:pt x="6605610" y="3975434"/>
                  <a:pt x="6617888" y="3970411"/>
                </a:cubicBezTo>
                <a:cubicBezTo>
                  <a:pt x="6630166" y="3965388"/>
                  <a:pt x="6640380" y="3957909"/>
                  <a:pt x="6648528" y="3947975"/>
                </a:cubicBezTo>
                <a:cubicBezTo>
                  <a:pt x="6656676" y="3938041"/>
                  <a:pt x="6662760" y="3925818"/>
                  <a:pt x="6666778" y="3911307"/>
                </a:cubicBezTo>
                <a:cubicBezTo>
                  <a:pt x="6670797" y="3896797"/>
                  <a:pt x="6672806" y="3877821"/>
                  <a:pt x="6672806" y="3854381"/>
                </a:cubicBezTo>
                <a:lnTo>
                  <a:pt x="6672806" y="3546307"/>
                </a:lnTo>
                <a:cubicBezTo>
                  <a:pt x="6672806" y="3544074"/>
                  <a:pt x="6672136" y="3542121"/>
                  <a:pt x="6670797" y="3540446"/>
                </a:cubicBezTo>
                <a:cubicBezTo>
                  <a:pt x="6669457" y="3538772"/>
                  <a:pt x="6667169" y="3537321"/>
                  <a:pt x="6663932" y="3536093"/>
                </a:cubicBezTo>
                <a:cubicBezTo>
                  <a:pt x="6660695" y="3534865"/>
                  <a:pt x="6656397" y="3533917"/>
                  <a:pt x="6651040" y="3533247"/>
                </a:cubicBezTo>
                <a:cubicBezTo>
                  <a:pt x="6645682" y="3532577"/>
                  <a:pt x="6638873" y="3532242"/>
                  <a:pt x="6630613" y="3532242"/>
                </a:cubicBezTo>
                <a:close/>
                <a:moveTo>
                  <a:pt x="3204776" y="3532242"/>
                </a:moveTo>
                <a:cubicBezTo>
                  <a:pt x="3196516" y="3532242"/>
                  <a:pt x="3189708" y="3532577"/>
                  <a:pt x="3184350" y="3533247"/>
                </a:cubicBezTo>
                <a:cubicBezTo>
                  <a:pt x="3178992" y="3533917"/>
                  <a:pt x="3174695" y="3534865"/>
                  <a:pt x="3171458" y="3536093"/>
                </a:cubicBezTo>
                <a:cubicBezTo>
                  <a:pt x="3168221" y="3537321"/>
                  <a:pt x="3165932" y="3538772"/>
                  <a:pt x="3164593" y="3540446"/>
                </a:cubicBezTo>
                <a:cubicBezTo>
                  <a:pt x="3163254" y="3542121"/>
                  <a:pt x="3162584" y="3544074"/>
                  <a:pt x="3162584" y="3546307"/>
                </a:cubicBezTo>
                <a:lnTo>
                  <a:pt x="3162584" y="3844335"/>
                </a:lnTo>
                <a:cubicBezTo>
                  <a:pt x="3162584" y="3846567"/>
                  <a:pt x="3163254" y="3848521"/>
                  <a:pt x="3164593" y="3850195"/>
                </a:cubicBezTo>
                <a:cubicBezTo>
                  <a:pt x="3165932" y="3851869"/>
                  <a:pt x="3168221" y="3853264"/>
                  <a:pt x="3171458" y="3854381"/>
                </a:cubicBezTo>
                <a:cubicBezTo>
                  <a:pt x="3174695" y="3855497"/>
                  <a:pt x="3178992" y="3856334"/>
                  <a:pt x="3184350" y="3856892"/>
                </a:cubicBezTo>
                <a:cubicBezTo>
                  <a:pt x="3189708" y="3857450"/>
                  <a:pt x="3196516" y="3857729"/>
                  <a:pt x="3204776" y="3857729"/>
                </a:cubicBezTo>
                <a:cubicBezTo>
                  <a:pt x="3213037" y="3857729"/>
                  <a:pt x="3219845" y="3857450"/>
                  <a:pt x="3225203" y="3856892"/>
                </a:cubicBezTo>
                <a:cubicBezTo>
                  <a:pt x="3230561" y="3856334"/>
                  <a:pt x="3234858" y="3855497"/>
                  <a:pt x="3238095" y="3854381"/>
                </a:cubicBezTo>
                <a:cubicBezTo>
                  <a:pt x="3241332" y="3853264"/>
                  <a:pt x="3243621" y="3851869"/>
                  <a:pt x="3244960" y="3850195"/>
                </a:cubicBezTo>
                <a:cubicBezTo>
                  <a:pt x="3246300" y="3848521"/>
                  <a:pt x="3246969" y="3846567"/>
                  <a:pt x="3246969" y="3844335"/>
                </a:cubicBezTo>
                <a:lnTo>
                  <a:pt x="3246969" y="3546307"/>
                </a:lnTo>
                <a:cubicBezTo>
                  <a:pt x="3246969" y="3544074"/>
                  <a:pt x="3246300" y="3542121"/>
                  <a:pt x="3244960" y="3540446"/>
                </a:cubicBezTo>
                <a:cubicBezTo>
                  <a:pt x="3243621" y="3538772"/>
                  <a:pt x="3241332" y="3537321"/>
                  <a:pt x="3238095" y="3536093"/>
                </a:cubicBezTo>
                <a:cubicBezTo>
                  <a:pt x="3234858" y="3534865"/>
                  <a:pt x="3230561" y="3533917"/>
                  <a:pt x="3225203" y="3533247"/>
                </a:cubicBezTo>
                <a:cubicBezTo>
                  <a:pt x="3219845" y="3532577"/>
                  <a:pt x="3213037" y="3532242"/>
                  <a:pt x="3204776" y="3532242"/>
                </a:cubicBezTo>
                <a:close/>
                <a:moveTo>
                  <a:pt x="5664198" y="3527889"/>
                </a:moveTo>
                <a:cubicBezTo>
                  <a:pt x="5645892" y="3527889"/>
                  <a:pt x="5629149" y="3530401"/>
                  <a:pt x="5613968" y="3535423"/>
                </a:cubicBezTo>
                <a:cubicBezTo>
                  <a:pt x="5598788" y="3540446"/>
                  <a:pt x="5585728" y="3547702"/>
                  <a:pt x="5574790" y="3557190"/>
                </a:cubicBezTo>
                <a:cubicBezTo>
                  <a:pt x="5563851" y="3566677"/>
                  <a:pt x="5555311" y="3578286"/>
                  <a:pt x="5549172" y="3592015"/>
                </a:cubicBezTo>
                <a:cubicBezTo>
                  <a:pt x="5543033" y="3605745"/>
                  <a:pt x="5539964" y="3621316"/>
                  <a:pt x="5539964" y="3638729"/>
                </a:cubicBezTo>
                <a:cubicBezTo>
                  <a:pt x="5539964" y="3655025"/>
                  <a:pt x="5542307" y="3668643"/>
                  <a:pt x="5546996" y="3679582"/>
                </a:cubicBezTo>
                <a:cubicBezTo>
                  <a:pt x="5551683" y="3690521"/>
                  <a:pt x="5557934" y="3699897"/>
                  <a:pt x="5565748" y="3707711"/>
                </a:cubicBezTo>
                <a:cubicBezTo>
                  <a:pt x="5556148" y="3716417"/>
                  <a:pt x="5548335" y="3726184"/>
                  <a:pt x="5542307" y="3737011"/>
                </a:cubicBezTo>
                <a:cubicBezTo>
                  <a:pt x="5536280" y="3747838"/>
                  <a:pt x="5533266" y="3759838"/>
                  <a:pt x="5533266" y="3773009"/>
                </a:cubicBezTo>
                <a:cubicBezTo>
                  <a:pt x="5533266" y="3783501"/>
                  <a:pt x="5535890" y="3793157"/>
                  <a:pt x="5541135" y="3801975"/>
                </a:cubicBezTo>
                <a:cubicBezTo>
                  <a:pt x="5546381" y="3810793"/>
                  <a:pt x="5553804" y="3817769"/>
                  <a:pt x="5563404" y="3822904"/>
                </a:cubicBezTo>
                <a:cubicBezTo>
                  <a:pt x="5556483" y="3828038"/>
                  <a:pt x="5550344" y="3833396"/>
                  <a:pt x="5544986" y="3838977"/>
                </a:cubicBezTo>
                <a:cubicBezTo>
                  <a:pt x="5539629" y="3844558"/>
                  <a:pt x="5535108" y="3850418"/>
                  <a:pt x="5531424" y="3856557"/>
                </a:cubicBezTo>
                <a:cubicBezTo>
                  <a:pt x="5527741" y="3862696"/>
                  <a:pt x="5524950" y="3869115"/>
                  <a:pt x="5523053" y="3875812"/>
                </a:cubicBezTo>
                <a:cubicBezTo>
                  <a:pt x="5521156" y="3882509"/>
                  <a:pt x="5520206" y="3889541"/>
                  <a:pt x="5520206" y="3896908"/>
                </a:cubicBezTo>
                <a:cubicBezTo>
                  <a:pt x="5520206" y="3908740"/>
                  <a:pt x="5522829" y="3919623"/>
                  <a:pt x="5528076" y="3929558"/>
                </a:cubicBezTo>
                <a:cubicBezTo>
                  <a:pt x="5533322" y="3939492"/>
                  <a:pt x="5541694" y="3948031"/>
                  <a:pt x="5553190" y="3955175"/>
                </a:cubicBezTo>
                <a:cubicBezTo>
                  <a:pt x="5564687" y="3962318"/>
                  <a:pt x="5579421" y="3967899"/>
                  <a:pt x="5597393" y="3971918"/>
                </a:cubicBezTo>
                <a:cubicBezTo>
                  <a:pt x="5615363" y="3975936"/>
                  <a:pt x="5637074" y="3977945"/>
                  <a:pt x="5662523" y="3977945"/>
                </a:cubicBezTo>
                <a:cubicBezTo>
                  <a:pt x="5688643" y="3977945"/>
                  <a:pt x="5711469" y="3975155"/>
                  <a:pt x="5731003" y="3969574"/>
                </a:cubicBezTo>
                <a:cubicBezTo>
                  <a:pt x="5750536" y="3963992"/>
                  <a:pt x="5766778" y="3956402"/>
                  <a:pt x="5779725" y="3946803"/>
                </a:cubicBezTo>
                <a:cubicBezTo>
                  <a:pt x="5792673" y="3937204"/>
                  <a:pt x="5802384" y="3925874"/>
                  <a:pt x="5808859" y="3912814"/>
                </a:cubicBezTo>
                <a:cubicBezTo>
                  <a:pt x="5815332" y="3899755"/>
                  <a:pt x="5818570" y="3885858"/>
                  <a:pt x="5818570" y="3871124"/>
                </a:cubicBezTo>
                <a:cubicBezTo>
                  <a:pt x="5818570" y="3857729"/>
                  <a:pt x="5816170" y="3845786"/>
                  <a:pt x="5811370" y="3835293"/>
                </a:cubicBezTo>
                <a:cubicBezTo>
                  <a:pt x="5806570" y="3824801"/>
                  <a:pt x="5799650" y="3815816"/>
                  <a:pt x="5790608" y="3808337"/>
                </a:cubicBezTo>
                <a:cubicBezTo>
                  <a:pt x="5781567" y="3800858"/>
                  <a:pt x="5770406" y="3795054"/>
                  <a:pt x="5757122" y="3790924"/>
                </a:cubicBezTo>
                <a:cubicBezTo>
                  <a:pt x="5743840" y="3786794"/>
                  <a:pt x="5728715" y="3784394"/>
                  <a:pt x="5711748" y="3783725"/>
                </a:cubicBezTo>
                <a:lnTo>
                  <a:pt x="5639083" y="3781046"/>
                </a:lnTo>
                <a:cubicBezTo>
                  <a:pt x="5628814" y="3780599"/>
                  <a:pt x="5620833" y="3778311"/>
                  <a:pt x="5615140" y="3774181"/>
                </a:cubicBezTo>
                <a:cubicBezTo>
                  <a:pt x="5609447" y="3770051"/>
                  <a:pt x="5606601" y="3764749"/>
                  <a:pt x="5606601" y="3758275"/>
                </a:cubicBezTo>
                <a:cubicBezTo>
                  <a:pt x="5606601" y="3753364"/>
                  <a:pt x="5607661" y="3748899"/>
                  <a:pt x="5609782" y="3744880"/>
                </a:cubicBezTo>
                <a:cubicBezTo>
                  <a:pt x="5611903" y="3740862"/>
                  <a:pt x="5614303" y="3737402"/>
                  <a:pt x="5616982" y="3734500"/>
                </a:cubicBezTo>
                <a:cubicBezTo>
                  <a:pt x="5621670" y="3737625"/>
                  <a:pt x="5628367" y="3740360"/>
                  <a:pt x="5637074" y="3742704"/>
                </a:cubicBezTo>
                <a:cubicBezTo>
                  <a:pt x="5645781" y="3745048"/>
                  <a:pt x="5654933" y="3746220"/>
                  <a:pt x="5664532" y="3746220"/>
                </a:cubicBezTo>
                <a:cubicBezTo>
                  <a:pt x="5683285" y="3746220"/>
                  <a:pt x="5700307" y="3743820"/>
                  <a:pt x="5715600" y="3739020"/>
                </a:cubicBezTo>
                <a:cubicBezTo>
                  <a:pt x="5730891" y="3734221"/>
                  <a:pt x="5743951" y="3727188"/>
                  <a:pt x="5754779" y="3717924"/>
                </a:cubicBezTo>
                <a:cubicBezTo>
                  <a:pt x="5765605" y="3708659"/>
                  <a:pt x="5773921" y="3697274"/>
                  <a:pt x="5779725" y="3683768"/>
                </a:cubicBezTo>
                <a:cubicBezTo>
                  <a:pt x="5785530" y="3670262"/>
                  <a:pt x="5788432" y="3654802"/>
                  <a:pt x="5788432" y="3637389"/>
                </a:cubicBezTo>
                <a:cubicBezTo>
                  <a:pt x="5788432" y="3630022"/>
                  <a:pt x="5787371" y="3622934"/>
                  <a:pt x="5785251" y="3616126"/>
                </a:cubicBezTo>
                <a:cubicBezTo>
                  <a:pt x="5783130" y="3609317"/>
                  <a:pt x="5779614" y="3603233"/>
                  <a:pt x="5774702" y="3597875"/>
                </a:cubicBezTo>
                <a:lnTo>
                  <a:pt x="5809864" y="3597875"/>
                </a:lnTo>
                <a:cubicBezTo>
                  <a:pt x="5813435" y="3597875"/>
                  <a:pt x="5816449" y="3595308"/>
                  <a:pt x="5818905" y="3590174"/>
                </a:cubicBezTo>
                <a:cubicBezTo>
                  <a:pt x="5821360" y="3585039"/>
                  <a:pt x="5822588" y="3577114"/>
                  <a:pt x="5822588" y="3566398"/>
                </a:cubicBezTo>
                <a:cubicBezTo>
                  <a:pt x="5822588" y="3554790"/>
                  <a:pt x="5821416" y="3546530"/>
                  <a:pt x="5819072" y="3541618"/>
                </a:cubicBezTo>
                <a:cubicBezTo>
                  <a:pt x="5816728" y="3536707"/>
                  <a:pt x="5813658" y="3534251"/>
                  <a:pt x="5809864" y="3534251"/>
                </a:cubicBezTo>
                <a:lnTo>
                  <a:pt x="5715097" y="3534251"/>
                </a:lnTo>
                <a:cubicBezTo>
                  <a:pt x="5707730" y="3532242"/>
                  <a:pt x="5699749" y="3530680"/>
                  <a:pt x="5691155" y="3529563"/>
                </a:cubicBezTo>
                <a:cubicBezTo>
                  <a:pt x="5682559" y="3528447"/>
                  <a:pt x="5673574" y="3527889"/>
                  <a:pt x="5664198" y="3527889"/>
                </a:cubicBezTo>
                <a:close/>
                <a:moveTo>
                  <a:pt x="8543129" y="3526884"/>
                </a:moveTo>
                <a:cubicBezTo>
                  <a:pt x="8521251" y="3526884"/>
                  <a:pt x="8501159" y="3530345"/>
                  <a:pt x="8482853" y="3537265"/>
                </a:cubicBezTo>
                <a:cubicBezTo>
                  <a:pt x="8464547" y="3544186"/>
                  <a:pt x="8448697" y="3554790"/>
                  <a:pt x="8435303" y="3569077"/>
                </a:cubicBezTo>
                <a:cubicBezTo>
                  <a:pt x="8421908" y="3583365"/>
                  <a:pt x="8411471" y="3601392"/>
                  <a:pt x="8403993" y="3623158"/>
                </a:cubicBezTo>
                <a:cubicBezTo>
                  <a:pt x="8396514" y="3644924"/>
                  <a:pt x="8392775" y="3670764"/>
                  <a:pt x="8392775" y="3700678"/>
                </a:cubicBezTo>
                <a:cubicBezTo>
                  <a:pt x="8392775" y="3726575"/>
                  <a:pt x="8395845" y="3749568"/>
                  <a:pt x="8401984" y="3769660"/>
                </a:cubicBezTo>
                <a:cubicBezTo>
                  <a:pt x="8408123" y="3789752"/>
                  <a:pt x="8417220" y="3806774"/>
                  <a:pt x="8429275" y="3820727"/>
                </a:cubicBezTo>
                <a:cubicBezTo>
                  <a:pt x="8441330" y="3834680"/>
                  <a:pt x="8456232" y="3845228"/>
                  <a:pt x="8473979" y="3852372"/>
                </a:cubicBezTo>
                <a:cubicBezTo>
                  <a:pt x="8491727" y="3859515"/>
                  <a:pt x="8512098" y="3863087"/>
                  <a:pt x="8535092" y="3863087"/>
                </a:cubicBezTo>
                <a:cubicBezTo>
                  <a:pt x="8545361" y="3863087"/>
                  <a:pt x="8555351" y="3862194"/>
                  <a:pt x="8565062" y="3860408"/>
                </a:cubicBezTo>
                <a:cubicBezTo>
                  <a:pt x="8574773" y="3858622"/>
                  <a:pt x="8583759" y="3856278"/>
                  <a:pt x="8592019" y="3853376"/>
                </a:cubicBezTo>
                <a:cubicBezTo>
                  <a:pt x="8600279" y="3850474"/>
                  <a:pt x="8607646" y="3847181"/>
                  <a:pt x="8614120" y="3843498"/>
                </a:cubicBezTo>
                <a:cubicBezTo>
                  <a:pt x="8620594" y="3839814"/>
                  <a:pt x="8625170" y="3836689"/>
                  <a:pt x="8627849" y="3834121"/>
                </a:cubicBezTo>
                <a:cubicBezTo>
                  <a:pt x="8630528" y="3831554"/>
                  <a:pt x="8632258" y="3829433"/>
                  <a:pt x="8633039" y="3827759"/>
                </a:cubicBezTo>
                <a:cubicBezTo>
                  <a:pt x="8633821" y="3826085"/>
                  <a:pt x="8634490" y="3823908"/>
                  <a:pt x="8635049" y="3821229"/>
                </a:cubicBezTo>
                <a:cubicBezTo>
                  <a:pt x="8635607" y="3818550"/>
                  <a:pt x="8636053" y="3815258"/>
                  <a:pt x="8636388" y="3811351"/>
                </a:cubicBezTo>
                <a:cubicBezTo>
                  <a:pt x="8636723" y="3807444"/>
                  <a:pt x="8636890" y="3802589"/>
                  <a:pt x="8636890" y="3796784"/>
                </a:cubicBezTo>
                <a:cubicBezTo>
                  <a:pt x="8636890" y="3789417"/>
                  <a:pt x="8636667" y="3783390"/>
                  <a:pt x="8636221" y="3778702"/>
                </a:cubicBezTo>
                <a:cubicBezTo>
                  <a:pt x="8635774" y="3774014"/>
                  <a:pt x="8635160" y="3770163"/>
                  <a:pt x="8634379" y="3767149"/>
                </a:cubicBezTo>
                <a:cubicBezTo>
                  <a:pt x="8633597" y="3764135"/>
                  <a:pt x="8632537" y="3762070"/>
                  <a:pt x="8631198" y="3760954"/>
                </a:cubicBezTo>
                <a:cubicBezTo>
                  <a:pt x="8629858" y="3759838"/>
                  <a:pt x="8628184" y="3759280"/>
                  <a:pt x="8626175" y="3759280"/>
                </a:cubicBezTo>
                <a:cubicBezTo>
                  <a:pt x="8623272" y="3759280"/>
                  <a:pt x="8619701" y="3761010"/>
                  <a:pt x="8615459" y="3764470"/>
                </a:cubicBezTo>
                <a:cubicBezTo>
                  <a:pt x="8611217" y="3767930"/>
                  <a:pt x="8605971" y="3771781"/>
                  <a:pt x="8599720" y="3776023"/>
                </a:cubicBezTo>
                <a:cubicBezTo>
                  <a:pt x="8593470" y="3780264"/>
                  <a:pt x="8586158" y="3784115"/>
                  <a:pt x="8577787" y="3787575"/>
                </a:cubicBezTo>
                <a:cubicBezTo>
                  <a:pt x="8569415" y="3791036"/>
                  <a:pt x="8559425" y="3792766"/>
                  <a:pt x="8547817" y="3792766"/>
                </a:cubicBezTo>
                <a:cubicBezTo>
                  <a:pt x="8536431" y="3792766"/>
                  <a:pt x="8526441" y="3790701"/>
                  <a:pt x="8517846" y="3786571"/>
                </a:cubicBezTo>
                <a:cubicBezTo>
                  <a:pt x="8509252" y="3782441"/>
                  <a:pt x="8502108" y="3776246"/>
                  <a:pt x="8496415" y="3767986"/>
                </a:cubicBezTo>
                <a:cubicBezTo>
                  <a:pt x="8490722" y="3759726"/>
                  <a:pt x="8486425" y="3749457"/>
                  <a:pt x="8483523" y="3737179"/>
                </a:cubicBezTo>
                <a:cubicBezTo>
                  <a:pt x="8480621" y="3724900"/>
                  <a:pt x="8479170" y="3710724"/>
                  <a:pt x="8479170" y="3694651"/>
                </a:cubicBezTo>
                <a:cubicBezTo>
                  <a:pt x="8479170" y="3662058"/>
                  <a:pt x="8484974" y="3637333"/>
                  <a:pt x="8496583" y="3620479"/>
                </a:cubicBezTo>
                <a:cubicBezTo>
                  <a:pt x="8508191" y="3603624"/>
                  <a:pt x="8524934" y="3595197"/>
                  <a:pt x="8546812" y="3595197"/>
                </a:cubicBezTo>
                <a:cubicBezTo>
                  <a:pt x="8557974" y="3595197"/>
                  <a:pt x="8567574" y="3596759"/>
                  <a:pt x="8575610" y="3599885"/>
                </a:cubicBezTo>
                <a:cubicBezTo>
                  <a:pt x="8583647" y="3603010"/>
                  <a:pt x="8590568" y="3606470"/>
                  <a:pt x="8596372" y="3610265"/>
                </a:cubicBezTo>
                <a:cubicBezTo>
                  <a:pt x="8602176" y="3614061"/>
                  <a:pt x="8607199" y="3617521"/>
                  <a:pt x="8611441" y="3620646"/>
                </a:cubicBezTo>
                <a:cubicBezTo>
                  <a:pt x="8615682" y="3623772"/>
                  <a:pt x="8619701" y="3625334"/>
                  <a:pt x="8623496" y="3625334"/>
                </a:cubicBezTo>
                <a:cubicBezTo>
                  <a:pt x="8627068" y="3625334"/>
                  <a:pt x="8629970" y="3622711"/>
                  <a:pt x="8632202" y="3617465"/>
                </a:cubicBezTo>
                <a:cubicBezTo>
                  <a:pt x="8634435" y="3612219"/>
                  <a:pt x="8635551" y="3603122"/>
                  <a:pt x="8635551" y="3590174"/>
                </a:cubicBezTo>
                <a:cubicBezTo>
                  <a:pt x="8635551" y="3584593"/>
                  <a:pt x="8635383" y="3579849"/>
                  <a:pt x="8635049" y="3575942"/>
                </a:cubicBezTo>
                <a:cubicBezTo>
                  <a:pt x="8634714" y="3572035"/>
                  <a:pt x="8634267" y="3568742"/>
                  <a:pt x="8633709" y="3566063"/>
                </a:cubicBezTo>
                <a:cubicBezTo>
                  <a:pt x="8633151" y="3563385"/>
                  <a:pt x="8632370" y="3561208"/>
                  <a:pt x="8631365" y="3559534"/>
                </a:cubicBezTo>
                <a:cubicBezTo>
                  <a:pt x="8630360" y="3557859"/>
                  <a:pt x="8628630" y="3555794"/>
                  <a:pt x="8626175" y="3553339"/>
                </a:cubicBezTo>
                <a:cubicBezTo>
                  <a:pt x="8623719" y="3550883"/>
                  <a:pt x="8619533" y="3547981"/>
                  <a:pt x="8613617" y="3544632"/>
                </a:cubicBezTo>
                <a:cubicBezTo>
                  <a:pt x="8607701" y="3541284"/>
                  <a:pt x="8601004" y="3538270"/>
                  <a:pt x="8593525" y="3535591"/>
                </a:cubicBezTo>
                <a:cubicBezTo>
                  <a:pt x="8586047" y="3532912"/>
                  <a:pt x="8578010" y="3530791"/>
                  <a:pt x="8569415" y="3529229"/>
                </a:cubicBezTo>
                <a:cubicBezTo>
                  <a:pt x="8560820" y="3527666"/>
                  <a:pt x="8552058" y="3526884"/>
                  <a:pt x="8543129" y="3526884"/>
                </a:cubicBezTo>
                <a:close/>
                <a:moveTo>
                  <a:pt x="8143116" y="3526550"/>
                </a:moveTo>
                <a:cubicBezTo>
                  <a:pt x="8136865" y="3526550"/>
                  <a:pt x="8130614" y="3527387"/>
                  <a:pt x="8124364" y="3529061"/>
                </a:cubicBezTo>
                <a:cubicBezTo>
                  <a:pt x="8118113" y="3530735"/>
                  <a:pt x="8111862" y="3533693"/>
                  <a:pt x="8105611" y="3537935"/>
                </a:cubicBezTo>
                <a:cubicBezTo>
                  <a:pt x="8099361" y="3542177"/>
                  <a:pt x="8092775" y="3547925"/>
                  <a:pt x="8085854" y="3555180"/>
                </a:cubicBezTo>
                <a:cubicBezTo>
                  <a:pt x="8078934" y="3562436"/>
                  <a:pt x="8071567" y="3571645"/>
                  <a:pt x="8063753" y="3582807"/>
                </a:cubicBezTo>
                <a:lnTo>
                  <a:pt x="8063753" y="3545637"/>
                </a:lnTo>
                <a:cubicBezTo>
                  <a:pt x="8063753" y="3543404"/>
                  <a:pt x="8063195" y="3541451"/>
                  <a:pt x="8062079" y="3539777"/>
                </a:cubicBezTo>
                <a:cubicBezTo>
                  <a:pt x="8060963" y="3538102"/>
                  <a:pt x="8059121" y="3536707"/>
                  <a:pt x="8056554" y="3535591"/>
                </a:cubicBezTo>
                <a:cubicBezTo>
                  <a:pt x="8053987" y="3534475"/>
                  <a:pt x="8050359" y="3533638"/>
                  <a:pt x="8045671" y="3533079"/>
                </a:cubicBezTo>
                <a:cubicBezTo>
                  <a:pt x="8040983" y="3532521"/>
                  <a:pt x="8035067" y="3532242"/>
                  <a:pt x="8027923" y="3532242"/>
                </a:cubicBezTo>
                <a:cubicBezTo>
                  <a:pt x="8021003" y="3532242"/>
                  <a:pt x="8015254" y="3532521"/>
                  <a:pt x="8010678" y="3533079"/>
                </a:cubicBezTo>
                <a:cubicBezTo>
                  <a:pt x="8006101" y="3533638"/>
                  <a:pt x="8002362" y="3534475"/>
                  <a:pt x="7999460" y="3535591"/>
                </a:cubicBezTo>
                <a:cubicBezTo>
                  <a:pt x="7996557" y="3536707"/>
                  <a:pt x="7994548" y="3538102"/>
                  <a:pt x="7993432" y="3539777"/>
                </a:cubicBezTo>
                <a:cubicBezTo>
                  <a:pt x="7992316" y="3541451"/>
                  <a:pt x="7991758" y="3543404"/>
                  <a:pt x="7991758" y="3545637"/>
                </a:cubicBezTo>
                <a:lnTo>
                  <a:pt x="7991758" y="3844335"/>
                </a:lnTo>
                <a:cubicBezTo>
                  <a:pt x="7991758" y="3846567"/>
                  <a:pt x="7992428" y="3848521"/>
                  <a:pt x="7993767" y="3850195"/>
                </a:cubicBezTo>
                <a:cubicBezTo>
                  <a:pt x="7995106" y="3851869"/>
                  <a:pt x="7997395" y="3853264"/>
                  <a:pt x="8000632" y="3854381"/>
                </a:cubicBezTo>
                <a:cubicBezTo>
                  <a:pt x="8003869" y="3855497"/>
                  <a:pt x="8008166" y="3856334"/>
                  <a:pt x="8013524" y="3856892"/>
                </a:cubicBezTo>
                <a:cubicBezTo>
                  <a:pt x="8018882" y="3857450"/>
                  <a:pt x="8025691" y="3857729"/>
                  <a:pt x="8033951" y="3857729"/>
                </a:cubicBezTo>
                <a:cubicBezTo>
                  <a:pt x="8042211" y="3857729"/>
                  <a:pt x="8049019" y="3857450"/>
                  <a:pt x="8054377" y="3856892"/>
                </a:cubicBezTo>
                <a:cubicBezTo>
                  <a:pt x="8059735" y="3856334"/>
                  <a:pt x="8064032" y="3855497"/>
                  <a:pt x="8067269" y="3854381"/>
                </a:cubicBezTo>
                <a:cubicBezTo>
                  <a:pt x="8070506" y="3853264"/>
                  <a:pt x="8072795" y="3851869"/>
                  <a:pt x="8074134" y="3850195"/>
                </a:cubicBezTo>
                <a:cubicBezTo>
                  <a:pt x="8075474" y="3848521"/>
                  <a:pt x="8076143" y="3846567"/>
                  <a:pt x="8076143" y="3844335"/>
                </a:cubicBezTo>
                <a:lnTo>
                  <a:pt x="8076143" y="3658151"/>
                </a:lnTo>
                <a:cubicBezTo>
                  <a:pt x="8082394" y="3648328"/>
                  <a:pt x="8088254" y="3640068"/>
                  <a:pt x="8093724" y="3633371"/>
                </a:cubicBezTo>
                <a:cubicBezTo>
                  <a:pt x="8099193" y="3626674"/>
                  <a:pt x="8104439" y="3621316"/>
                  <a:pt x="8109462" y="3617298"/>
                </a:cubicBezTo>
                <a:cubicBezTo>
                  <a:pt x="8114485" y="3613279"/>
                  <a:pt x="8119341" y="3610321"/>
                  <a:pt x="8124029" y="3608424"/>
                </a:cubicBezTo>
                <a:cubicBezTo>
                  <a:pt x="8128717" y="3606526"/>
                  <a:pt x="8133405" y="3605577"/>
                  <a:pt x="8138093" y="3605577"/>
                </a:cubicBezTo>
                <a:cubicBezTo>
                  <a:pt x="8142111" y="3605577"/>
                  <a:pt x="8145795" y="3605968"/>
                  <a:pt x="8149144" y="3606749"/>
                </a:cubicBezTo>
                <a:cubicBezTo>
                  <a:pt x="8152492" y="3607531"/>
                  <a:pt x="8155562" y="3608368"/>
                  <a:pt x="8158352" y="3609261"/>
                </a:cubicBezTo>
                <a:cubicBezTo>
                  <a:pt x="8161143" y="3610154"/>
                  <a:pt x="8163654" y="3610991"/>
                  <a:pt x="8165887" y="3611772"/>
                </a:cubicBezTo>
                <a:cubicBezTo>
                  <a:pt x="8168119" y="3612554"/>
                  <a:pt x="8170128" y="3612944"/>
                  <a:pt x="8171914" y="3612944"/>
                </a:cubicBezTo>
                <a:cubicBezTo>
                  <a:pt x="8174147" y="3612944"/>
                  <a:pt x="8175988" y="3612386"/>
                  <a:pt x="8177439" y="3611270"/>
                </a:cubicBezTo>
                <a:cubicBezTo>
                  <a:pt x="8178891" y="3610154"/>
                  <a:pt x="8180063" y="3608145"/>
                  <a:pt x="8180956" y="3605242"/>
                </a:cubicBezTo>
                <a:cubicBezTo>
                  <a:pt x="8181849" y="3602340"/>
                  <a:pt x="8182518" y="3598322"/>
                  <a:pt x="8182965" y="3593187"/>
                </a:cubicBezTo>
                <a:cubicBezTo>
                  <a:pt x="8183411" y="3588053"/>
                  <a:pt x="8183634" y="3581467"/>
                  <a:pt x="8183634" y="3573430"/>
                </a:cubicBezTo>
                <a:cubicBezTo>
                  <a:pt x="8183634" y="3565394"/>
                  <a:pt x="8183523" y="3559031"/>
                  <a:pt x="8183300" y="3554343"/>
                </a:cubicBezTo>
                <a:cubicBezTo>
                  <a:pt x="8183076" y="3549655"/>
                  <a:pt x="8182741" y="3546139"/>
                  <a:pt x="8182295" y="3543795"/>
                </a:cubicBezTo>
                <a:cubicBezTo>
                  <a:pt x="8181849" y="3541451"/>
                  <a:pt x="8181346" y="3539609"/>
                  <a:pt x="8180788" y="3538270"/>
                </a:cubicBezTo>
                <a:cubicBezTo>
                  <a:pt x="8180230" y="3536930"/>
                  <a:pt x="8179337" y="3535703"/>
                  <a:pt x="8178109" y="3534586"/>
                </a:cubicBezTo>
                <a:cubicBezTo>
                  <a:pt x="8176881" y="3533470"/>
                  <a:pt x="8174928" y="3532410"/>
                  <a:pt x="8172249" y="3531405"/>
                </a:cubicBezTo>
                <a:cubicBezTo>
                  <a:pt x="8169570" y="3530401"/>
                  <a:pt x="8166445" y="3529508"/>
                  <a:pt x="8162873" y="3528726"/>
                </a:cubicBezTo>
                <a:cubicBezTo>
                  <a:pt x="8159301" y="3527945"/>
                  <a:pt x="8155841" y="3527387"/>
                  <a:pt x="8152492" y="3527052"/>
                </a:cubicBezTo>
                <a:cubicBezTo>
                  <a:pt x="8149144" y="3526717"/>
                  <a:pt x="8146018" y="3526550"/>
                  <a:pt x="8143116" y="3526550"/>
                </a:cubicBezTo>
                <a:close/>
                <a:moveTo>
                  <a:pt x="7592415" y="3526550"/>
                </a:moveTo>
                <a:cubicBezTo>
                  <a:pt x="7573663" y="3526550"/>
                  <a:pt x="7556752" y="3528894"/>
                  <a:pt x="7541683" y="3533582"/>
                </a:cubicBezTo>
                <a:cubicBezTo>
                  <a:pt x="7526614" y="3538270"/>
                  <a:pt x="7513833" y="3544855"/>
                  <a:pt x="7503341" y="3553339"/>
                </a:cubicBezTo>
                <a:cubicBezTo>
                  <a:pt x="7492849" y="3561822"/>
                  <a:pt x="7484812" y="3572035"/>
                  <a:pt x="7479231" y="3583979"/>
                </a:cubicBezTo>
                <a:cubicBezTo>
                  <a:pt x="7473650" y="3595922"/>
                  <a:pt x="7470859" y="3609038"/>
                  <a:pt x="7470859" y="3623325"/>
                </a:cubicBezTo>
                <a:cubicBezTo>
                  <a:pt x="7470859" y="3637389"/>
                  <a:pt x="7472924" y="3649444"/>
                  <a:pt x="7477054" y="3659490"/>
                </a:cubicBezTo>
                <a:cubicBezTo>
                  <a:pt x="7481184" y="3669536"/>
                  <a:pt x="7486654" y="3678131"/>
                  <a:pt x="7493463" y="3685275"/>
                </a:cubicBezTo>
                <a:cubicBezTo>
                  <a:pt x="7500272" y="3692418"/>
                  <a:pt x="7507974" y="3698446"/>
                  <a:pt x="7516568" y="3703357"/>
                </a:cubicBezTo>
                <a:cubicBezTo>
                  <a:pt x="7525163" y="3708269"/>
                  <a:pt x="7533981" y="3712622"/>
                  <a:pt x="7543022" y="3716417"/>
                </a:cubicBezTo>
                <a:cubicBezTo>
                  <a:pt x="7552064" y="3720212"/>
                  <a:pt x="7560882" y="3723672"/>
                  <a:pt x="7569477" y="3726798"/>
                </a:cubicBezTo>
                <a:cubicBezTo>
                  <a:pt x="7578072" y="3729923"/>
                  <a:pt x="7585773" y="3733272"/>
                  <a:pt x="7592582" y="3736844"/>
                </a:cubicBezTo>
                <a:cubicBezTo>
                  <a:pt x="7599391" y="3740416"/>
                  <a:pt x="7604860" y="3744601"/>
                  <a:pt x="7608990" y="3749401"/>
                </a:cubicBezTo>
                <a:cubicBezTo>
                  <a:pt x="7613120" y="3754201"/>
                  <a:pt x="7615185" y="3759949"/>
                  <a:pt x="7615185" y="3766647"/>
                </a:cubicBezTo>
                <a:cubicBezTo>
                  <a:pt x="7615185" y="3772451"/>
                  <a:pt x="7614070" y="3777585"/>
                  <a:pt x="7611837" y="3782050"/>
                </a:cubicBezTo>
                <a:cubicBezTo>
                  <a:pt x="7609604" y="3786515"/>
                  <a:pt x="7606312" y="3790199"/>
                  <a:pt x="7601959" y="3793101"/>
                </a:cubicBezTo>
                <a:cubicBezTo>
                  <a:pt x="7597605" y="3796003"/>
                  <a:pt x="7592471" y="3798235"/>
                  <a:pt x="7586555" y="3799798"/>
                </a:cubicBezTo>
                <a:cubicBezTo>
                  <a:pt x="7580639" y="3801361"/>
                  <a:pt x="7573886" y="3802142"/>
                  <a:pt x="7566296" y="3802142"/>
                </a:cubicBezTo>
                <a:cubicBezTo>
                  <a:pt x="7554240" y="3802142"/>
                  <a:pt x="7543469" y="3800691"/>
                  <a:pt x="7533981" y="3797789"/>
                </a:cubicBezTo>
                <a:cubicBezTo>
                  <a:pt x="7524494" y="3794887"/>
                  <a:pt x="7516178" y="3791761"/>
                  <a:pt x="7509034" y="3788413"/>
                </a:cubicBezTo>
                <a:cubicBezTo>
                  <a:pt x="7501891" y="3785064"/>
                  <a:pt x="7495918" y="3781994"/>
                  <a:pt x="7491119" y="3779204"/>
                </a:cubicBezTo>
                <a:cubicBezTo>
                  <a:pt x="7486319" y="3776413"/>
                  <a:pt x="7482691" y="3775018"/>
                  <a:pt x="7480236" y="3775018"/>
                </a:cubicBezTo>
                <a:cubicBezTo>
                  <a:pt x="7478226" y="3775018"/>
                  <a:pt x="7476552" y="3775409"/>
                  <a:pt x="7475213" y="3776190"/>
                </a:cubicBezTo>
                <a:cubicBezTo>
                  <a:pt x="7473874" y="3776971"/>
                  <a:pt x="7472757" y="3778534"/>
                  <a:pt x="7471864" y="3780878"/>
                </a:cubicBezTo>
                <a:cubicBezTo>
                  <a:pt x="7470971" y="3783222"/>
                  <a:pt x="7470301" y="3786348"/>
                  <a:pt x="7469855" y="3790254"/>
                </a:cubicBezTo>
                <a:cubicBezTo>
                  <a:pt x="7469408" y="3794161"/>
                  <a:pt x="7469185" y="3799352"/>
                  <a:pt x="7469185" y="3805826"/>
                </a:cubicBezTo>
                <a:cubicBezTo>
                  <a:pt x="7469185" y="3815648"/>
                  <a:pt x="7469855" y="3823071"/>
                  <a:pt x="7471194" y="3828094"/>
                </a:cubicBezTo>
                <a:cubicBezTo>
                  <a:pt x="7472534" y="3833117"/>
                  <a:pt x="7474431" y="3836800"/>
                  <a:pt x="7476887" y="3839144"/>
                </a:cubicBezTo>
                <a:cubicBezTo>
                  <a:pt x="7479343" y="3841488"/>
                  <a:pt x="7483249" y="3844000"/>
                  <a:pt x="7488608" y="3846679"/>
                </a:cubicBezTo>
                <a:cubicBezTo>
                  <a:pt x="7493965" y="3849358"/>
                  <a:pt x="7500662" y="3851981"/>
                  <a:pt x="7508699" y="3854548"/>
                </a:cubicBezTo>
                <a:cubicBezTo>
                  <a:pt x="7516736" y="3857115"/>
                  <a:pt x="7525833" y="3859236"/>
                  <a:pt x="7535991" y="3860911"/>
                </a:cubicBezTo>
                <a:cubicBezTo>
                  <a:pt x="7546148" y="3862585"/>
                  <a:pt x="7556808" y="3863422"/>
                  <a:pt x="7567970" y="3863422"/>
                </a:cubicBezTo>
                <a:cubicBezTo>
                  <a:pt x="7586499" y="3863422"/>
                  <a:pt x="7603688" y="3861245"/>
                  <a:pt x="7619539" y="3856892"/>
                </a:cubicBezTo>
                <a:cubicBezTo>
                  <a:pt x="7635389" y="3852539"/>
                  <a:pt x="7649118" y="3846009"/>
                  <a:pt x="7660727" y="3837303"/>
                </a:cubicBezTo>
                <a:cubicBezTo>
                  <a:pt x="7672336" y="3828596"/>
                  <a:pt x="7681321" y="3817769"/>
                  <a:pt x="7687684" y="3804821"/>
                </a:cubicBezTo>
                <a:cubicBezTo>
                  <a:pt x="7694046" y="3791873"/>
                  <a:pt x="7697228" y="3776916"/>
                  <a:pt x="7697228" y="3759949"/>
                </a:cubicBezTo>
                <a:cubicBezTo>
                  <a:pt x="7697228" y="3746331"/>
                  <a:pt x="7695106" y="3734555"/>
                  <a:pt x="7690865" y="3724621"/>
                </a:cubicBezTo>
                <a:cubicBezTo>
                  <a:pt x="7686623" y="3714687"/>
                  <a:pt x="7681042" y="3706148"/>
                  <a:pt x="7674122" y="3699004"/>
                </a:cubicBezTo>
                <a:cubicBezTo>
                  <a:pt x="7667201" y="3691860"/>
                  <a:pt x="7659332" y="3685833"/>
                  <a:pt x="7650514" y="3680922"/>
                </a:cubicBezTo>
                <a:cubicBezTo>
                  <a:pt x="7641696" y="3676010"/>
                  <a:pt x="7632766" y="3671713"/>
                  <a:pt x="7623724" y="3668029"/>
                </a:cubicBezTo>
                <a:cubicBezTo>
                  <a:pt x="7614683" y="3664346"/>
                  <a:pt x="7605753" y="3660941"/>
                  <a:pt x="7596936" y="3657816"/>
                </a:cubicBezTo>
                <a:cubicBezTo>
                  <a:pt x="7588118" y="3654691"/>
                  <a:pt x="7580249" y="3651342"/>
                  <a:pt x="7573328" y="3647770"/>
                </a:cubicBezTo>
                <a:cubicBezTo>
                  <a:pt x="7566407" y="3644198"/>
                  <a:pt x="7560826" y="3640068"/>
                  <a:pt x="7556584" y="3635380"/>
                </a:cubicBezTo>
                <a:cubicBezTo>
                  <a:pt x="7552343" y="3630692"/>
                  <a:pt x="7550222" y="3624888"/>
                  <a:pt x="7550222" y="3617967"/>
                </a:cubicBezTo>
                <a:cubicBezTo>
                  <a:pt x="7550222" y="3613502"/>
                  <a:pt x="7551115" y="3609317"/>
                  <a:pt x="7552901" y="3605410"/>
                </a:cubicBezTo>
                <a:cubicBezTo>
                  <a:pt x="7554687" y="3601503"/>
                  <a:pt x="7557366" y="3598099"/>
                  <a:pt x="7560938" y="3595197"/>
                </a:cubicBezTo>
                <a:cubicBezTo>
                  <a:pt x="7564510" y="3592294"/>
                  <a:pt x="7569086" y="3590062"/>
                  <a:pt x="7574667" y="3588499"/>
                </a:cubicBezTo>
                <a:cubicBezTo>
                  <a:pt x="7580249" y="3586937"/>
                  <a:pt x="7586834" y="3586155"/>
                  <a:pt x="7594424" y="3586155"/>
                </a:cubicBezTo>
                <a:cubicBezTo>
                  <a:pt x="7605140" y="3586155"/>
                  <a:pt x="7614683" y="3587327"/>
                  <a:pt x="7623055" y="3589671"/>
                </a:cubicBezTo>
                <a:cubicBezTo>
                  <a:pt x="7631426" y="3592015"/>
                  <a:pt x="7638793" y="3594527"/>
                  <a:pt x="7645156" y="3597206"/>
                </a:cubicBezTo>
                <a:cubicBezTo>
                  <a:pt x="7651519" y="3599885"/>
                  <a:pt x="7656821" y="3602396"/>
                  <a:pt x="7661062" y="3604740"/>
                </a:cubicBezTo>
                <a:cubicBezTo>
                  <a:pt x="7665303" y="3607084"/>
                  <a:pt x="7668429" y="3608256"/>
                  <a:pt x="7670438" y="3608256"/>
                </a:cubicBezTo>
                <a:cubicBezTo>
                  <a:pt x="7672224" y="3608256"/>
                  <a:pt x="7673787" y="3607866"/>
                  <a:pt x="7675126" y="3607084"/>
                </a:cubicBezTo>
                <a:cubicBezTo>
                  <a:pt x="7676466" y="3606303"/>
                  <a:pt x="7677526" y="3604796"/>
                  <a:pt x="7678307" y="3602564"/>
                </a:cubicBezTo>
                <a:cubicBezTo>
                  <a:pt x="7679089" y="3600331"/>
                  <a:pt x="7679647" y="3597317"/>
                  <a:pt x="7679981" y="3593522"/>
                </a:cubicBezTo>
                <a:cubicBezTo>
                  <a:pt x="7680317" y="3589727"/>
                  <a:pt x="7680484" y="3584816"/>
                  <a:pt x="7680484" y="3578788"/>
                </a:cubicBezTo>
                <a:cubicBezTo>
                  <a:pt x="7680484" y="3573654"/>
                  <a:pt x="7680317" y="3569356"/>
                  <a:pt x="7679981" y="3565896"/>
                </a:cubicBezTo>
                <a:cubicBezTo>
                  <a:pt x="7679647" y="3562436"/>
                  <a:pt x="7679256" y="3559534"/>
                  <a:pt x="7678809" y="3557190"/>
                </a:cubicBezTo>
                <a:cubicBezTo>
                  <a:pt x="7678364" y="3554846"/>
                  <a:pt x="7677693" y="3552836"/>
                  <a:pt x="7676800" y="3551162"/>
                </a:cubicBezTo>
                <a:cubicBezTo>
                  <a:pt x="7675908" y="3549488"/>
                  <a:pt x="7674401" y="3547813"/>
                  <a:pt x="7672280" y="3546139"/>
                </a:cubicBezTo>
                <a:cubicBezTo>
                  <a:pt x="7670159" y="3544465"/>
                  <a:pt x="7666643" y="3542456"/>
                  <a:pt x="7661732" y="3540112"/>
                </a:cubicBezTo>
                <a:cubicBezTo>
                  <a:pt x="7656821" y="3537768"/>
                  <a:pt x="7650793" y="3535591"/>
                  <a:pt x="7643649" y="3533582"/>
                </a:cubicBezTo>
                <a:cubicBezTo>
                  <a:pt x="7636505" y="3531573"/>
                  <a:pt x="7628525" y="3529898"/>
                  <a:pt x="7619706" y="3528559"/>
                </a:cubicBezTo>
                <a:cubicBezTo>
                  <a:pt x="7610888" y="3527219"/>
                  <a:pt x="7601791" y="3526550"/>
                  <a:pt x="7592415" y="3526550"/>
                </a:cubicBezTo>
                <a:close/>
                <a:moveTo>
                  <a:pt x="6386386" y="3526550"/>
                </a:moveTo>
                <a:cubicBezTo>
                  <a:pt x="6367857" y="3526550"/>
                  <a:pt x="6350053" y="3531014"/>
                  <a:pt x="6332975" y="3539944"/>
                </a:cubicBezTo>
                <a:cubicBezTo>
                  <a:pt x="6315897" y="3548874"/>
                  <a:pt x="6299098" y="3562268"/>
                  <a:pt x="6282578" y="3580128"/>
                </a:cubicBezTo>
                <a:lnTo>
                  <a:pt x="6282578" y="3545637"/>
                </a:lnTo>
                <a:cubicBezTo>
                  <a:pt x="6282578" y="3543404"/>
                  <a:pt x="6282020" y="3541451"/>
                  <a:pt x="6280904" y="3539777"/>
                </a:cubicBezTo>
                <a:cubicBezTo>
                  <a:pt x="6279788" y="3538102"/>
                  <a:pt x="6277946" y="3536707"/>
                  <a:pt x="6275379" y="3535591"/>
                </a:cubicBezTo>
                <a:cubicBezTo>
                  <a:pt x="6272812" y="3534475"/>
                  <a:pt x="6269184" y="3533638"/>
                  <a:pt x="6264496" y="3533079"/>
                </a:cubicBezTo>
                <a:cubicBezTo>
                  <a:pt x="6259808" y="3532521"/>
                  <a:pt x="6253892" y="3532242"/>
                  <a:pt x="6246748" y="3532242"/>
                </a:cubicBezTo>
                <a:cubicBezTo>
                  <a:pt x="6239828" y="3532242"/>
                  <a:pt x="6234079" y="3532521"/>
                  <a:pt x="6229503" y="3533079"/>
                </a:cubicBezTo>
                <a:cubicBezTo>
                  <a:pt x="6224926" y="3533638"/>
                  <a:pt x="6221187" y="3534475"/>
                  <a:pt x="6218285" y="3535591"/>
                </a:cubicBezTo>
                <a:cubicBezTo>
                  <a:pt x="6215382" y="3536707"/>
                  <a:pt x="6213373" y="3538102"/>
                  <a:pt x="6212257" y="3539777"/>
                </a:cubicBezTo>
                <a:cubicBezTo>
                  <a:pt x="6211141" y="3541451"/>
                  <a:pt x="6210583" y="3543404"/>
                  <a:pt x="6210583" y="3545637"/>
                </a:cubicBezTo>
                <a:lnTo>
                  <a:pt x="6210583" y="3844335"/>
                </a:lnTo>
                <a:cubicBezTo>
                  <a:pt x="6210583" y="3846567"/>
                  <a:pt x="6211253" y="3848521"/>
                  <a:pt x="6212592" y="3850195"/>
                </a:cubicBezTo>
                <a:cubicBezTo>
                  <a:pt x="6213931" y="3851869"/>
                  <a:pt x="6216220" y="3853264"/>
                  <a:pt x="6219457" y="3854381"/>
                </a:cubicBezTo>
                <a:cubicBezTo>
                  <a:pt x="6222694" y="3855497"/>
                  <a:pt x="6226991" y="3856334"/>
                  <a:pt x="6232349" y="3856892"/>
                </a:cubicBezTo>
                <a:cubicBezTo>
                  <a:pt x="6237707" y="3857450"/>
                  <a:pt x="6244516" y="3857729"/>
                  <a:pt x="6252776" y="3857729"/>
                </a:cubicBezTo>
                <a:cubicBezTo>
                  <a:pt x="6261036" y="3857729"/>
                  <a:pt x="6267844" y="3857450"/>
                  <a:pt x="6273202" y="3856892"/>
                </a:cubicBezTo>
                <a:cubicBezTo>
                  <a:pt x="6278560" y="3856334"/>
                  <a:pt x="6282857" y="3855497"/>
                  <a:pt x="6286094" y="3854381"/>
                </a:cubicBezTo>
                <a:cubicBezTo>
                  <a:pt x="6289331" y="3853264"/>
                  <a:pt x="6291620" y="3851869"/>
                  <a:pt x="6292959" y="3850195"/>
                </a:cubicBezTo>
                <a:cubicBezTo>
                  <a:pt x="6294299" y="3848521"/>
                  <a:pt x="6294968" y="3846567"/>
                  <a:pt x="6294968" y="3844335"/>
                </a:cubicBezTo>
                <a:lnTo>
                  <a:pt x="6294968" y="3645761"/>
                </a:lnTo>
                <a:cubicBezTo>
                  <a:pt x="6306800" y="3630804"/>
                  <a:pt x="6318186" y="3619418"/>
                  <a:pt x="6329124" y="3611605"/>
                </a:cubicBezTo>
                <a:cubicBezTo>
                  <a:pt x="6340063" y="3603791"/>
                  <a:pt x="6350891" y="3599885"/>
                  <a:pt x="6361606" y="3599885"/>
                </a:cubicBezTo>
                <a:cubicBezTo>
                  <a:pt x="6370089" y="3599885"/>
                  <a:pt x="6377512" y="3601503"/>
                  <a:pt x="6383875" y="3604740"/>
                </a:cubicBezTo>
                <a:cubicBezTo>
                  <a:pt x="6390237" y="3607977"/>
                  <a:pt x="6395427" y="3612554"/>
                  <a:pt x="6399446" y="3618470"/>
                </a:cubicBezTo>
                <a:cubicBezTo>
                  <a:pt x="6403464" y="3624385"/>
                  <a:pt x="6406534" y="3631473"/>
                  <a:pt x="6408654" y="3639733"/>
                </a:cubicBezTo>
                <a:cubicBezTo>
                  <a:pt x="6410775" y="3647993"/>
                  <a:pt x="6411836" y="3659379"/>
                  <a:pt x="6411836" y="3673889"/>
                </a:cubicBezTo>
                <a:lnTo>
                  <a:pt x="6411836" y="3844335"/>
                </a:lnTo>
                <a:cubicBezTo>
                  <a:pt x="6411836" y="3846567"/>
                  <a:pt x="6412505" y="3848521"/>
                  <a:pt x="6413845" y="3850195"/>
                </a:cubicBezTo>
                <a:cubicBezTo>
                  <a:pt x="6415184" y="3851869"/>
                  <a:pt x="6417417" y="3853264"/>
                  <a:pt x="6420542" y="3854381"/>
                </a:cubicBezTo>
                <a:cubicBezTo>
                  <a:pt x="6423667" y="3855497"/>
                  <a:pt x="6427965" y="3856334"/>
                  <a:pt x="6433434" y="3856892"/>
                </a:cubicBezTo>
                <a:cubicBezTo>
                  <a:pt x="6438904" y="3857450"/>
                  <a:pt x="6445768" y="3857729"/>
                  <a:pt x="6454028" y="3857729"/>
                </a:cubicBezTo>
                <a:cubicBezTo>
                  <a:pt x="6462065" y="3857729"/>
                  <a:pt x="6468818" y="3857450"/>
                  <a:pt x="6474288" y="3856892"/>
                </a:cubicBezTo>
                <a:cubicBezTo>
                  <a:pt x="6479757" y="3856334"/>
                  <a:pt x="6484054" y="3855497"/>
                  <a:pt x="6487180" y="3854381"/>
                </a:cubicBezTo>
                <a:cubicBezTo>
                  <a:pt x="6490305" y="3853264"/>
                  <a:pt x="6492538" y="3851869"/>
                  <a:pt x="6493877" y="3850195"/>
                </a:cubicBezTo>
                <a:cubicBezTo>
                  <a:pt x="6495217" y="3848521"/>
                  <a:pt x="6495886" y="3846567"/>
                  <a:pt x="6495886" y="3844335"/>
                </a:cubicBezTo>
                <a:lnTo>
                  <a:pt x="6495886" y="3659825"/>
                </a:lnTo>
                <a:cubicBezTo>
                  <a:pt x="6495886" y="3638171"/>
                  <a:pt x="6493989" y="3619642"/>
                  <a:pt x="6490194" y="3604238"/>
                </a:cubicBezTo>
                <a:cubicBezTo>
                  <a:pt x="6486399" y="3588834"/>
                  <a:pt x="6480204" y="3575384"/>
                  <a:pt x="6471609" y="3563887"/>
                </a:cubicBezTo>
                <a:cubicBezTo>
                  <a:pt x="6463014" y="3552390"/>
                  <a:pt x="6451740" y="3543293"/>
                  <a:pt x="6437788" y="3536596"/>
                </a:cubicBezTo>
                <a:cubicBezTo>
                  <a:pt x="6423835" y="3529898"/>
                  <a:pt x="6406701" y="3526550"/>
                  <a:pt x="6386386" y="3526550"/>
                </a:cubicBezTo>
                <a:close/>
                <a:moveTo>
                  <a:pt x="5990243" y="3526550"/>
                </a:moveTo>
                <a:cubicBezTo>
                  <a:pt x="5977071" y="3526550"/>
                  <a:pt x="5964291" y="3527610"/>
                  <a:pt x="5951901" y="3529731"/>
                </a:cubicBezTo>
                <a:cubicBezTo>
                  <a:pt x="5939511" y="3531852"/>
                  <a:pt x="5928070" y="3534586"/>
                  <a:pt x="5917577" y="3537935"/>
                </a:cubicBezTo>
                <a:cubicBezTo>
                  <a:pt x="5907085" y="3541284"/>
                  <a:pt x="5897932" y="3544911"/>
                  <a:pt x="5890119" y="3548818"/>
                </a:cubicBezTo>
                <a:cubicBezTo>
                  <a:pt x="5882305" y="3552725"/>
                  <a:pt x="5876836" y="3556297"/>
                  <a:pt x="5873710" y="3559534"/>
                </a:cubicBezTo>
                <a:cubicBezTo>
                  <a:pt x="5870585" y="3562771"/>
                  <a:pt x="5868465" y="3566398"/>
                  <a:pt x="5867348" y="3570417"/>
                </a:cubicBezTo>
                <a:cubicBezTo>
                  <a:pt x="5866232" y="3574435"/>
                  <a:pt x="5865674" y="3579904"/>
                  <a:pt x="5865674" y="3586825"/>
                </a:cubicBezTo>
                <a:cubicBezTo>
                  <a:pt x="5865674" y="3591960"/>
                  <a:pt x="5866008" y="3596648"/>
                  <a:pt x="5866678" y="3600889"/>
                </a:cubicBezTo>
                <a:cubicBezTo>
                  <a:pt x="5867348" y="3605131"/>
                  <a:pt x="5868297" y="3608703"/>
                  <a:pt x="5869526" y="3611605"/>
                </a:cubicBezTo>
                <a:cubicBezTo>
                  <a:pt x="5870752" y="3614507"/>
                  <a:pt x="5872316" y="3616739"/>
                  <a:pt x="5874213" y="3618302"/>
                </a:cubicBezTo>
                <a:cubicBezTo>
                  <a:pt x="5876111" y="3619865"/>
                  <a:pt x="5878287" y="3620646"/>
                  <a:pt x="5880742" y="3620646"/>
                </a:cubicBezTo>
                <a:cubicBezTo>
                  <a:pt x="5884314" y="3620646"/>
                  <a:pt x="5888947" y="3619083"/>
                  <a:pt x="5894639" y="3615958"/>
                </a:cubicBezTo>
                <a:cubicBezTo>
                  <a:pt x="5900332" y="3612833"/>
                  <a:pt x="5907420" y="3609372"/>
                  <a:pt x="5915904" y="3605577"/>
                </a:cubicBezTo>
                <a:cubicBezTo>
                  <a:pt x="5924386" y="3601782"/>
                  <a:pt x="5934153" y="3598322"/>
                  <a:pt x="5945204" y="3595197"/>
                </a:cubicBezTo>
                <a:cubicBezTo>
                  <a:pt x="5956254" y="3592071"/>
                  <a:pt x="5968812" y="3590508"/>
                  <a:pt x="5982876" y="3590508"/>
                </a:cubicBezTo>
                <a:cubicBezTo>
                  <a:pt x="5993591" y="3590508"/>
                  <a:pt x="6002577" y="3591625"/>
                  <a:pt x="6009832" y="3593857"/>
                </a:cubicBezTo>
                <a:cubicBezTo>
                  <a:pt x="6017088" y="3596090"/>
                  <a:pt x="6022892" y="3599550"/>
                  <a:pt x="6027246" y="3604238"/>
                </a:cubicBezTo>
                <a:cubicBezTo>
                  <a:pt x="6031598" y="3608926"/>
                  <a:pt x="6034724" y="3614786"/>
                  <a:pt x="6036621" y="3621818"/>
                </a:cubicBezTo>
                <a:cubicBezTo>
                  <a:pt x="6038519" y="3628850"/>
                  <a:pt x="6039468" y="3637054"/>
                  <a:pt x="6039468" y="3646431"/>
                </a:cubicBezTo>
                <a:lnTo>
                  <a:pt x="6039468" y="3664513"/>
                </a:lnTo>
                <a:lnTo>
                  <a:pt x="6010335" y="3664513"/>
                </a:lnTo>
                <a:cubicBezTo>
                  <a:pt x="5983769" y="3664513"/>
                  <a:pt x="5960440" y="3666522"/>
                  <a:pt x="5940348" y="3670541"/>
                </a:cubicBezTo>
                <a:cubicBezTo>
                  <a:pt x="5920257" y="3674559"/>
                  <a:pt x="5903457" y="3680754"/>
                  <a:pt x="5889951" y="3689126"/>
                </a:cubicBezTo>
                <a:cubicBezTo>
                  <a:pt x="5876446" y="3697497"/>
                  <a:pt x="5866288" y="3708101"/>
                  <a:pt x="5859479" y="3720938"/>
                </a:cubicBezTo>
                <a:cubicBezTo>
                  <a:pt x="5852670" y="3733774"/>
                  <a:pt x="5849265" y="3748899"/>
                  <a:pt x="5849265" y="3766312"/>
                </a:cubicBezTo>
                <a:cubicBezTo>
                  <a:pt x="5849265" y="3782385"/>
                  <a:pt x="5851944" y="3796449"/>
                  <a:pt x="5857302" y="3808504"/>
                </a:cubicBezTo>
                <a:cubicBezTo>
                  <a:pt x="5862660" y="3820560"/>
                  <a:pt x="5870194" y="3830661"/>
                  <a:pt x="5879906" y="3838810"/>
                </a:cubicBezTo>
                <a:cubicBezTo>
                  <a:pt x="5889616" y="3846958"/>
                  <a:pt x="5901114" y="3853097"/>
                  <a:pt x="5914397" y="3857227"/>
                </a:cubicBezTo>
                <a:cubicBezTo>
                  <a:pt x="5927679" y="3861357"/>
                  <a:pt x="5942246" y="3863422"/>
                  <a:pt x="5958096" y="3863422"/>
                </a:cubicBezTo>
                <a:cubicBezTo>
                  <a:pt x="5977295" y="3863422"/>
                  <a:pt x="5994764" y="3859739"/>
                  <a:pt x="6010502" y="3852372"/>
                </a:cubicBezTo>
                <a:cubicBezTo>
                  <a:pt x="6026241" y="3845005"/>
                  <a:pt x="6040249" y="3834735"/>
                  <a:pt x="6052527" y="3821564"/>
                </a:cubicBezTo>
                <a:lnTo>
                  <a:pt x="6052527" y="3845339"/>
                </a:lnTo>
                <a:cubicBezTo>
                  <a:pt x="6052527" y="3848465"/>
                  <a:pt x="6053477" y="3850920"/>
                  <a:pt x="6055374" y="3852706"/>
                </a:cubicBezTo>
                <a:cubicBezTo>
                  <a:pt x="6057272" y="3854492"/>
                  <a:pt x="6060508" y="3855776"/>
                  <a:pt x="6065085" y="3856557"/>
                </a:cubicBezTo>
                <a:cubicBezTo>
                  <a:pt x="6069661" y="3857339"/>
                  <a:pt x="6076972" y="3857729"/>
                  <a:pt x="6087018" y="3857729"/>
                </a:cubicBezTo>
                <a:cubicBezTo>
                  <a:pt x="6096394" y="3857729"/>
                  <a:pt x="6103482" y="3857339"/>
                  <a:pt x="6108282" y="3856557"/>
                </a:cubicBezTo>
                <a:cubicBezTo>
                  <a:pt x="6113082" y="3855776"/>
                  <a:pt x="6116598" y="3854492"/>
                  <a:pt x="6118830" y="3852706"/>
                </a:cubicBezTo>
                <a:cubicBezTo>
                  <a:pt x="6121063" y="3850920"/>
                  <a:pt x="6122179" y="3848465"/>
                  <a:pt x="6122179" y="3845339"/>
                </a:cubicBezTo>
                <a:lnTo>
                  <a:pt x="6122179" y="3644421"/>
                </a:lnTo>
                <a:cubicBezTo>
                  <a:pt x="6122179" y="3623883"/>
                  <a:pt x="6119723" y="3606135"/>
                  <a:pt x="6114812" y="3591178"/>
                </a:cubicBezTo>
                <a:cubicBezTo>
                  <a:pt x="6109901" y="3576221"/>
                  <a:pt x="6102087" y="3563998"/>
                  <a:pt x="6091371" y="3554511"/>
                </a:cubicBezTo>
                <a:cubicBezTo>
                  <a:pt x="6080656" y="3545023"/>
                  <a:pt x="6066982" y="3537991"/>
                  <a:pt x="6050351" y="3533414"/>
                </a:cubicBezTo>
                <a:cubicBezTo>
                  <a:pt x="6033719" y="3528838"/>
                  <a:pt x="6013684" y="3526550"/>
                  <a:pt x="5990243" y="3526550"/>
                </a:cubicBezTo>
                <a:close/>
                <a:moveTo>
                  <a:pt x="5161568" y="3526550"/>
                </a:moveTo>
                <a:cubicBezTo>
                  <a:pt x="5148397" y="3526550"/>
                  <a:pt x="5135616" y="3527610"/>
                  <a:pt x="5123226" y="3529731"/>
                </a:cubicBezTo>
                <a:cubicBezTo>
                  <a:pt x="5110836" y="3531852"/>
                  <a:pt x="5099395" y="3534586"/>
                  <a:pt x="5088903" y="3537935"/>
                </a:cubicBezTo>
                <a:cubicBezTo>
                  <a:pt x="5078410" y="3541284"/>
                  <a:pt x="5069258" y="3544911"/>
                  <a:pt x="5061444" y="3548818"/>
                </a:cubicBezTo>
                <a:cubicBezTo>
                  <a:pt x="5053630" y="3552725"/>
                  <a:pt x="5048161" y="3556297"/>
                  <a:pt x="5045036" y="3559534"/>
                </a:cubicBezTo>
                <a:cubicBezTo>
                  <a:pt x="5041910" y="3562771"/>
                  <a:pt x="5039789" y="3566398"/>
                  <a:pt x="5038673" y="3570417"/>
                </a:cubicBezTo>
                <a:cubicBezTo>
                  <a:pt x="5037557" y="3574435"/>
                  <a:pt x="5036999" y="3579904"/>
                  <a:pt x="5036999" y="3586825"/>
                </a:cubicBezTo>
                <a:cubicBezTo>
                  <a:pt x="5036999" y="3591960"/>
                  <a:pt x="5037333" y="3596648"/>
                  <a:pt x="5038003" y="3600889"/>
                </a:cubicBezTo>
                <a:cubicBezTo>
                  <a:pt x="5038673" y="3605131"/>
                  <a:pt x="5039622" y="3608703"/>
                  <a:pt x="5040850" y="3611605"/>
                </a:cubicBezTo>
                <a:cubicBezTo>
                  <a:pt x="5042077" y="3614507"/>
                  <a:pt x="5043640" y="3616739"/>
                  <a:pt x="5045538" y="3618302"/>
                </a:cubicBezTo>
                <a:cubicBezTo>
                  <a:pt x="5047436" y="3619865"/>
                  <a:pt x="5049612" y="3620646"/>
                  <a:pt x="5052067" y="3620646"/>
                </a:cubicBezTo>
                <a:cubicBezTo>
                  <a:pt x="5055640" y="3620646"/>
                  <a:pt x="5060272" y="3619083"/>
                  <a:pt x="5065965" y="3615958"/>
                </a:cubicBezTo>
                <a:cubicBezTo>
                  <a:pt x="5071657" y="3612833"/>
                  <a:pt x="5078745" y="3609372"/>
                  <a:pt x="5087228" y="3605577"/>
                </a:cubicBezTo>
                <a:cubicBezTo>
                  <a:pt x="5095711" y="3601782"/>
                  <a:pt x="5105478" y="3598322"/>
                  <a:pt x="5116529" y="3595197"/>
                </a:cubicBezTo>
                <a:cubicBezTo>
                  <a:pt x="5127580" y="3592071"/>
                  <a:pt x="5140137" y="3590508"/>
                  <a:pt x="5154201" y="3590508"/>
                </a:cubicBezTo>
                <a:cubicBezTo>
                  <a:pt x="5164916" y="3590508"/>
                  <a:pt x="5173902" y="3591625"/>
                  <a:pt x="5181158" y="3593857"/>
                </a:cubicBezTo>
                <a:cubicBezTo>
                  <a:pt x="5188413" y="3596090"/>
                  <a:pt x="5194217" y="3599550"/>
                  <a:pt x="5198570" y="3604238"/>
                </a:cubicBezTo>
                <a:cubicBezTo>
                  <a:pt x="5202923" y="3608926"/>
                  <a:pt x="5206049" y="3614786"/>
                  <a:pt x="5207946" y="3621818"/>
                </a:cubicBezTo>
                <a:cubicBezTo>
                  <a:pt x="5209844" y="3628850"/>
                  <a:pt x="5210793" y="3637054"/>
                  <a:pt x="5210793" y="3646431"/>
                </a:cubicBezTo>
                <a:lnTo>
                  <a:pt x="5210793" y="3664513"/>
                </a:lnTo>
                <a:lnTo>
                  <a:pt x="5181660" y="3664513"/>
                </a:lnTo>
                <a:cubicBezTo>
                  <a:pt x="5155094" y="3664513"/>
                  <a:pt x="5131765" y="3666522"/>
                  <a:pt x="5111673" y="3670541"/>
                </a:cubicBezTo>
                <a:cubicBezTo>
                  <a:pt x="5091581" y="3674559"/>
                  <a:pt x="5074783" y="3680754"/>
                  <a:pt x="5061276" y="3689126"/>
                </a:cubicBezTo>
                <a:cubicBezTo>
                  <a:pt x="5047770" y="3697497"/>
                  <a:pt x="5037613" y="3708101"/>
                  <a:pt x="5030804" y="3720938"/>
                </a:cubicBezTo>
                <a:cubicBezTo>
                  <a:pt x="5023995" y="3733774"/>
                  <a:pt x="5020591" y="3748899"/>
                  <a:pt x="5020591" y="3766312"/>
                </a:cubicBezTo>
                <a:cubicBezTo>
                  <a:pt x="5020591" y="3782385"/>
                  <a:pt x="5023269" y="3796449"/>
                  <a:pt x="5028628" y="3808504"/>
                </a:cubicBezTo>
                <a:cubicBezTo>
                  <a:pt x="5033985" y="3820560"/>
                  <a:pt x="5041520" y="3830661"/>
                  <a:pt x="5051231" y="3838810"/>
                </a:cubicBezTo>
                <a:cubicBezTo>
                  <a:pt x="5060942" y="3846958"/>
                  <a:pt x="5072438" y="3853097"/>
                  <a:pt x="5085721" y="3857227"/>
                </a:cubicBezTo>
                <a:cubicBezTo>
                  <a:pt x="5099004" y="3861357"/>
                  <a:pt x="5113571" y="3863422"/>
                  <a:pt x="5129421" y="3863422"/>
                </a:cubicBezTo>
                <a:cubicBezTo>
                  <a:pt x="5148620" y="3863422"/>
                  <a:pt x="5166088" y="3859739"/>
                  <a:pt x="5181827" y="3852372"/>
                </a:cubicBezTo>
                <a:cubicBezTo>
                  <a:pt x="5197566" y="3845005"/>
                  <a:pt x="5211574" y="3834735"/>
                  <a:pt x="5223852" y="3821564"/>
                </a:cubicBezTo>
                <a:lnTo>
                  <a:pt x="5223852" y="3845339"/>
                </a:lnTo>
                <a:cubicBezTo>
                  <a:pt x="5223852" y="3848465"/>
                  <a:pt x="5224801" y="3850920"/>
                  <a:pt x="5226699" y="3852706"/>
                </a:cubicBezTo>
                <a:cubicBezTo>
                  <a:pt x="5228596" y="3854492"/>
                  <a:pt x="5231834" y="3855776"/>
                  <a:pt x="5236410" y="3856557"/>
                </a:cubicBezTo>
                <a:cubicBezTo>
                  <a:pt x="5240986" y="3857339"/>
                  <a:pt x="5248297" y="3857729"/>
                  <a:pt x="5258343" y="3857729"/>
                </a:cubicBezTo>
                <a:cubicBezTo>
                  <a:pt x="5267719" y="3857729"/>
                  <a:pt x="5274807" y="3857339"/>
                  <a:pt x="5279607" y="3856557"/>
                </a:cubicBezTo>
                <a:cubicBezTo>
                  <a:pt x="5284407" y="3855776"/>
                  <a:pt x="5287923" y="3854492"/>
                  <a:pt x="5290156" y="3852706"/>
                </a:cubicBezTo>
                <a:cubicBezTo>
                  <a:pt x="5292388" y="3850920"/>
                  <a:pt x="5293504" y="3848465"/>
                  <a:pt x="5293504" y="3845339"/>
                </a:cubicBezTo>
                <a:lnTo>
                  <a:pt x="5293504" y="3644421"/>
                </a:lnTo>
                <a:cubicBezTo>
                  <a:pt x="5293504" y="3623883"/>
                  <a:pt x="5291049" y="3606135"/>
                  <a:pt x="5286137" y="3591178"/>
                </a:cubicBezTo>
                <a:cubicBezTo>
                  <a:pt x="5281226" y="3576221"/>
                  <a:pt x="5273412" y="3563998"/>
                  <a:pt x="5262696" y="3554511"/>
                </a:cubicBezTo>
                <a:cubicBezTo>
                  <a:pt x="5251981" y="3545023"/>
                  <a:pt x="5238308" y="3537991"/>
                  <a:pt x="5221676" y="3533414"/>
                </a:cubicBezTo>
                <a:cubicBezTo>
                  <a:pt x="5205044" y="3528838"/>
                  <a:pt x="5185008" y="3526550"/>
                  <a:pt x="5161568" y="3526550"/>
                </a:cubicBezTo>
                <a:close/>
                <a:moveTo>
                  <a:pt x="4846685" y="3526550"/>
                </a:moveTo>
                <a:cubicBezTo>
                  <a:pt x="4836193" y="3526550"/>
                  <a:pt x="4826314" y="3527666"/>
                  <a:pt x="4817050" y="3529898"/>
                </a:cubicBezTo>
                <a:cubicBezTo>
                  <a:pt x="4807785" y="3532131"/>
                  <a:pt x="4798799" y="3535535"/>
                  <a:pt x="4790094" y="3540112"/>
                </a:cubicBezTo>
                <a:cubicBezTo>
                  <a:pt x="4781387" y="3544688"/>
                  <a:pt x="4772848" y="3550381"/>
                  <a:pt x="4764477" y="3557190"/>
                </a:cubicBezTo>
                <a:cubicBezTo>
                  <a:pt x="4756104" y="3563998"/>
                  <a:pt x="4747565" y="3571868"/>
                  <a:pt x="4738859" y="3580797"/>
                </a:cubicBezTo>
                <a:lnTo>
                  <a:pt x="4738859" y="3545637"/>
                </a:lnTo>
                <a:cubicBezTo>
                  <a:pt x="4738859" y="3543404"/>
                  <a:pt x="4738301" y="3541451"/>
                  <a:pt x="4737185" y="3539777"/>
                </a:cubicBezTo>
                <a:cubicBezTo>
                  <a:pt x="4736068" y="3538102"/>
                  <a:pt x="4734116" y="3536707"/>
                  <a:pt x="4731325" y="3535591"/>
                </a:cubicBezTo>
                <a:cubicBezTo>
                  <a:pt x="4728534" y="3534475"/>
                  <a:pt x="4724851" y="3533638"/>
                  <a:pt x="4720275" y="3533079"/>
                </a:cubicBezTo>
                <a:cubicBezTo>
                  <a:pt x="4715698" y="3532521"/>
                  <a:pt x="4710061" y="3532242"/>
                  <a:pt x="4703363" y="3532242"/>
                </a:cubicBezTo>
                <a:cubicBezTo>
                  <a:pt x="4696443" y="3532242"/>
                  <a:pt x="4690694" y="3532521"/>
                  <a:pt x="4686118" y="3533079"/>
                </a:cubicBezTo>
                <a:cubicBezTo>
                  <a:pt x="4681542" y="3533638"/>
                  <a:pt x="4677858" y="3534475"/>
                  <a:pt x="4675068" y="3535591"/>
                </a:cubicBezTo>
                <a:cubicBezTo>
                  <a:pt x="4672277" y="3536707"/>
                  <a:pt x="4670324" y="3538102"/>
                  <a:pt x="4669207" y="3539777"/>
                </a:cubicBezTo>
                <a:cubicBezTo>
                  <a:pt x="4668091" y="3541451"/>
                  <a:pt x="4667533" y="3543404"/>
                  <a:pt x="4667533" y="3545637"/>
                </a:cubicBezTo>
                <a:lnTo>
                  <a:pt x="4667533" y="3962876"/>
                </a:lnTo>
                <a:cubicBezTo>
                  <a:pt x="4667533" y="3965109"/>
                  <a:pt x="4668203" y="3967118"/>
                  <a:pt x="4669542" y="3968904"/>
                </a:cubicBezTo>
                <a:cubicBezTo>
                  <a:pt x="4670882" y="3970690"/>
                  <a:pt x="4673170" y="3972197"/>
                  <a:pt x="4676407" y="3973424"/>
                </a:cubicBezTo>
                <a:cubicBezTo>
                  <a:pt x="4679644" y="3974652"/>
                  <a:pt x="4683941" y="3975601"/>
                  <a:pt x="4689299" y="3976271"/>
                </a:cubicBezTo>
                <a:cubicBezTo>
                  <a:pt x="4694657" y="3976941"/>
                  <a:pt x="4701466" y="3977275"/>
                  <a:pt x="4709726" y="3977275"/>
                </a:cubicBezTo>
                <a:cubicBezTo>
                  <a:pt x="4717986" y="3977275"/>
                  <a:pt x="4724795" y="3976941"/>
                  <a:pt x="4730153" y="3976271"/>
                </a:cubicBezTo>
                <a:cubicBezTo>
                  <a:pt x="4735510" y="3975601"/>
                  <a:pt x="4739808" y="3974652"/>
                  <a:pt x="4743045" y="3973424"/>
                </a:cubicBezTo>
                <a:cubicBezTo>
                  <a:pt x="4746282" y="3972197"/>
                  <a:pt x="4748570" y="3970690"/>
                  <a:pt x="4749909" y="3968904"/>
                </a:cubicBezTo>
                <a:cubicBezTo>
                  <a:pt x="4751249" y="3967118"/>
                  <a:pt x="4751919" y="3965109"/>
                  <a:pt x="4751919" y="3962876"/>
                </a:cubicBezTo>
                <a:lnTo>
                  <a:pt x="4751919" y="3822234"/>
                </a:lnTo>
                <a:cubicBezTo>
                  <a:pt x="4759062" y="3829154"/>
                  <a:pt x="4765983" y="3835182"/>
                  <a:pt x="4772681" y="3840316"/>
                </a:cubicBezTo>
                <a:cubicBezTo>
                  <a:pt x="4779378" y="3845451"/>
                  <a:pt x="4786130" y="3849748"/>
                  <a:pt x="4792939" y="3853209"/>
                </a:cubicBezTo>
                <a:cubicBezTo>
                  <a:pt x="4799749" y="3856669"/>
                  <a:pt x="4806780" y="3859236"/>
                  <a:pt x="4814036" y="3860911"/>
                </a:cubicBezTo>
                <a:cubicBezTo>
                  <a:pt x="4821291" y="3862585"/>
                  <a:pt x="4829273" y="3863422"/>
                  <a:pt x="4837979" y="3863422"/>
                </a:cubicBezTo>
                <a:cubicBezTo>
                  <a:pt x="4858963" y="3863422"/>
                  <a:pt x="4877604" y="3859404"/>
                  <a:pt x="4893901" y="3851367"/>
                </a:cubicBezTo>
                <a:cubicBezTo>
                  <a:pt x="4910198" y="3843330"/>
                  <a:pt x="4923815" y="3831833"/>
                  <a:pt x="4934754" y="3816876"/>
                </a:cubicBezTo>
                <a:cubicBezTo>
                  <a:pt x="4945694" y="3801919"/>
                  <a:pt x="4954009" y="3783780"/>
                  <a:pt x="4959702" y="3762461"/>
                </a:cubicBezTo>
                <a:cubicBezTo>
                  <a:pt x="4965394" y="3741141"/>
                  <a:pt x="4968240" y="3717198"/>
                  <a:pt x="4968240" y="3690633"/>
                </a:cubicBezTo>
                <a:cubicBezTo>
                  <a:pt x="4968240" y="3668085"/>
                  <a:pt x="4966008" y="3646877"/>
                  <a:pt x="4961544" y="3627009"/>
                </a:cubicBezTo>
                <a:cubicBezTo>
                  <a:pt x="4957079" y="3607140"/>
                  <a:pt x="4949990" y="3589727"/>
                  <a:pt x="4940279" y="3574770"/>
                </a:cubicBezTo>
                <a:cubicBezTo>
                  <a:pt x="4930568" y="3559813"/>
                  <a:pt x="4918011" y="3548037"/>
                  <a:pt x="4902608" y="3539442"/>
                </a:cubicBezTo>
                <a:cubicBezTo>
                  <a:pt x="4887204" y="3530847"/>
                  <a:pt x="4868563" y="3526550"/>
                  <a:pt x="4846685" y="3526550"/>
                </a:cubicBezTo>
                <a:close/>
                <a:moveTo>
                  <a:pt x="4441724" y="3526550"/>
                </a:moveTo>
                <a:cubicBezTo>
                  <a:pt x="4414265" y="3526550"/>
                  <a:pt x="4390322" y="3530680"/>
                  <a:pt x="4369895" y="3538940"/>
                </a:cubicBezTo>
                <a:cubicBezTo>
                  <a:pt x="4349469" y="3547200"/>
                  <a:pt x="4332447" y="3558864"/>
                  <a:pt x="4318829" y="3573933"/>
                </a:cubicBezTo>
                <a:cubicBezTo>
                  <a:pt x="4305211" y="3589002"/>
                  <a:pt x="4294998" y="3607084"/>
                  <a:pt x="4288189" y="3628181"/>
                </a:cubicBezTo>
                <a:cubicBezTo>
                  <a:pt x="4281380" y="3649277"/>
                  <a:pt x="4277976" y="3672550"/>
                  <a:pt x="4277976" y="3698000"/>
                </a:cubicBezTo>
                <a:cubicBezTo>
                  <a:pt x="4277976" y="3724342"/>
                  <a:pt x="4281101" y="3747783"/>
                  <a:pt x="4287352" y="3768321"/>
                </a:cubicBezTo>
                <a:cubicBezTo>
                  <a:pt x="4293602" y="3788859"/>
                  <a:pt x="4303202" y="3806160"/>
                  <a:pt x="4316150" y="3820225"/>
                </a:cubicBezTo>
                <a:cubicBezTo>
                  <a:pt x="4329098" y="3834289"/>
                  <a:pt x="4345395" y="3845005"/>
                  <a:pt x="4365040" y="3852372"/>
                </a:cubicBezTo>
                <a:cubicBezTo>
                  <a:pt x="4384685" y="3859739"/>
                  <a:pt x="4407791" y="3863422"/>
                  <a:pt x="4434357" y="3863422"/>
                </a:cubicBezTo>
                <a:cubicBezTo>
                  <a:pt x="4461815" y="3863422"/>
                  <a:pt x="4485814" y="3859292"/>
                  <a:pt x="4506352" y="3851032"/>
                </a:cubicBezTo>
                <a:cubicBezTo>
                  <a:pt x="4526891" y="3842772"/>
                  <a:pt x="4543969" y="3831052"/>
                  <a:pt x="4557587" y="3815871"/>
                </a:cubicBezTo>
                <a:cubicBezTo>
                  <a:pt x="4571205" y="3800691"/>
                  <a:pt x="4581362" y="3782608"/>
                  <a:pt x="4588059" y="3761624"/>
                </a:cubicBezTo>
                <a:cubicBezTo>
                  <a:pt x="4594756" y="3740639"/>
                  <a:pt x="4598105" y="3717422"/>
                  <a:pt x="4598105" y="3691972"/>
                </a:cubicBezTo>
                <a:cubicBezTo>
                  <a:pt x="4598105" y="3665406"/>
                  <a:pt x="4594979" y="3641854"/>
                  <a:pt x="4588729" y="3621316"/>
                </a:cubicBezTo>
                <a:cubicBezTo>
                  <a:pt x="4582478" y="3600778"/>
                  <a:pt x="4572935" y="3583476"/>
                  <a:pt x="4560098" y="3569412"/>
                </a:cubicBezTo>
                <a:cubicBezTo>
                  <a:pt x="4547262" y="3555348"/>
                  <a:pt x="4531020" y="3544688"/>
                  <a:pt x="4511375" y="3537433"/>
                </a:cubicBezTo>
                <a:cubicBezTo>
                  <a:pt x="4491730" y="3530177"/>
                  <a:pt x="4468513" y="3526550"/>
                  <a:pt x="4441724" y="3526550"/>
                </a:cubicBezTo>
                <a:close/>
                <a:moveTo>
                  <a:pt x="3509837" y="3526550"/>
                </a:moveTo>
                <a:cubicBezTo>
                  <a:pt x="3491308" y="3526550"/>
                  <a:pt x="3473504" y="3531014"/>
                  <a:pt x="3456426" y="3539944"/>
                </a:cubicBezTo>
                <a:cubicBezTo>
                  <a:pt x="3439348" y="3548874"/>
                  <a:pt x="3422549" y="3562268"/>
                  <a:pt x="3406029" y="3580128"/>
                </a:cubicBezTo>
                <a:lnTo>
                  <a:pt x="3406029" y="3545637"/>
                </a:lnTo>
                <a:cubicBezTo>
                  <a:pt x="3406029" y="3543404"/>
                  <a:pt x="3405471" y="3541451"/>
                  <a:pt x="3404355" y="3539777"/>
                </a:cubicBezTo>
                <a:cubicBezTo>
                  <a:pt x="3403239" y="3538102"/>
                  <a:pt x="3401397" y="3536707"/>
                  <a:pt x="3398830" y="3535591"/>
                </a:cubicBezTo>
                <a:cubicBezTo>
                  <a:pt x="3396262" y="3534475"/>
                  <a:pt x="3392635" y="3533638"/>
                  <a:pt x="3387947" y="3533079"/>
                </a:cubicBezTo>
                <a:cubicBezTo>
                  <a:pt x="3383259" y="3532521"/>
                  <a:pt x="3377342" y="3532242"/>
                  <a:pt x="3370198" y="3532242"/>
                </a:cubicBezTo>
                <a:cubicBezTo>
                  <a:pt x="3363278" y="3532242"/>
                  <a:pt x="3357530" y="3532521"/>
                  <a:pt x="3352953" y="3533079"/>
                </a:cubicBezTo>
                <a:cubicBezTo>
                  <a:pt x="3348377" y="3533638"/>
                  <a:pt x="3344638" y="3534475"/>
                  <a:pt x="3341735" y="3535591"/>
                </a:cubicBezTo>
                <a:cubicBezTo>
                  <a:pt x="3338833" y="3536707"/>
                  <a:pt x="3336824" y="3538102"/>
                  <a:pt x="3335708" y="3539777"/>
                </a:cubicBezTo>
                <a:cubicBezTo>
                  <a:pt x="3334592" y="3541451"/>
                  <a:pt x="3334034" y="3543404"/>
                  <a:pt x="3334034" y="3545637"/>
                </a:cubicBezTo>
                <a:lnTo>
                  <a:pt x="3334034" y="3844335"/>
                </a:lnTo>
                <a:cubicBezTo>
                  <a:pt x="3334034" y="3846567"/>
                  <a:pt x="3334703" y="3848521"/>
                  <a:pt x="3336043" y="3850195"/>
                </a:cubicBezTo>
                <a:cubicBezTo>
                  <a:pt x="3337383" y="3851869"/>
                  <a:pt x="3339671" y="3853264"/>
                  <a:pt x="3342908" y="3854381"/>
                </a:cubicBezTo>
                <a:cubicBezTo>
                  <a:pt x="3346145" y="3855497"/>
                  <a:pt x="3350442" y="3856334"/>
                  <a:pt x="3355800" y="3856892"/>
                </a:cubicBezTo>
                <a:cubicBezTo>
                  <a:pt x="3361158" y="3857450"/>
                  <a:pt x="3367967" y="3857729"/>
                  <a:pt x="3376226" y="3857729"/>
                </a:cubicBezTo>
                <a:cubicBezTo>
                  <a:pt x="3384486" y="3857729"/>
                  <a:pt x="3391295" y="3857450"/>
                  <a:pt x="3396653" y="3856892"/>
                </a:cubicBezTo>
                <a:cubicBezTo>
                  <a:pt x="3402011" y="3856334"/>
                  <a:pt x="3406309" y="3855497"/>
                  <a:pt x="3409546" y="3854381"/>
                </a:cubicBezTo>
                <a:cubicBezTo>
                  <a:pt x="3412783" y="3853264"/>
                  <a:pt x="3415071" y="3851869"/>
                  <a:pt x="3416410" y="3850195"/>
                </a:cubicBezTo>
                <a:cubicBezTo>
                  <a:pt x="3417749" y="3848521"/>
                  <a:pt x="3418420" y="3846567"/>
                  <a:pt x="3418420" y="3844335"/>
                </a:cubicBezTo>
                <a:lnTo>
                  <a:pt x="3418420" y="3645761"/>
                </a:lnTo>
                <a:cubicBezTo>
                  <a:pt x="3430251" y="3630804"/>
                  <a:pt x="3441637" y="3619418"/>
                  <a:pt x="3452576" y="3611605"/>
                </a:cubicBezTo>
                <a:cubicBezTo>
                  <a:pt x="3463514" y="3603791"/>
                  <a:pt x="3474341" y="3599885"/>
                  <a:pt x="3485057" y="3599885"/>
                </a:cubicBezTo>
                <a:cubicBezTo>
                  <a:pt x="3493540" y="3599885"/>
                  <a:pt x="3500963" y="3601503"/>
                  <a:pt x="3507325" y="3604740"/>
                </a:cubicBezTo>
                <a:cubicBezTo>
                  <a:pt x="3513688" y="3607977"/>
                  <a:pt x="3518878" y="3612554"/>
                  <a:pt x="3522897" y="3618470"/>
                </a:cubicBezTo>
                <a:cubicBezTo>
                  <a:pt x="3526915" y="3624385"/>
                  <a:pt x="3529985" y="3631473"/>
                  <a:pt x="3532106" y="3639733"/>
                </a:cubicBezTo>
                <a:cubicBezTo>
                  <a:pt x="3534226" y="3647993"/>
                  <a:pt x="3535287" y="3659379"/>
                  <a:pt x="3535287" y="3673889"/>
                </a:cubicBezTo>
                <a:lnTo>
                  <a:pt x="3535287" y="3844335"/>
                </a:lnTo>
                <a:cubicBezTo>
                  <a:pt x="3535287" y="3846567"/>
                  <a:pt x="3535956" y="3848521"/>
                  <a:pt x="3537296" y="3850195"/>
                </a:cubicBezTo>
                <a:cubicBezTo>
                  <a:pt x="3538635" y="3851869"/>
                  <a:pt x="3540868" y="3853264"/>
                  <a:pt x="3543993" y="3854381"/>
                </a:cubicBezTo>
                <a:cubicBezTo>
                  <a:pt x="3547118" y="3855497"/>
                  <a:pt x="3551416" y="3856334"/>
                  <a:pt x="3556885" y="3856892"/>
                </a:cubicBezTo>
                <a:cubicBezTo>
                  <a:pt x="3562355" y="3857450"/>
                  <a:pt x="3569219" y="3857729"/>
                  <a:pt x="3577479" y="3857729"/>
                </a:cubicBezTo>
                <a:cubicBezTo>
                  <a:pt x="3585516" y="3857729"/>
                  <a:pt x="3592269" y="3857450"/>
                  <a:pt x="3597738" y="3856892"/>
                </a:cubicBezTo>
                <a:cubicBezTo>
                  <a:pt x="3603208" y="3856334"/>
                  <a:pt x="3607505" y="3855497"/>
                  <a:pt x="3610631" y="3854381"/>
                </a:cubicBezTo>
                <a:cubicBezTo>
                  <a:pt x="3613756" y="3853264"/>
                  <a:pt x="3615988" y="3851869"/>
                  <a:pt x="3617328" y="3850195"/>
                </a:cubicBezTo>
                <a:cubicBezTo>
                  <a:pt x="3618667" y="3848521"/>
                  <a:pt x="3619337" y="3846567"/>
                  <a:pt x="3619337" y="3844335"/>
                </a:cubicBezTo>
                <a:lnTo>
                  <a:pt x="3619337" y="3659825"/>
                </a:lnTo>
                <a:cubicBezTo>
                  <a:pt x="3619337" y="3638171"/>
                  <a:pt x="3617440" y="3619642"/>
                  <a:pt x="3613645" y="3604238"/>
                </a:cubicBezTo>
                <a:cubicBezTo>
                  <a:pt x="3609849" y="3588834"/>
                  <a:pt x="3603654" y="3575384"/>
                  <a:pt x="3595060" y="3563887"/>
                </a:cubicBezTo>
                <a:cubicBezTo>
                  <a:pt x="3586465" y="3552390"/>
                  <a:pt x="3575191" y="3543293"/>
                  <a:pt x="3561239" y="3536596"/>
                </a:cubicBezTo>
                <a:cubicBezTo>
                  <a:pt x="3547286" y="3529898"/>
                  <a:pt x="3530152" y="3526550"/>
                  <a:pt x="3509837" y="3526550"/>
                </a:cubicBezTo>
                <a:close/>
                <a:moveTo>
                  <a:pt x="6979615" y="3491389"/>
                </a:moveTo>
                <a:lnTo>
                  <a:pt x="7024152" y="3491389"/>
                </a:lnTo>
                <a:cubicBezTo>
                  <a:pt x="7051164" y="3491389"/>
                  <a:pt x="7072986" y="3495017"/>
                  <a:pt x="7089618" y="3502272"/>
                </a:cubicBezTo>
                <a:cubicBezTo>
                  <a:pt x="7106249" y="3509527"/>
                  <a:pt x="7119867" y="3519629"/>
                  <a:pt x="7130471" y="3532577"/>
                </a:cubicBezTo>
                <a:cubicBezTo>
                  <a:pt x="7141075" y="3545525"/>
                  <a:pt x="7148777" y="3560817"/>
                  <a:pt x="7153576" y="3578453"/>
                </a:cubicBezTo>
                <a:cubicBezTo>
                  <a:pt x="7158376" y="3596090"/>
                  <a:pt x="7160776" y="3615177"/>
                  <a:pt x="7160776" y="3635715"/>
                </a:cubicBezTo>
                <a:cubicBezTo>
                  <a:pt x="7160776" y="3660718"/>
                  <a:pt x="7158041" y="3682596"/>
                  <a:pt x="7152572" y="3701348"/>
                </a:cubicBezTo>
                <a:cubicBezTo>
                  <a:pt x="7147102" y="3720101"/>
                  <a:pt x="7138842" y="3735783"/>
                  <a:pt x="7127792" y="3748396"/>
                </a:cubicBezTo>
                <a:cubicBezTo>
                  <a:pt x="7116741" y="3761010"/>
                  <a:pt x="7102956" y="3770442"/>
                  <a:pt x="7086436" y="3776692"/>
                </a:cubicBezTo>
                <a:cubicBezTo>
                  <a:pt x="7069916" y="3782943"/>
                  <a:pt x="7049601" y="3786069"/>
                  <a:pt x="7025491" y="3786069"/>
                </a:cubicBezTo>
                <a:lnTo>
                  <a:pt x="6979615" y="3786069"/>
                </a:lnTo>
                <a:close/>
                <a:moveTo>
                  <a:pt x="8752865" y="3453549"/>
                </a:moveTo>
                <a:cubicBezTo>
                  <a:pt x="8744828" y="3453549"/>
                  <a:pt x="8738075" y="3453828"/>
                  <a:pt x="8732605" y="3454387"/>
                </a:cubicBezTo>
                <a:cubicBezTo>
                  <a:pt x="8727136" y="3454945"/>
                  <a:pt x="8722783" y="3455838"/>
                  <a:pt x="8719546" y="3457065"/>
                </a:cubicBezTo>
                <a:cubicBezTo>
                  <a:pt x="8716309" y="3458293"/>
                  <a:pt x="8714076" y="3459800"/>
                  <a:pt x="8712848" y="3461586"/>
                </a:cubicBezTo>
                <a:cubicBezTo>
                  <a:pt x="8711621" y="3463372"/>
                  <a:pt x="8711007" y="3465381"/>
                  <a:pt x="8711007" y="3467614"/>
                </a:cubicBezTo>
                <a:lnTo>
                  <a:pt x="8711007" y="3534251"/>
                </a:lnTo>
                <a:lnTo>
                  <a:pt x="8675511" y="3534251"/>
                </a:lnTo>
                <a:cubicBezTo>
                  <a:pt x="8673279" y="3534251"/>
                  <a:pt x="8671325" y="3534810"/>
                  <a:pt x="8669651" y="3535926"/>
                </a:cubicBezTo>
                <a:cubicBezTo>
                  <a:pt x="8667977" y="3537042"/>
                  <a:pt x="8666581" y="3538884"/>
                  <a:pt x="8665465" y="3541451"/>
                </a:cubicBezTo>
                <a:cubicBezTo>
                  <a:pt x="8664349" y="3544018"/>
                  <a:pt x="8663512" y="3547534"/>
                  <a:pt x="8662954" y="3551999"/>
                </a:cubicBezTo>
                <a:cubicBezTo>
                  <a:pt x="8662396" y="3556464"/>
                  <a:pt x="8662117" y="3561933"/>
                  <a:pt x="8662117" y="3568408"/>
                </a:cubicBezTo>
                <a:cubicBezTo>
                  <a:pt x="8662117" y="3580686"/>
                  <a:pt x="8663233" y="3589448"/>
                  <a:pt x="8665465" y="3594694"/>
                </a:cubicBezTo>
                <a:cubicBezTo>
                  <a:pt x="8667698" y="3599940"/>
                  <a:pt x="8670935" y="3602564"/>
                  <a:pt x="8675176" y="3602564"/>
                </a:cubicBezTo>
                <a:lnTo>
                  <a:pt x="8711007" y="3602564"/>
                </a:lnTo>
                <a:lnTo>
                  <a:pt x="8711007" y="3755596"/>
                </a:lnTo>
                <a:cubicBezTo>
                  <a:pt x="8711007" y="3773902"/>
                  <a:pt x="8712904" y="3789752"/>
                  <a:pt x="8716699" y="3803147"/>
                </a:cubicBezTo>
                <a:cubicBezTo>
                  <a:pt x="8720494" y="3816541"/>
                  <a:pt x="8726410" y="3827647"/>
                  <a:pt x="8734447" y="3836466"/>
                </a:cubicBezTo>
                <a:cubicBezTo>
                  <a:pt x="8742484" y="3845284"/>
                  <a:pt x="8752641" y="3851813"/>
                  <a:pt x="8764920" y="3856055"/>
                </a:cubicBezTo>
                <a:cubicBezTo>
                  <a:pt x="8777198" y="3860297"/>
                  <a:pt x="8791709" y="3862417"/>
                  <a:pt x="8808452" y="3862417"/>
                </a:cubicBezTo>
                <a:cubicBezTo>
                  <a:pt x="8814703" y="3862417"/>
                  <a:pt x="8820898" y="3862083"/>
                  <a:pt x="8827037" y="3861413"/>
                </a:cubicBezTo>
                <a:cubicBezTo>
                  <a:pt x="8833176" y="3860743"/>
                  <a:pt x="8838869" y="3859794"/>
                  <a:pt x="8844115" y="3858566"/>
                </a:cubicBezTo>
                <a:cubicBezTo>
                  <a:pt x="8849361" y="3857339"/>
                  <a:pt x="8853937" y="3855888"/>
                  <a:pt x="8857844" y="3854213"/>
                </a:cubicBezTo>
                <a:cubicBezTo>
                  <a:pt x="8861751" y="3852539"/>
                  <a:pt x="8864709" y="3850641"/>
                  <a:pt x="8866718" y="3848521"/>
                </a:cubicBezTo>
                <a:cubicBezTo>
                  <a:pt x="8868727" y="3846400"/>
                  <a:pt x="8870346" y="3842716"/>
                  <a:pt x="8871574" y="3837470"/>
                </a:cubicBezTo>
                <a:cubicBezTo>
                  <a:pt x="8872801" y="3832224"/>
                  <a:pt x="8873415" y="3824689"/>
                  <a:pt x="8873415" y="3814867"/>
                </a:cubicBezTo>
                <a:cubicBezTo>
                  <a:pt x="8873415" y="3808616"/>
                  <a:pt x="8873136" y="3803481"/>
                  <a:pt x="8872578" y="3799463"/>
                </a:cubicBezTo>
                <a:cubicBezTo>
                  <a:pt x="8872020" y="3795445"/>
                  <a:pt x="8871406" y="3792264"/>
                  <a:pt x="8870736" y="3789920"/>
                </a:cubicBezTo>
                <a:cubicBezTo>
                  <a:pt x="8870067" y="3787575"/>
                  <a:pt x="8869118" y="3786013"/>
                  <a:pt x="8867890" y="3785231"/>
                </a:cubicBezTo>
                <a:cubicBezTo>
                  <a:pt x="8866662" y="3784450"/>
                  <a:pt x="8865379" y="3784059"/>
                  <a:pt x="8864039" y="3784059"/>
                </a:cubicBezTo>
                <a:cubicBezTo>
                  <a:pt x="8862476" y="3784059"/>
                  <a:pt x="8860746" y="3784450"/>
                  <a:pt x="8858849" y="3785231"/>
                </a:cubicBezTo>
                <a:cubicBezTo>
                  <a:pt x="8856951" y="3786013"/>
                  <a:pt x="8854607" y="3786906"/>
                  <a:pt x="8851817" y="3787910"/>
                </a:cubicBezTo>
                <a:cubicBezTo>
                  <a:pt x="8849026" y="3788915"/>
                  <a:pt x="8845845" y="3789808"/>
                  <a:pt x="8842273" y="3790589"/>
                </a:cubicBezTo>
                <a:cubicBezTo>
                  <a:pt x="8838701" y="3791371"/>
                  <a:pt x="8834683" y="3791761"/>
                  <a:pt x="8830218" y="3791761"/>
                </a:cubicBezTo>
                <a:cubicBezTo>
                  <a:pt x="8817047" y="3791761"/>
                  <a:pt x="8807894" y="3787687"/>
                  <a:pt x="8802759" y="3779539"/>
                </a:cubicBezTo>
                <a:cubicBezTo>
                  <a:pt x="8797625" y="3771390"/>
                  <a:pt x="8795057" y="3759168"/>
                  <a:pt x="8795057" y="3742871"/>
                </a:cubicBezTo>
                <a:lnTo>
                  <a:pt x="8795057" y="3602564"/>
                </a:lnTo>
                <a:lnTo>
                  <a:pt x="8860356" y="3602564"/>
                </a:lnTo>
                <a:cubicBezTo>
                  <a:pt x="8864597" y="3602564"/>
                  <a:pt x="8867834" y="3599940"/>
                  <a:pt x="8870067" y="3594694"/>
                </a:cubicBezTo>
                <a:cubicBezTo>
                  <a:pt x="8872299" y="3589448"/>
                  <a:pt x="8873415" y="3580686"/>
                  <a:pt x="8873415" y="3568408"/>
                </a:cubicBezTo>
                <a:cubicBezTo>
                  <a:pt x="8873415" y="3561933"/>
                  <a:pt x="8873136" y="3556464"/>
                  <a:pt x="8872578" y="3551999"/>
                </a:cubicBezTo>
                <a:cubicBezTo>
                  <a:pt x="8872020" y="3547534"/>
                  <a:pt x="8871183" y="3544018"/>
                  <a:pt x="8870067" y="3541451"/>
                </a:cubicBezTo>
                <a:cubicBezTo>
                  <a:pt x="8868951" y="3538884"/>
                  <a:pt x="8867555" y="3537042"/>
                  <a:pt x="8865881" y="3535926"/>
                </a:cubicBezTo>
                <a:cubicBezTo>
                  <a:pt x="8864207" y="3534810"/>
                  <a:pt x="8862253" y="3534251"/>
                  <a:pt x="8860021" y="3534251"/>
                </a:cubicBezTo>
                <a:lnTo>
                  <a:pt x="8795057" y="3534251"/>
                </a:lnTo>
                <a:lnTo>
                  <a:pt x="8795057" y="3467614"/>
                </a:lnTo>
                <a:cubicBezTo>
                  <a:pt x="8795057" y="3465381"/>
                  <a:pt x="8794388" y="3463372"/>
                  <a:pt x="8793048" y="3461586"/>
                </a:cubicBezTo>
                <a:cubicBezTo>
                  <a:pt x="8791709" y="3459800"/>
                  <a:pt x="8789476" y="3458293"/>
                  <a:pt x="8786351" y="3457065"/>
                </a:cubicBezTo>
                <a:cubicBezTo>
                  <a:pt x="8783226" y="3455838"/>
                  <a:pt x="8778928" y="3454945"/>
                  <a:pt x="8773459" y="3454387"/>
                </a:cubicBezTo>
                <a:cubicBezTo>
                  <a:pt x="8767989" y="3453828"/>
                  <a:pt x="8761125" y="3453549"/>
                  <a:pt x="8752865" y="3453549"/>
                </a:cubicBezTo>
                <a:close/>
                <a:moveTo>
                  <a:pt x="7809890" y="3453549"/>
                </a:moveTo>
                <a:cubicBezTo>
                  <a:pt x="7801853" y="3453549"/>
                  <a:pt x="7795101" y="3453828"/>
                  <a:pt x="7789631" y="3454387"/>
                </a:cubicBezTo>
                <a:cubicBezTo>
                  <a:pt x="7784161" y="3454945"/>
                  <a:pt x="7779808" y="3455838"/>
                  <a:pt x="7776571" y="3457065"/>
                </a:cubicBezTo>
                <a:cubicBezTo>
                  <a:pt x="7773334" y="3458293"/>
                  <a:pt x="7771102" y="3459800"/>
                  <a:pt x="7769874" y="3461586"/>
                </a:cubicBezTo>
                <a:cubicBezTo>
                  <a:pt x="7768646" y="3463372"/>
                  <a:pt x="7768032" y="3465381"/>
                  <a:pt x="7768032" y="3467614"/>
                </a:cubicBezTo>
                <a:lnTo>
                  <a:pt x="7768032" y="3534251"/>
                </a:lnTo>
                <a:lnTo>
                  <a:pt x="7732536" y="3534251"/>
                </a:lnTo>
                <a:cubicBezTo>
                  <a:pt x="7730305" y="3534251"/>
                  <a:pt x="7728351" y="3534810"/>
                  <a:pt x="7726677" y="3535926"/>
                </a:cubicBezTo>
                <a:cubicBezTo>
                  <a:pt x="7725003" y="3537042"/>
                  <a:pt x="7723607" y="3538884"/>
                  <a:pt x="7722491" y="3541451"/>
                </a:cubicBezTo>
                <a:cubicBezTo>
                  <a:pt x="7721375" y="3544018"/>
                  <a:pt x="7720537" y="3547534"/>
                  <a:pt x="7719980" y="3551999"/>
                </a:cubicBezTo>
                <a:cubicBezTo>
                  <a:pt x="7719422" y="3556464"/>
                  <a:pt x="7719142" y="3561933"/>
                  <a:pt x="7719142" y="3568408"/>
                </a:cubicBezTo>
                <a:cubicBezTo>
                  <a:pt x="7719142" y="3580686"/>
                  <a:pt x="7720258" y="3589448"/>
                  <a:pt x="7722491" y="3594694"/>
                </a:cubicBezTo>
                <a:cubicBezTo>
                  <a:pt x="7724724" y="3599940"/>
                  <a:pt x="7727961" y="3602564"/>
                  <a:pt x="7732202" y="3602564"/>
                </a:cubicBezTo>
                <a:lnTo>
                  <a:pt x="7768032" y="3602564"/>
                </a:lnTo>
                <a:lnTo>
                  <a:pt x="7768032" y="3755596"/>
                </a:lnTo>
                <a:cubicBezTo>
                  <a:pt x="7768032" y="3773902"/>
                  <a:pt x="7769930" y="3789752"/>
                  <a:pt x="7773725" y="3803147"/>
                </a:cubicBezTo>
                <a:cubicBezTo>
                  <a:pt x="7777520" y="3816541"/>
                  <a:pt x="7783436" y="3827647"/>
                  <a:pt x="7791473" y="3836466"/>
                </a:cubicBezTo>
                <a:cubicBezTo>
                  <a:pt x="7799510" y="3845284"/>
                  <a:pt x="7809667" y="3851813"/>
                  <a:pt x="7821945" y="3856055"/>
                </a:cubicBezTo>
                <a:cubicBezTo>
                  <a:pt x="7834224" y="3860297"/>
                  <a:pt x="7848734" y="3862417"/>
                  <a:pt x="7865478" y="3862417"/>
                </a:cubicBezTo>
                <a:cubicBezTo>
                  <a:pt x="7871728" y="3862417"/>
                  <a:pt x="7877923" y="3862083"/>
                  <a:pt x="7884063" y="3861413"/>
                </a:cubicBezTo>
                <a:cubicBezTo>
                  <a:pt x="7890201" y="3860743"/>
                  <a:pt x="7895894" y="3859794"/>
                  <a:pt x="7901140" y="3858566"/>
                </a:cubicBezTo>
                <a:cubicBezTo>
                  <a:pt x="7906387" y="3857339"/>
                  <a:pt x="7910963" y="3855888"/>
                  <a:pt x="7914869" y="3854213"/>
                </a:cubicBezTo>
                <a:cubicBezTo>
                  <a:pt x="7918777" y="3852539"/>
                  <a:pt x="7921734" y="3850641"/>
                  <a:pt x="7923743" y="3848521"/>
                </a:cubicBezTo>
                <a:cubicBezTo>
                  <a:pt x="7925753" y="3846400"/>
                  <a:pt x="7927371" y="3842716"/>
                  <a:pt x="7928599" y="3837470"/>
                </a:cubicBezTo>
                <a:cubicBezTo>
                  <a:pt x="7929827" y="3832224"/>
                  <a:pt x="7930441" y="3824689"/>
                  <a:pt x="7930441" y="3814867"/>
                </a:cubicBezTo>
                <a:cubicBezTo>
                  <a:pt x="7930441" y="3808616"/>
                  <a:pt x="7930162" y="3803481"/>
                  <a:pt x="7929603" y="3799463"/>
                </a:cubicBezTo>
                <a:cubicBezTo>
                  <a:pt x="7929045" y="3795445"/>
                  <a:pt x="7928431" y="3792264"/>
                  <a:pt x="7927762" y="3789920"/>
                </a:cubicBezTo>
                <a:cubicBezTo>
                  <a:pt x="7927092" y="3787575"/>
                  <a:pt x="7926144" y="3786013"/>
                  <a:pt x="7924915" y="3785231"/>
                </a:cubicBezTo>
                <a:cubicBezTo>
                  <a:pt x="7923688" y="3784450"/>
                  <a:pt x="7922404" y="3784059"/>
                  <a:pt x="7921064" y="3784059"/>
                </a:cubicBezTo>
                <a:cubicBezTo>
                  <a:pt x="7919502" y="3784059"/>
                  <a:pt x="7917772" y="3784450"/>
                  <a:pt x="7915874" y="3785231"/>
                </a:cubicBezTo>
                <a:cubicBezTo>
                  <a:pt x="7913976" y="3786013"/>
                  <a:pt x="7911632" y="3786906"/>
                  <a:pt x="7908843" y="3787910"/>
                </a:cubicBezTo>
                <a:cubicBezTo>
                  <a:pt x="7906051" y="3788915"/>
                  <a:pt x="7902870" y="3789808"/>
                  <a:pt x="7899299" y="3790589"/>
                </a:cubicBezTo>
                <a:cubicBezTo>
                  <a:pt x="7895726" y="3791371"/>
                  <a:pt x="7891708" y="3791761"/>
                  <a:pt x="7887243" y="3791761"/>
                </a:cubicBezTo>
                <a:cubicBezTo>
                  <a:pt x="7874072" y="3791761"/>
                  <a:pt x="7864919" y="3787687"/>
                  <a:pt x="7859785" y="3779539"/>
                </a:cubicBezTo>
                <a:cubicBezTo>
                  <a:pt x="7854650" y="3771390"/>
                  <a:pt x="7852083" y="3759168"/>
                  <a:pt x="7852083" y="3742871"/>
                </a:cubicBezTo>
                <a:lnTo>
                  <a:pt x="7852083" y="3602564"/>
                </a:lnTo>
                <a:lnTo>
                  <a:pt x="7917382" y="3602564"/>
                </a:lnTo>
                <a:cubicBezTo>
                  <a:pt x="7921623" y="3602564"/>
                  <a:pt x="7924860" y="3599940"/>
                  <a:pt x="7927092" y="3594694"/>
                </a:cubicBezTo>
                <a:cubicBezTo>
                  <a:pt x="7929324" y="3589448"/>
                  <a:pt x="7930441" y="3580686"/>
                  <a:pt x="7930441" y="3568408"/>
                </a:cubicBezTo>
                <a:cubicBezTo>
                  <a:pt x="7930441" y="3561933"/>
                  <a:pt x="7930162" y="3556464"/>
                  <a:pt x="7929603" y="3551999"/>
                </a:cubicBezTo>
                <a:cubicBezTo>
                  <a:pt x="7929045" y="3547534"/>
                  <a:pt x="7928209" y="3544018"/>
                  <a:pt x="7927092" y="3541451"/>
                </a:cubicBezTo>
                <a:cubicBezTo>
                  <a:pt x="7925976" y="3538884"/>
                  <a:pt x="7924581" y="3537042"/>
                  <a:pt x="7922907" y="3535926"/>
                </a:cubicBezTo>
                <a:cubicBezTo>
                  <a:pt x="7921232" y="3534810"/>
                  <a:pt x="7919278" y="3534251"/>
                  <a:pt x="7917046" y="3534251"/>
                </a:cubicBezTo>
                <a:lnTo>
                  <a:pt x="7852083" y="3534251"/>
                </a:lnTo>
                <a:lnTo>
                  <a:pt x="7852083" y="3467614"/>
                </a:lnTo>
                <a:cubicBezTo>
                  <a:pt x="7852083" y="3465381"/>
                  <a:pt x="7851413" y="3463372"/>
                  <a:pt x="7850073" y="3461586"/>
                </a:cubicBezTo>
                <a:cubicBezTo>
                  <a:pt x="7848734" y="3459800"/>
                  <a:pt x="7846502" y="3458293"/>
                  <a:pt x="7843377" y="3457065"/>
                </a:cubicBezTo>
                <a:cubicBezTo>
                  <a:pt x="7840251" y="3455838"/>
                  <a:pt x="7835953" y="3454945"/>
                  <a:pt x="7830484" y="3454387"/>
                </a:cubicBezTo>
                <a:cubicBezTo>
                  <a:pt x="7825014" y="3453828"/>
                  <a:pt x="7818150" y="3453549"/>
                  <a:pt x="7809890" y="3453549"/>
                </a:cubicBezTo>
                <a:close/>
                <a:moveTo>
                  <a:pt x="6918000" y="3422407"/>
                </a:moveTo>
                <a:cubicBezTo>
                  <a:pt x="6910633" y="3422407"/>
                  <a:pt x="6904438" y="3424584"/>
                  <a:pt x="6899415" y="3428937"/>
                </a:cubicBezTo>
                <a:cubicBezTo>
                  <a:pt x="6894392" y="3433290"/>
                  <a:pt x="6891881" y="3440378"/>
                  <a:pt x="6891881" y="3450201"/>
                </a:cubicBezTo>
                <a:lnTo>
                  <a:pt x="6891881" y="3827927"/>
                </a:lnTo>
                <a:cubicBezTo>
                  <a:pt x="6891881" y="3837749"/>
                  <a:pt x="6894392" y="3844837"/>
                  <a:pt x="6899415" y="3849190"/>
                </a:cubicBezTo>
                <a:cubicBezTo>
                  <a:pt x="6904438" y="3853544"/>
                  <a:pt x="6910633" y="3855720"/>
                  <a:pt x="6918000" y="3855720"/>
                </a:cubicBezTo>
                <a:lnTo>
                  <a:pt x="7021473" y="3855720"/>
                </a:lnTo>
                <a:cubicBezTo>
                  <a:pt x="7059870" y="3855720"/>
                  <a:pt x="7092966" y="3851534"/>
                  <a:pt x="7120760" y="3843163"/>
                </a:cubicBezTo>
                <a:cubicBezTo>
                  <a:pt x="7148553" y="3834791"/>
                  <a:pt x="7172161" y="3821676"/>
                  <a:pt x="7191583" y="3803816"/>
                </a:cubicBezTo>
                <a:cubicBezTo>
                  <a:pt x="7211005" y="3785957"/>
                  <a:pt x="7225907" y="3762907"/>
                  <a:pt x="7236288" y="3734667"/>
                </a:cubicBezTo>
                <a:cubicBezTo>
                  <a:pt x="7246668" y="3706427"/>
                  <a:pt x="7251859" y="3672438"/>
                  <a:pt x="7251859" y="3632701"/>
                </a:cubicBezTo>
                <a:cubicBezTo>
                  <a:pt x="7251859" y="3598322"/>
                  <a:pt x="7247059" y="3568073"/>
                  <a:pt x="7237460" y="3541953"/>
                </a:cubicBezTo>
                <a:cubicBezTo>
                  <a:pt x="7227860" y="3515834"/>
                  <a:pt x="7213852" y="3493900"/>
                  <a:pt x="7195434" y="3476153"/>
                </a:cubicBezTo>
                <a:cubicBezTo>
                  <a:pt x="7177017" y="3458405"/>
                  <a:pt x="7154358" y="3445010"/>
                  <a:pt x="7127457" y="3435969"/>
                </a:cubicBezTo>
                <a:cubicBezTo>
                  <a:pt x="7100556" y="3426928"/>
                  <a:pt x="7067796" y="3422407"/>
                  <a:pt x="7029175" y="3422407"/>
                </a:cubicBezTo>
                <a:close/>
                <a:moveTo>
                  <a:pt x="4065859" y="3415040"/>
                </a:moveTo>
                <a:cubicBezTo>
                  <a:pt x="4031702" y="3415040"/>
                  <a:pt x="4000728" y="3420286"/>
                  <a:pt x="3972934" y="3430779"/>
                </a:cubicBezTo>
                <a:cubicBezTo>
                  <a:pt x="3945140" y="3441271"/>
                  <a:pt x="3921421" y="3456396"/>
                  <a:pt x="3901776" y="3476153"/>
                </a:cubicBezTo>
                <a:cubicBezTo>
                  <a:pt x="3882130" y="3495910"/>
                  <a:pt x="3866950" y="3519908"/>
                  <a:pt x="3856234" y="3548148"/>
                </a:cubicBezTo>
                <a:cubicBezTo>
                  <a:pt x="3845518" y="3576388"/>
                  <a:pt x="3840161" y="3608256"/>
                  <a:pt x="3840161" y="3643752"/>
                </a:cubicBezTo>
                <a:cubicBezTo>
                  <a:pt x="3840161" y="3678131"/>
                  <a:pt x="3845183" y="3708883"/>
                  <a:pt x="3855230" y="3736007"/>
                </a:cubicBezTo>
                <a:cubicBezTo>
                  <a:pt x="3865276" y="3763130"/>
                  <a:pt x="3879786" y="3786124"/>
                  <a:pt x="3898762" y="3804988"/>
                </a:cubicBezTo>
                <a:cubicBezTo>
                  <a:pt x="3917738" y="3823852"/>
                  <a:pt x="3940899" y="3838251"/>
                  <a:pt x="3968246" y="3848186"/>
                </a:cubicBezTo>
                <a:cubicBezTo>
                  <a:pt x="3995593" y="3858120"/>
                  <a:pt x="4026568" y="3863087"/>
                  <a:pt x="4061170" y="3863087"/>
                </a:cubicBezTo>
                <a:cubicBezTo>
                  <a:pt x="4073002" y="3863087"/>
                  <a:pt x="4084778" y="3862529"/>
                  <a:pt x="4096499" y="3861413"/>
                </a:cubicBezTo>
                <a:cubicBezTo>
                  <a:pt x="4108219" y="3860297"/>
                  <a:pt x="4119828" y="3858622"/>
                  <a:pt x="4131324" y="3856390"/>
                </a:cubicBezTo>
                <a:cubicBezTo>
                  <a:pt x="4142821" y="3854157"/>
                  <a:pt x="4153928" y="3851479"/>
                  <a:pt x="4164643" y="3848353"/>
                </a:cubicBezTo>
                <a:cubicBezTo>
                  <a:pt x="4175359" y="3845228"/>
                  <a:pt x="4184345" y="3842214"/>
                  <a:pt x="4191599" y="3839312"/>
                </a:cubicBezTo>
                <a:cubicBezTo>
                  <a:pt x="4198855" y="3836410"/>
                  <a:pt x="4203654" y="3832447"/>
                  <a:pt x="4205998" y="3827424"/>
                </a:cubicBezTo>
                <a:cubicBezTo>
                  <a:pt x="4208343" y="3822401"/>
                  <a:pt x="4209515" y="3816541"/>
                  <a:pt x="4209515" y="3809844"/>
                </a:cubicBezTo>
                <a:lnTo>
                  <a:pt x="4209515" y="3637389"/>
                </a:lnTo>
                <a:cubicBezTo>
                  <a:pt x="4209515" y="3632924"/>
                  <a:pt x="4208956" y="3628962"/>
                  <a:pt x="4207840" y="3625502"/>
                </a:cubicBezTo>
                <a:cubicBezTo>
                  <a:pt x="4206724" y="3622041"/>
                  <a:pt x="4205105" y="3619083"/>
                  <a:pt x="4202985" y="3616628"/>
                </a:cubicBezTo>
                <a:cubicBezTo>
                  <a:pt x="4200864" y="3614172"/>
                  <a:pt x="4198408" y="3612330"/>
                  <a:pt x="4195618" y="3611103"/>
                </a:cubicBezTo>
                <a:cubicBezTo>
                  <a:pt x="4192828" y="3609875"/>
                  <a:pt x="4189647" y="3609261"/>
                  <a:pt x="4186075" y="3609261"/>
                </a:cubicBezTo>
                <a:lnTo>
                  <a:pt x="4039739" y="3609261"/>
                </a:lnTo>
                <a:cubicBezTo>
                  <a:pt x="4037730" y="3609261"/>
                  <a:pt x="4035944" y="3609875"/>
                  <a:pt x="4034382" y="3611103"/>
                </a:cubicBezTo>
                <a:cubicBezTo>
                  <a:pt x="4032819" y="3612330"/>
                  <a:pt x="4031480" y="3614228"/>
                  <a:pt x="4030363" y="3616795"/>
                </a:cubicBezTo>
                <a:cubicBezTo>
                  <a:pt x="4029247" y="3619363"/>
                  <a:pt x="4028410" y="3622767"/>
                  <a:pt x="4027851" y="3627009"/>
                </a:cubicBezTo>
                <a:cubicBezTo>
                  <a:pt x="4027294" y="3631250"/>
                  <a:pt x="4027014" y="3636496"/>
                  <a:pt x="4027014" y="3642747"/>
                </a:cubicBezTo>
                <a:cubicBezTo>
                  <a:pt x="4027014" y="3654802"/>
                  <a:pt x="4028131" y="3663341"/>
                  <a:pt x="4030363" y="3668364"/>
                </a:cubicBezTo>
                <a:cubicBezTo>
                  <a:pt x="4032595" y="3673387"/>
                  <a:pt x="4035721" y="3675899"/>
                  <a:pt x="4039739" y="3675899"/>
                </a:cubicBezTo>
                <a:lnTo>
                  <a:pt x="4121781" y="3675899"/>
                </a:lnTo>
                <a:lnTo>
                  <a:pt x="4121781" y="3776358"/>
                </a:lnTo>
                <a:cubicBezTo>
                  <a:pt x="4113521" y="3780822"/>
                  <a:pt x="4104591" y="3784171"/>
                  <a:pt x="4094992" y="3786403"/>
                </a:cubicBezTo>
                <a:cubicBezTo>
                  <a:pt x="4085392" y="3788636"/>
                  <a:pt x="4075681" y="3789752"/>
                  <a:pt x="4065859" y="3789752"/>
                </a:cubicBezTo>
                <a:cubicBezTo>
                  <a:pt x="4045767" y="3789752"/>
                  <a:pt x="4027405" y="3786515"/>
                  <a:pt x="4010774" y="3780041"/>
                </a:cubicBezTo>
                <a:cubicBezTo>
                  <a:pt x="3994142" y="3773567"/>
                  <a:pt x="3979911" y="3763968"/>
                  <a:pt x="3968079" y="3751243"/>
                </a:cubicBezTo>
                <a:cubicBezTo>
                  <a:pt x="3956246" y="3738518"/>
                  <a:pt x="3947038" y="3722724"/>
                  <a:pt x="3940453" y="3703860"/>
                </a:cubicBezTo>
                <a:cubicBezTo>
                  <a:pt x="3933866" y="3684996"/>
                  <a:pt x="3930574" y="3663174"/>
                  <a:pt x="3930574" y="3638394"/>
                </a:cubicBezTo>
                <a:cubicBezTo>
                  <a:pt x="3930574" y="3615846"/>
                  <a:pt x="3933811" y="3595252"/>
                  <a:pt x="3940285" y="3576612"/>
                </a:cubicBezTo>
                <a:cubicBezTo>
                  <a:pt x="3946759" y="3557971"/>
                  <a:pt x="3956024" y="3542009"/>
                  <a:pt x="3968079" y="3528726"/>
                </a:cubicBezTo>
                <a:cubicBezTo>
                  <a:pt x="3980134" y="3515443"/>
                  <a:pt x="3994644" y="3505174"/>
                  <a:pt x="4011611" y="3497919"/>
                </a:cubicBezTo>
                <a:cubicBezTo>
                  <a:pt x="4028577" y="3490663"/>
                  <a:pt x="4047553" y="3487036"/>
                  <a:pt x="4068538" y="3487036"/>
                </a:cubicBezTo>
                <a:cubicBezTo>
                  <a:pt x="4088183" y="3487036"/>
                  <a:pt x="4105428" y="3489045"/>
                  <a:pt x="4120274" y="3493063"/>
                </a:cubicBezTo>
                <a:cubicBezTo>
                  <a:pt x="4135120" y="3497082"/>
                  <a:pt x="4147900" y="3501435"/>
                  <a:pt x="4158616" y="3506123"/>
                </a:cubicBezTo>
                <a:cubicBezTo>
                  <a:pt x="4169332" y="3510811"/>
                  <a:pt x="4177926" y="3515164"/>
                  <a:pt x="4184400" y="3519183"/>
                </a:cubicBezTo>
                <a:cubicBezTo>
                  <a:pt x="4190874" y="3523201"/>
                  <a:pt x="4195562" y="3525210"/>
                  <a:pt x="4198464" y="3525210"/>
                </a:cubicBezTo>
                <a:cubicBezTo>
                  <a:pt x="4200474" y="3525210"/>
                  <a:pt x="4202203" y="3524652"/>
                  <a:pt x="4203654" y="3523536"/>
                </a:cubicBezTo>
                <a:cubicBezTo>
                  <a:pt x="4205105" y="3522420"/>
                  <a:pt x="4206333" y="3520466"/>
                  <a:pt x="4207338" y="3517676"/>
                </a:cubicBezTo>
                <a:cubicBezTo>
                  <a:pt x="4208343" y="3514885"/>
                  <a:pt x="4209124" y="3511146"/>
                  <a:pt x="4209682" y="3506458"/>
                </a:cubicBezTo>
                <a:cubicBezTo>
                  <a:pt x="4210240" y="3501770"/>
                  <a:pt x="4210519" y="3496189"/>
                  <a:pt x="4210519" y="3489715"/>
                </a:cubicBezTo>
                <a:cubicBezTo>
                  <a:pt x="4210519" y="3478553"/>
                  <a:pt x="4209849" y="3470125"/>
                  <a:pt x="4208510" y="3464432"/>
                </a:cubicBezTo>
                <a:cubicBezTo>
                  <a:pt x="4207170" y="3458740"/>
                  <a:pt x="4204994" y="3454331"/>
                  <a:pt x="4201981" y="3451205"/>
                </a:cubicBezTo>
                <a:cubicBezTo>
                  <a:pt x="4198967" y="3448080"/>
                  <a:pt x="4193665" y="3444396"/>
                  <a:pt x="4186075" y="3440155"/>
                </a:cubicBezTo>
                <a:cubicBezTo>
                  <a:pt x="4178484" y="3435913"/>
                  <a:pt x="4168941" y="3431951"/>
                  <a:pt x="4157444" y="3428267"/>
                </a:cubicBezTo>
                <a:cubicBezTo>
                  <a:pt x="4145947" y="3424584"/>
                  <a:pt x="4132496" y="3421458"/>
                  <a:pt x="4117093" y="3418891"/>
                </a:cubicBezTo>
                <a:cubicBezTo>
                  <a:pt x="4101689" y="3416324"/>
                  <a:pt x="4084611" y="3415040"/>
                  <a:pt x="4065859" y="3415040"/>
                </a:cubicBezTo>
                <a:close/>
                <a:moveTo>
                  <a:pt x="8281935" y="3400976"/>
                </a:moveTo>
                <a:cubicBezTo>
                  <a:pt x="8262960" y="3400976"/>
                  <a:pt x="8250068" y="3404269"/>
                  <a:pt x="8243259" y="3410854"/>
                </a:cubicBezTo>
                <a:cubicBezTo>
                  <a:pt x="8236450" y="3417440"/>
                  <a:pt x="8233045" y="3429216"/>
                  <a:pt x="8233045" y="3446182"/>
                </a:cubicBezTo>
                <a:cubicBezTo>
                  <a:pt x="8233045" y="3462479"/>
                  <a:pt x="8236338" y="3473753"/>
                  <a:pt x="8242924" y="3480004"/>
                </a:cubicBezTo>
                <a:cubicBezTo>
                  <a:pt x="8249509" y="3486254"/>
                  <a:pt x="8262290" y="3489380"/>
                  <a:pt x="8281266" y="3489380"/>
                </a:cubicBezTo>
                <a:cubicBezTo>
                  <a:pt x="8300018" y="3489380"/>
                  <a:pt x="8312854" y="3486143"/>
                  <a:pt x="8319775" y="3479669"/>
                </a:cubicBezTo>
                <a:cubicBezTo>
                  <a:pt x="8326695" y="3473195"/>
                  <a:pt x="8330156" y="3461475"/>
                  <a:pt x="8330156" y="3444508"/>
                </a:cubicBezTo>
                <a:cubicBezTo>
                  <a:pt x="8330156" y="3428212"/>
                  <a:pt x="8326807" y="3416882"/>
                  <a:pt x="8320110" y="3410519"/>
                </a:cubicBezTo>
                <a:cubicBezTo>
                  <a:pt x="8313413" y="3404157"/>
                  <a:pt x="8300688" y="3400976"/>
                  <a:pt x="8281935" y="3400976"/>
                </a:cubicBezTo>
                <a:close/>
                <a:moveTo>
                  <a:pt x="7358010" y="3400976"/>
                </a:moveTo>
                <a:cubicBezTo>
                  <a:pt x="7339035" y="3400976"/>
                  <a:pt x="7326143" y="3404269"/>
                  <a:pt x="7319334" y="3410854"/>
                </a:cubicBezTo>
                <a:cubicBezTo>
                  <a:pt x="7312525" y="3417440"/>
                  <a:pt x="7309120" y="3429216"/>
                  <a:pt x="7309120" y="3446182"/>
                </a:cubicBezTo>
                <a:cubicBezTo>
                  <a:pt x="7309120" y="3462479"/>
                  <a:pt x="7312413" y="3473753"/>
                  <a:pt x="7318999" y="3480004"/>
                </a:cubicBezTo>
                <a:cubicBezTo>
                  <a:pt x="7325584" y="3486254"/>
                  <a:pt x="7338365" y="3489380"/>
                  <a:pt x="7357341" y="3489380"/>
                </a:cubicBezTo>
                <a:cubicBezTo>
                  <a:pt x="7376093" y="3489380"/>
                  <a:pt x="7388929" y="3486143"/>
                  <a:pt x="7395850" y="3479669"/>
                </a:cubicBezTo>
                <a:cubicBezTo>
                  <a:pt x="7402770" y="3473195"/>
                  <a:pt x="7406231" y="3461475"/>
                  <a:pt x="7406231" y="3444508"/>
                </a:cubicBezTo>
                <a:cubicBezTo>
                  <a:pt x="7406231" y="3428212"/>
                  <a:pt x="7402882" y="3416882"/>
                  <a:pt x="7396185" y="3410519"/>
                </a:cubicBezTo>
                <a:cubicBezTo>
                  <a:pt x="7389488" y="3404157"/>
                  <a:pt x="7376763" y="3400976"/>
                  <a:pt x="7358010" y="3400976"/>
                </a:cubicBezTo>
                <a:close/>
                <a:moveTo>
                  <a:pt x="6630948" y="3400976"/>
                </a:moveTo>
                <a:cubicBezTo>
                  <a:pt x="6612195" y="3400976"/>
                  <a:pt x="6599359" y="3404269"/>
                  <a:pt x="6592439" y="3410854"/>
                </a:cubicBezTo>
                <a:cubicBezTo>
                  <a:pt x="6585518" y="3417440"/>
                  <a:pt x="6582058" y="3429216"/>
                  <a:pt x="6582058" y="3446182"/>
                </a:cubicBezTo>
                <a:cubicBezTo>
                  <a:pt x="6582058" y="3462479"/>
                  <a:pt x="6585406" y="3473753"/>
                  <a:pt x="6592104" y="3480004"/>
                </a:cubicBezTo>
                <a:cubicBezTo>
                  <a:pt x="6598801" y="3486254"/>
                  <a:pt x="6611526" y="3489380"/>
                  <a:pt x="6630278" y="3489380"/>
                </a:cubicBezTo>
                <a:cubicBezTo>
                  <a:pt x="6649254" y="3489380"/>
                  <a:pt x="6662146" y="3486143"/>
                  <a:pt x="6668955" y="3479669"/>
                </a:cubicBezTo>
                <a:cubicBezTo>
                  <a:pt x="6675764" y="3473195"/>
                  <a:pt x="6679168" y="3461475"/>
                  <a:pt x="6679168" y="3444508"/>
                </a:cubicBezTo>
                <a:cubicBezTo>
                  <a:pt x="6679168" y="3428212"/>
                  <a:pt x="6675875" y="3416882"/>
                  <a:pt x="6669290" y="3410519"/>
                </a:cubicBezTo>
                <a:cubicBezTo>
                  <a:pt x="6662704" y="3404157"/>
                  <a:pt x="6649923" y="3400976"/>
                  <a:pt x="6630948" y="3400976"/>
                </a:cubicBezTo>
                <a:close/>
                <a:moveTo>
                  <a:pt x="3205112" y="3400976"/>
                </a:moveTo>
                <a:cubicBezTo>
                  <a:pt x="3186136" y="3400976"/>
                  <a:pt x="3173244" y="3404269"/>
                  <a:pt x="3166435" y="3410854"/>
                </a:cubicBezTo>
                <a:cubicBezTo>
                  <a:pt x="3159626" y="3417440"/>
                  <a:pt x="3156221" y="3429216"/>
                  <a:pt x="3156221" y="3446182"/>
                </a:cubicBezTo>
                <a:cubicBezTo>
                  <a:pt x="3156221" y="3462479"/>
                  <a:pt x="3159514" y="3473753"/>
                  <a:pt x="3166100" y="3480004"/>
                </a:cubicBezTo>
                <a:cubicBezTo>
                  <a:pt x="3172685" y="3486254"/>
                  <a:pt x="3185466" y="3489380"/>
                  <a:pt x="3204442" y="3489380"/>
                </a:cubicBezTo>
                <a:cubicBezTo>
                  <a:pt x="3223194" y="3489380"/>
                  <a:pt x="3236030" y="3486143"/>
                  <a:pt x="3242951" y="3479669"/>
                </a:cubicBezTo>
                <a:cubicBezTo>
                  <a:pt x="3249872" y="3473195"/>
                  <a:pt x="3253332" y="3461475"/>
                  <a:pt x="3253332" y="3444508"/>
                </a:cubicBezTo>
                <a:cubicBezTo>
                  <a:pt x="3253332" y="3428212"/>
                  <a:pt x="3249983" y="3416882"/>
                  <a:pt x="3243286" y="3410519"/>
                </a:cubicBezTo>
                <a:cubicBezTo>
                  <a:pt x="3236588" y="3404157"/>
                  <a:pt x="3223863" y="3400976"/>
                  <a:pt x="3205112" y="3400976"/>
                </a:cubicBezTo>
                <a:close/>
                <a:moveTo>
                  <a:pt x="5424101" y="3389591"/>
                </a:moveTo>
                <a:cubicBezTo>
                  <a:pt x="5415841" y="3389591"/>
                  <a:pt x="5409032" y="3389926"/>
                  <a:pt x="5403674" y="3390595"/>
                </a:cubicBezTo>
                <a:cubicBezTo>
                  <a:pt x="5398316" y="3391265"/>
                  <a:pt x="5394019" y="3392214"/>
                  <a:pt x="5390782" y="3393441"/>
                </a:cubicBezTo>
                <a:cubicBezTo>
                  <a:pt x="5387545" y="3394669"/>
                  <a:pt x="5385256" y="3396176"/>
                  <a:pt x="5383917" y="3397962"/>
                </a:cubicBezTo>
                <a:cubicBezTo>
                  <a:pt x="5382578" y="3399748"/>
                  <a:pt x="5381908" y="3401757"/>
                  <a:pt x="5381908" y="3403990"/>
                </a:cubicBezTo>
                <a:lnTo>
                  <a:pt x="5381908" y="3844335"/>
                </a:lnTo>
                <a:cubicBezTo>
                  <a:pt x="5381908" y="3846567"/>
                  <a:pt x="5382578" y="3848521"/>
                  <a:pt x="5383917" y="3850195"/>
                </a:cubicBezTo>
                <a:cubicBezTo>
                  <a:pt x="5385256" y="3851869"/>
                  <a:pt x="5387545" y="3853264"/>
                  <a:pt x="5390782" y="3854381"/>
                </a:cubicBezTo>
                <a:cubicBezTo>
                  <a:pt x="5394019" y="3855497"/>
                  <a:pt x="5398316" y="3856334"/>
                  <a:pt x="5403674" y="3856892"/>
                </a:cubicBezTo>
                <a:cubicBezTo>
                  <a:pt x="5409032" y="3857450"/>
                  <a:pt x="5415841" y="3857729"/>
                  <a:pt x="5424101" y="3857729"/>
                </a:cubicBezTo>
                <a:cubicBezTo>
                  <a:pt x="5432361" y="3857729"/>
                  <a:pt x="5439170" y="3857450"/>
                  <a:pt x="5444528" y="3856892"/>
                </a:cubicBezTo>
                <a:cubicBezTo>
                  <a:pt x="5449885" y="3856334"/>
                  <a:pt x="5454182" y="3855497"/>
                  <a:pt x="5457419" y="3854381"/>
                </a:cubicBezTo>
                <a:cubicBezTo>
                  <a:pt x="5460657" y="3853264"/>
                  <a:pt x="5462945" y="3851869"/>
                  <a:pt x="5464284" y="3850195"/>
                </a:cubicBezTo>
                <a:cubicBezTo>
                  <a:pt x="5465624" y="3848521"/>
                  <a:pt x="5466293" y="3846567"/>
                  <a:pt x="5466293" y="3844335"/>
                </a:cubicBezTo>
                <a:lnTo>
                  <a:pt x="5466293" y="3403990"/>
                </a:lnTo>
                <a:cubicBezTo>
                  <a:pt x="5466293" y="3401757"/>
                  <a:pt x="5465624" y="3399748"/>
                  <a:pt x="5464284" y="3397962"/>
                </a:cubicBezTo>
                <a:cubicBezTo>
                  <a:pt x="5462945" y="3396176"/>
                  <a:pt x="5460657" y="3394669"/>
                  <a:pt x="5457419" y="3393441"/>
                </a:cubicBezTo>
                <a:cubicBezTo>
                  <a:pt x="5454182" y="3392214"/>
                  <a:pt x="5449885" y="3391265"/>
                  <a:pt x="5444528" y="3390595"/>
                </a:cubicBezTo>
                <a:cubicBezTo>
                  <a:pt x="5439170" y="3389926"/>
                  <a:pt x="5432361" y="3389591"/>
                  <a:pt x="5424101" y="3389591"/>
                </a:cubicBezTo>
                <a:close/>
                <a:moveTo>
                  <a:pt x="11436571" y="2898272"/>
                </a:moveTo>
                <a:lnTo>
                  <a:pt x="11468717" y="2898272"/>
                </a:lnTo>
                <a:lnTo>
                  <a:pt x="11468717" y="2949171"/>
                </a:lnTo>
                <a:cubicBezTo>
                  <a:pt x="11458448" y="2960779"/>
                  <a:pt x="11448347" y="2969598"/>
                  <a:pt x="11438412" y="2975625"/>
                </a:cubicBezTo>
                <a:cubicBezTo>
                  <a:pt x="11428478" y="2981653"/>
                  <a:pt x="11417595" y="2984666"/>
                  <a:pt x="11405763" y="2984666"/>
                </a:cubicBezTo>
                <a:cubicBezTo>
                  <a:pt x="11391699" y="2984666"/>
                  <a:pt x="11380704" y="2981095"/>
                  <a:pt x="11372779" y="2973951"/>
                </a:cubicBezTo>
                <a:cubicBezTo>
                  <a:pt x="11364854" y="2966807"/>
                  <a:pt x="11360891" y="2956984"/>
                  <a:pt x="11360891" y="2944483"/>
                </a:cubicBezTo>
                <a:cubicBezTo>
                  <a:pt x="11360891" y="2937116"/>
                  <a:pt x="11362287" y="2930586"/>
                  <a:pt x="11365077" y="2924893"/>
                </a:cubicBezTo>
                <a:cubicBezTo>
                  <a:pt x="11367868" y="2919201"/>
                  <a:pt x="11372277" y="2914345"/>
                  <a:pt x="11378304" y="2910327"/>
                </a:cubicBezTo>
                <a:cubicBezTo>
                  <a:pt x="11384332" y="2906308"/>
                  <a:pt x="11392145" y="2903295"/>
                  <a:pt x="11401745" y="2901286"/>
                </a:cubicBezTo>
                <a:cubicBezTo>
                  <a:pt x="11411344" y="2899276"/>
                  <a:pt x="11422953" y="2898272"/>
                  <a:pt x="11436571" y="2898272"/>
                </a:cubicBezTo>
                <a:close/>
                <a:moveTo>
                  <a:pt x="2273522" y="2898272"/>
                </a:moveTo>
                <a:lnTo>
                  <a:pt x="2305669" y="2898272"/>
                </a:lnTo>
                <a:lnTo>
                  <a:pt x="2305669" y="2949171"/>
                </a:lnTo>
                <a:cubicBezTo>
                  <a:pt x="2295400" y="2960779"/>
                  <a:pt x="2285298" y="2969598"/>
                  <a:pt x="2275364" y="2975625"/>
                </a:cubicBezTo>
                <a:cubicBezTo>
                  <a:pt x="2265430" y="2981653"/>
                  <a:pt x="2254547" y="2984666"/>
                  <a:pt x="2242715" y="2984666"/>
                </a:cubicBezTo>
                <a:cubicBezTo>
                  <a:pt x="2228651" y="2984666"/>
                  <a:pt x="2217656" y="2981095"/>
                  <a:pt x="2209731" y="2973951"/>
                </a:cubicBezTo>
                <a:cubicBezTo>
                  <a:pt x="2201806" y="2966807"/>
                  <a:pt x="2197843" y="2956984"/>
                  <a:pt x="2197843" y="2944483"/>
                </a:cubicBezTo>
                <a:cubicBezTo>
                  <a:pt x="2197843" y="2937116"/>
                  <a:pt x="2199239" y="2930586"/>
                  <a:pt x="2202029" y="2924893"/>
                </a:cubicBezTo>
                <a:cubicBezTo>
                  <a:pt x="2204819" y="2919201"/>
                  <a:pt x="2209228" y="2914345"/>
                  <a:pt x="2215256" y="2910327"/>
                </a:cubicBezTo>
                <a:cubicBezTo>
                  <a:pt x="2221284" y="2906308"/>
                  <a:pt x="2229097" y="2903295"/>
                  <a:pt x="2238697" y="2901286"/>
                </a:cubicBezTo>
                <a:cubicBezTo>
                  <a:pt x="2248296" y="2899276"/>
                  <a:pt x="2259904" y="2898272"/>
                  <a:pt x="2273522" y="2898272"/>
                </a:cubicBezTo>
                <a:close/>
                <a:moveTo>
                  <a:pt x="1625822" y="2898272"/>
                </a:moveTo>
                <a:lnTo>
                  <a:pt x="1657969" y="2898272"/>
                </a:lnTo>
                <a:lnTo>
                  <a:pt x="1657969" y="2949171"/>
                </a:lnTo>
                <a:cubicBezTo>
                  <a:pt x="1647700" y="2960779"/>
                  <a:pt x="1637598" y="2969598"/>
                  <a:pt x="1627664" y="2975625"/>
                </a:cubicBezTo>
                <a:cubicBezTo>
                  <a:pt x="1617729" y="2981653"/>
                  <a:pt x="1606846" y="2984666"/>
                  <a:pt x="1595014" y="2984666"/>
                </a:cubicBezTo>
                <a:cubicBezTo>
                  <a:pt x="1580950" y="2984666"/>
                  <a:pt x="1569956" y="2981095"/>
                  <a:pt x="1562031" y="2973951"/>
                </a:cubicBezTo>
                <a:cubicBezTo>
                  <a:pt x="1554105" y="2966807"/>
                  <a:pt x="1550143" y="2956984"/>
                  <a:pt x="1550143" y="2944483"/>
                </a:cubicBezTo>
                <a:cubicBezTo>
                  <a:pt x="1550143" y="2937116"/>
                  <a:pt x="1551538" y="2930586"/>
                  <a:pt x="1554329" y="2924893"/>
                </a:cubicBezTo>
                <a:cubicBezTo>
                  <a:pt x="1557119" y="2919201"/>
                  <a:pt x="1561528" y="2914345"/>
                  <a:pt x="1567556" y="2910327"/>
                </a:cubicBezTo>
                <a:cubicBezTo>
                  <a:pt x="1573583" y="2906308"/>
                  <a:pt x="1581397" y="2903295"/>
                  <a:pt x="1590996" y="2901286"/>
                </a:cubicBezTo>
                <a:cubicBezTo>
                  <a:pt x="1600596" y="2899276"/>
                  <a:pt x="1612204" y="2898272"/>
                  <a:pt x="1625822" y="2898272"/>
                </a:cubicBezTo>
                <a:close/>
                <a:moveTo>
                  <a:pt x="10684244" y="2778725"/>
                </a:moveTo>
                <a:cubicBezTo>
                  <a:pt x="10696299" y="2778725"/>
                  <a:pt x="10707852" y="2782744"/>
                  <a:pt x="10718903" y="2790781"/>
                </a:cubicBezTo>
                <a:cubicBezTo>
                  <a:pt x="10729953" y="2798817"/>
                  <a:pt x="10741506" y="2810426"/>
                  <a:pt x="10753561" y="2825606"/>
                </a:cubicBezTo>
                <a:lnTo>
                  <a:pt x="10753561" y="2924726"/>
                </a:lnTo>
                <a:cubicBezTo>
                  <a:pt x="10746417" y="2933656"/>
                  <a:pt x="10739832" y="2941190"/>
                  <a:pt x="10733804" y="2947329"/>
                </a:cubicBezTo>
                <a:cubicBezTo>
                  <a:pt x="10727777" y="2953468"/>
                  <a:pt x="10721916" y="2958435"/>
                  <a:pt x="10716224" y="2962231"/>
                </a:cubicBezTo>
                <a:cubicBezTo>
                  <a:pt x="10710531" y="2966026"/>
                  <a:pt x="10704950" y="2968760"/>
                  <a:pt x="10699481" y="2970435"/>
                </a:cubicBezTo>
                <a:cubicBezTo>
                  <a:pt x="10694011" y="2972109"/>
                  <a:pt x="10688374" y="2972946"/>
                  <a:pt x="10682570" y="2972946"/>
                </a:cubicBezTo>
                <a:cubicBezTo>
                  <a:pt x="10670961" y="2972946"/>
                  <a:pt x="10661362" y="2970156"/>
                  <a:pt x="10653772" y="2964575"/>
                </a:cubicBezTo>
                <a:cubicBezTo>
                  <a:pt x="10646182" y="2958994"/>
                  <a:pt x="10640098" y="2951571"/>
                  <a:pt x="10635522" y="2942306"/>
                </a:cubicBezTo>
                <a:cubicBezTo>
                  <a:pt x="10630945" y="2933042"/>
                  <a:pt x="10627652" y="2922493"/>
                  <a:pt x="10625643" y="2910662"/>
                </a:cubicBezTo>
                <a:cubicBezTo>
                  <a:pt x="10623634" y="2898830"/>
                  <a:pt x="10622630" y="2886663"/>
                  <a:pt x="10622630" y="2874162"/>
                </a:cubicBezTo>
                <a:cubicBezTo>
                  <a:pt x="10622630" y="2862330"/>
                  <a:pt x="10623802" y="2850777"/>
                  <a:pt x="10626146" y="2839503"/>
                </a:cubicBezTo>
                <a:cubicBezTo>
                  <a:pt x="10628490" y="2828229"/>
                  <a:pt x="10632061" y="2818016"/>
                  <a:pt x="10636861" y="2808863"/>
                </a:cubicBezTo>
                <a:cubicBezTo>
                  <a:pt x="10641661" y="2799710"/>
                  <a:pt x="10648023" y="2792399"/>
                  <a:pt x="10655948" y="2786930"/>
                </a:cubicBezTo>
                <a:cubicBezTo>
                  <a:pt x="10663874" y="2781460"/>
                  <a:pt x="10673305" y="2778725"/>
                  <a:pt x="10684244" y="2778725"/>
                </a:cubicBezTo>
                <a:close/>
                <a:moveTo>
                  <a:pt x="9646019" y="2778725"/>
                </a:moveTo>
                <a:cubicBezTo>
                  <a:pt x="9658074" y="2778725"/>
                  <a:pt x="9669627" y="2782744"/>
                  <a:pt x="9680678" y="2790781"/>
                </a:cubicBezTo>
                <a:cubicBezTo>
                  <a:pt x="9691728" y="2798817"/>
                  <a:pt x="9703281" y="2810426"/>
                  <a:pt x="9715336" y="2825606"/>
                </a:cubicBezTo>
                <a:lnTo>
                  <a:pt x="9715336" y="2924726"/>
                </a:lnTo>
                <a:cubicBezTo>
                  <a:pt x="9708192" y="2933656"/>
                  <a:pt x="9701607" y="2941190"/>
                  <a:pt x="9695579" y="2947329"/>
                </a:cubicBezTo>
                <a:cubicBezTo>
                  <a:pt x="9689552" y="2953468"/>
                  <a:pt x="9683691" y="2958435"/>
                  <a:pt x="9677999" y="2962231"/>
                </a:cubicBezTo>
                <a:cubicBezTo>
                  <a:pt x="9672306" y="2966026"/>
                  <a:pt x="9666725" y="2968760"/>
                  <a:pt x="9661256" y="2970435"/>
                </a:cubicBezTo>
                <a:cubicBezTo>
                  <a:pt x="9655786" y="2972109"/>
                  <a:pt x="9650149" y="2972946"/>
                  <a:pt x="9644345" y="2972946"/>
                </a:cubicBezTo>
                <a:cubicBezTo>
                  <a:pt x="9632736" y="2972946"/>
                  <a:pt x="9623137" y="2970156"/>
                  <a:pt x="9615547" y="2964575"/>
                </a:cubicBezTo>
                <a:cubicBezTo>
                  <a:pt x="9607957" y="2958994"/>
                  <a:pt x="9601873" y="2951571"/>
                  <a:pt x="9597297" y="2942306"/>
                </a:cubicBezTo>
                <a:cubicBezTo>
                  <a:pt x="9592720" y="2933042"/>
                  <a:pt x="9589427" y="2922493"/>
                  <a:pt x="9587418" y="2910662"/>
                </a:cubicBezTo>
                <a:cubicBezTo>
                  <a:pt x="9585409" y="2898830"/>
                  <a:pt x="9584405" y="2886663"/>
                  <a:pt x="9584405" y="2874162"/>
                </a:cubicBezTo>
                <a:cubicBezTo>
                  <a:pt x="9584405" y="2862330"/>
                  <a:pt x="9585577" y="2850777"/>
                  <a:pt x="9587921" y="2839503"/>
                </a:cubicBezTo>
                <a:cubicBezTo>
                  <a:pt x="9590265" y="2828229"/>
                  <a:pt x="9593836" y="2818016"/>
                  <a:pt x="9598636" y="2808863"/>
                </a:cubicBezTo>
                <a:cubicBezTo>
                  <a:pt x="9603436" y="2799710"/>
                  <a:pt x="9609798" y="2792399"/>
                  <a:pt x="9617723" y="2786930"/>
                </a:cubicBezTo>
                <a:cubicBezTo>
                  <a:pt x="9625649" y="2781460"/>
                  <a:pt x="9635080" y="2778725"/>
                  <a:pt x="9646019" y="2778725"/>
                </a:cubicBezTo>
                <a:close/>
                <a:moveTo>
                  <a:pt x="6610410" y="2774037"/>
                </a:moveTo>
                <a:cubicBezTo>
                  <a:pt x="6624474" y="2774037"/>
                  <a:pt x="6636138" y="2776605"/>
                  <a:pt x="6645403" y="2781739"/>
                </a:cubicBezTo>
                <a:cubicBezTo>
                  <a:pt x="6654667" y="2786874"/>
                  <a:pt x="6662090" y="2794018"/>
                  <a:pt x="6667672" y="2803171"/>
                </a:cubicBezTo>
                <a:cubicBezTo>
                  <a:pt x="6673252" y="2812323"/>
                  <a:pt x="6677215" y="2823095"/>
                  <a:pt x="6679559" y="2835485"/>
                </a:cubicBezTo>
                <a:cubicBezTo>
                  <a:pt x="6681903" y="2847875"/>
                  <a:pt x="6683075" y="2861437"/>
                  <a:pt x="6683075" y="2876171"/>
                </a:cubicBezTo>
                <a:cubicBezTo>
                  <a:pt x="6683075" y="2892021"/>
                  <a:pt x="6681624" y="2906141"/>
                  <a:pt x="6678722" y="2918531"/>
                </a:cubicBezTo>
                <a:cubicBezTo>
                  <a:pt x="6675820" y="2930921"/>
                  <a:pt x="6671355" y="2941469"/>
                  <a:pt x="6665327" y="2950175"/>
                </a:cubicBezTo>
                <a:cubicBezTo>
                  <a:pt x="6659300" y="2958882"/>
                  <a:pt x="6651598" y="2965524"/>
                  <a:pt x="6642222" y="2970100"/>
                </a:cubicBezTo>
                <a:cubicBezTo>
                  <a:pt x="6632845" y="2974676"/>
                  <a:pt x="6621795" y="2976965"/>
                  <a:pt x="6609071" y="2976965"/>
                </a:cubicBezTo>
                <a:cubicBezTo>
                  <a:pt x="6595230" y="2976965"/>
                  <a:pt x="6583621" y="2974453"/>
                  <a:pt x="6574244" y="2969430"/>
                </a:cubicBezTo>
                <a:cubicBezTo>
                  <a:pt x="6564869" y="2964407"/>
                  <a:pt x="6557445" y="2957319"/>
                  <a:pt x="6551976" y="2948166"/>
                </a:cubicBezTo>
                <a:cubicBezTo>
                  <a:pt x="6546507" y="2939013"/>
                  <a:pt x="6542544" y="2928242"/>
                  <a:pt x="6540088" y="2915852"/>
                </a:cubicBezTo>
                <a:cubicBezTo>
                  <a:pt x="6537633" y="2903462"/>
                  <a:pt x="6536405" y="2889900"/>
                  <a:pt x="6536405" y="2875166"/>
                </a:cubicBezTo>
                <a:cubicBezTo>
                  <a:pt x="6536405" y="2859316"/>
                  <a:pt x="6537912" y="2845196"/>
                  <a:pt x="6540925" y="2832806"/>
                </a:cubicBezTo>
                <a:cubicBezTo>
                  <a:pt x="6543940" y="2820416"/>
                  <a:pt x="6548460" y="2809812"/>
                  <a:pt x="6554488" y="2800994"/>
                </a:cubicBezTo>
                <a:cubicBezTo>
                  <a:pt x="6560515" y="2792176"/>
                  <a:pt x="6568217" y="2785479"/>
                  <a:pt x="6577594" y="2780902"/>
                </a:cubicBezTo>
                <a:cubicBezTo>
                  <a:pt x="6586969" y="2776326"/>
                  <a:pt x="6597909" y="2774037"/>
                  <a:pt x="6610410" y="2774037"/>
                </a:cubicBezTo>
                <a:close/>
                <a:moveTo>
                  <a:pt x="5295960" y="2774037"/>
                </a:moveTo>
                <a:cubicBezTo>
                  <a:pt x="5310024" y="2774037"/>
                  <a:pt x="5321689" y="2776605"/>
                  <a:pt x="5330954" y="2781739"/>
                </a:cubicBezTo>
                <a:cubicBezTo>
                  <a:pt x="5340218" y="2786874"/>
                  <a:pt x="5347641" y="2794018"/>
                  <a:pt x="5353222" y="2803171"/>
                </a:cubicBezTo>
                <a:cubicBezTo>
                  <a:pt x="5358803" y="2812323"/>
                  <a:pt x="5362765" y="2823095"/>
                  <a:pt x="5365110" y="2835485"/>
                </a:cubicBezTo>
                <a:cubicBezTo>
                  <a:pt x="5367454" y="2847875"/>
                  <a:pt x="5368625" y="2861437"/>
                  <a:pt x="5368625" y="2876171"/>
                </a:cubicBezTo>
                <a:cubicBezTo>
                  <a:pt x="5368625" y="2892021"/>
                  <a:pt x="5367174" y="2906141"/>
                  <a:pt x="5364272" y="2918531"/>
                </a:cubicBezTo>
                <a:cubicBezTo>
                  <a:pt x="5361370" y="2930921"/>
                  <a:pt x="5356906" y="2941469"/>
                  <a:pt x="5350878" y="2950175"/>
                </a:cubicBezTo>
                <a:cubicBezTo>
                  <a:pt x="5344850" y="2958882"/>
                  <a:pt x="5337149" y="2965524"/>
                  <a:pt x="5327772" y="2970100"/>
                </a:cubicBezTo>
                <a:cubicBezTo>
                  <a:pt x="5318396" y="2974676"/>
                  <a:pt x="5307345" y="2976965"/>
                  <a:pt x="5294621" y="2976965"/>
                </a:cubicBezTo>
                <a:cubicBezTo>
                  <a:pt x="5280780" y="2976965"/>
                  <a:pt x="5269171" y="2974453"/>
                  <a:pt x="5259795" y="2969430"/>
                </a:cubicBezTo>
                <a:cubicBezTo>
                  <a:pt x="5250419" y="2964407"/>
                  <a:pt x="5242996" y="2957319"/>
                  <a:pt x="5237526" y="2948166"/>
                </a:cubicBezTo>
                <a:cubicBezTo>
                  <a:pt x="5232057" y="2939013"/>
                  <a:pt x="5228095" y="2928242"/>
                  <a:pt x="5225639" y="2915852"/>
                </a:cubicBezTo>
                <a:cubicBezTo>
                  <a:pt x="5223183" y="2903462"/>
                  <a:pt x="5221956" y="2889900"/>
                  <a:pt x="5221956" y="2875166"/>
                </a:cubicBezTo>
                <a:cubicBezTo>
                  <a:pt x="5221956" y="2859316"/>
                  <a:pt x="5223463" y="2845196"/>
                  <a:pt x="5226476" y="2832806"/>
                </a:cubicBezTo>
                <a:cubicBezTo>
                  <a:pt x="5229490" y="2820416"/>
                  <a:pt x="5234010" y="2809812"/>
                  <a:pt x="5240038" y="2800994"/>
                </a:cubicBezTo>
                <a:cubicBezTo>
                  <a:pt x="5246066" y="2792176"/>
                  <a:pt x="5253768" y="2785479"/>
                  <a:pt x="5263144" y="2780902"/>
                </a:cubicBezTo>
                <a:cubicBezTo>
                  <a:pt x="5272520" y="2776326"/>
                  <a:pt x="5283459" y="2774037"/>
                  <a:pt x="5295960" y="2774037"/>
                </a:cubicBezTo>
                <a:close/>
                <a:moveTo>
                  <a:pt x="3724335" y="2774037"/>
                </a:moveTo>
                <a:cubicBezTo>
                  <a:pt x="3738399" y="2774037"/>
                  <a:pt x="3750064" y="2776605"/>
                  <a:pt x="3759329" y="2781739"/>
                </a:cubicBezTo>
                <a:cubicBezTo>
                  <a:pt x="3768593" y="2786874"/>
                  <a:pt x="3776016" y="2794018"/>
                  <a:pt x="3781597" y="2803171"/>
                </a:cubicBezTo>
                <a:cubicBezTo>
                  <a:pt x="3787178" y="2812323"/>
                  <a:pt x="3791141" y="2823095"/>
                  <a:pt x="3793485" y="2835485"/>
                </a:cubicBezTo>
                <a:cubicBezTo>
                  <a:pt x="3795829" y="2847875"/>
                  <a:pt x="3797001" y="2861437"/>
                  <a:pt x="3797001" y="2876171"/>
                </a:cubicBezTo>
                <a:cubicBezTo>
                  <a:pt x="3797001" y="2892021"/>
                  <a:pt x="3795550" y="2906141"/>
                  <a:pt x="3792648" y="2918531"/>
                </a:cubicBezTo>
                <a:cubicBezTo>
                  <a:pt x="3789746" y="2930921"/>
                  <a:pt x="3785281" y="2941469"/>
                  <a:pt x="3779254" y="2950175"/>
                </a:cubicBezTo>
                <a:cubicBezTo>
                  <a:pt x="3773225" y="2958882"/>
                  <a:pt x="3765524" y="2965524"/>
                  <a:pt x="3756147" y="2970100"/>
                </a:cubicBezTo>
                <a:cubicBezTo>
                  <a:pt x="3746772" y="2974676"/>
                  <a:pt x="3735721" y="2976965"/>
                  <a:pt x="3722996" y="2976965"/>
                </a:cubicBezTo>
                <a:cubicBezTo>
                  <a:pt x="3709155" y="2976965"/>
                  <a:pt x="3697547" y="2974453"/>
                  <a:pt x="3688170" y="2969430"/>
                </a:cubicBezTo>
                <a:cubicBezTo>
                  <a:pt x="3678794" y="2964407"/>
                  <a:pt x="3671371" y="2957319"/>
                  <a:pt x="3665902" y="2948166"/>
                </a:cubicBezTo>
                <a:cubicBezTo>
                  <a:pt x="3660433" y="2939013"/>
                  <a:pt x="3656470" y="2928242"/>
                  <a:pt x="3654014" y="2915852"/>
                </a:cubicBezTo>
                <a:cubicBezTo>
                  <a:pt x="3651558" y="2903462"/>
                  <a:pt x="3650331" y="2889900"/>
                  <a:pt x="3650331" y="2875166"/>
                </a:cubicBezTo>
                <a:cubicBezTo>
                  <a:pt x="3650331" y="2859316"/>
                  <a:pt x="3651838" y="2845196"/>
                  <a:pt x="3654852" y="2832806"/>
                </a:cubicBezTo>
                <a:cubicBezTo>
                  <a:pt x="3657865" y="2820416"/>
                  <a:pt x="3662386" y="2809812"/>
                  <a:pt x="3668413" y="2800994"/>
                </a:cubicBezTo>
                <a:cubicBezTo>
                  <a:pt x="3674441" y="2792176"/>
                  <a:pt x="3682143" y="2785479"/>
                  <a:pt x="3691519" y="2780902"/>
                </a:cubicBezTo>
                <a:cubicBezTo>
                  <a:pt x="3700895" y="2776326"/>
                  <a:pt x="3711834" y="2774037"/>
                  <a:pt x="3724335" y="2774037"/>
                </a:cubicBezTo>
                <a:close/>
                <a:moveTo>
                  <a:pt x="8048499" y="2767005"/>
                </a:moveTo>
                <a:cubicBezTo>
                  <a:pt x="8069707" y="2767005"/>
                  <a:pt x="8085389" y="2773758"/>
                  <a:pt x="8095547" y="2787265"/>
                </a:cubicBezTo>
                <a:cubicBezTo>
                  <a:pt x="8105704" y="2800771"/>
                  <a:pt x="8110448" y="2819356"/>
                  <a:pt x="8109778" y="2843019"/>
                </a:cubicBezTo>
                <a:lnTo>
                  <a:pt x="7983870" y="2843019"/>
                </a:lnTo>
                <a:cubicBezTo>
                  <a:pt x="7984316" y="2832527"/>
                  <a:pt x="7985935" y="2822648"/>
                  <a:pt x="7988725" y="2813384"/>
                </a:cubicBezTo>
                <a:cubicBezTo>
                  <a:pt x="7991516" y="2804119"/>
                  <a:pt x="7995534" y="2796083"/>
                  <a:pt x="8000780" y="2789274"/>
                </a:cubicBezTo>
                <a:cubicBezTo>
                  <a:pt x="8006027" y="2782465"/>
                  <a:pt x="8012612" y="2777051"/>
                  <a:pt x="8020537" y="2773033"/>
                </a:cubicBezTo>
                <a:cubicBezTo>
                  <a:pt x="8028463" y="2769015"/>
                  <a:pt x="8037783" y="2767005"/>
                  <a:pt x="8048499" y="2767005"/>
                </a:cubicBezTo>
                <a:close/>
                <a:moveTo>
                  <a:pt x="7534149" y="2767005"/>
                </a:moveTo>
                <a:cubicBezTo>
                  <a:pt x="7555357" y="2767005"/>
                  <a:pt x="7571039" y="2773758"/>
                  <a:pt x="7581197" y="2787265"/>
                </a:cubicBezTo>
                <a:cubicBezTo>
                  <a:pt x="7591354" y="2800771"/>
                  <a:pt x="7596098" y="2819356"/>
                  <a:pt x="7595428" y="2843019"/>
                </a:cubicBezTo>
                <a:lnTo>
                  <a:pt x="7469520" y="2843019"/>
                </a:lnTo>
                <a:cubicBezTo>
                  <a:pt x="7469966" y="2832527"/>
                  <a:pt x="7471585" y="2822648"/>
                  <a:pt x="7474375" y="2813384"/>
                </a:cubicBezTo>
                <a:cubicBezTo>
                  <a:pt x="7477167" y="2804119"/>
                  <a:pt x="7481185" y="2796083"/>
                  <a:pt x="7486430" y="2789274"/>
                </a:cubicBezTo>
                <a:cubicBezTo>
                  <a:pt x="7491677" y="2782465"/>
                  <a:pt x="7498262" y="2777051"/>
                  <a:pt x="7506187" y="2773033"/>
                </a:cubicBezTo>
                <a:cubicBezTo>
                  <a:pt x="7514113" y="2769015"/>
                  <a:pt x="7523433" y="2767005"/>
                  <a:pt x="7534149" y="2767005"/>
                </a:cubicBezTo>
                <a:close/>
                <a:moveTo>
                  <a:pt x="4257549" y="2767005"/>
                </a:moveTo>
                <a:cubicBezTo>
                  <a:pt x="4278757" y="2767005"/>
                  <a:pt x="4294441" y="2773758"/>
                  <a:pt x="4304598" y="2787265"/>
                </a:cubicBezTo>
                <a:cubicBezTo>
                  <a:pt x="4314755" y="2800771"/>
                  <a:pt x="4319499" y="2819356"/>
                  <a:pt x="4318829" y="2843019"/>
                </a:cubicBezTo>
                <a:lnTo>
                  <a:pt x="4192921" y="2843019"/>
                </a:lnTo>
                <a:cubicBezTo>
                  <a:pt x="4193368" y="2832527"/>
                  <a:pt x="4194985" y="2822648"/>
                  <a:pt x="4197777" y="2813384"/>
                </a:cubicBezTo>
                <a:cubicBezTo>
                  <a:pt x="4200566" y="2804119"/>
                  <a:pt x="4204585" y="2796083"/>
                  <a:pt x="4209831" y="2789274"/>
                </a:cubicBezTo>
                <a:cubicBezTo>
                  <a:pt x="4215077" y="2782465"/>
                  <a:pt x="4221663" y="2777051"/>
                  <a:pt x="4229588" y="2773033"/>
                </a:cubicBezTo>
                <a:cubicBezTo>
                  <a:pt x="4237513" y="2769015"/>
                  <a:pt x="4246834" y="2767005"/>
                  <a:pt x="4257549" y="2767005"/>
                </a:cubicBezTo>
                <a:close/>
                <a:moveTo>
                  <a:pt x="10965641" y="2713092"/>
                </a:moveTo>
                <a:cubicBezTo>
                  <a:pt x="10957604" y="2713092"/>
                  <a:pt x="10950851" y="2713371"/>
                  <a:pt x="10945382" y="2713929"/>
                </a:cubicBezTo>
                <a:cubicBezTo>
                  <a:pt x="10939912" y="2714488"/>
                  <a:pt x="10935559" y="2715325"/>
                  <a:pt x="10932322" y="2716441"/>
                </a:cubicBezTo>
                <a:cubicBezTo>
                  <a:pt x="10929085" y="2717557"/>
                  <a:pt x="10926853" y="2718953"/>
                  <a:pt x="10925625" y="2720627"/>
                </a:cubicBezTo>
                <a:cubicBezTo>
                  <a:pt x="10924397" y="2722301"/>
                  <a:pt x="10923783" y="2724254"/>
                  <a:pt x="10923783" y="2726487"/>
                </a:cubicBezTo>
                <a:lnTo>
                  <a:pt x="10923783" y="2909322"/>
                </a:lnTo>
                <a:cubicBezTo>
                  <a:pt x="10923783" y="2932093"/>
                  <a:pt x="10925625" y="2951124"/>
                  <a:pt x="10929308" y="2966416"/>
                </a:cubicBezTo>
                <a:cubicBezTo>
                  <a:pt x="10932992" y="2981709"/>
                  <a:pt x="10939131" y="2995159"/>
                  <a:pt x="10947726" y="3006767"/>
                </a:cubicBezTo>
                <a:cubicBezTo>
                  <a:pt x="10956321" y="3018376"/>
                  <a:pt x="10967595" y="3027529"/>
                  <a:pt x="10981547" y="3034226"/>
                </a:cubicBezTo>
                <a:cubicBezTo>
                  <a:pt x="10995500" y="3040923"/>
                  <a:pt x="11012745" y="3044272"/>
                  <a:pt x="11033284" y="3044272"/>
                </a:cubicBezTo>
                <a:cubicBezTo>
                  <a:pt x="11051589" y="3044272"/>
                  <a:pt x="11069281" y="3039807"/>
                  <a:pt x="11086359" y="3030878"/>
                </a:cubicBezTo>
                <a:cubicBezTo>
                  <a:pt x="11103437" y="3021948"/>
                  <a:pt x="11120236" y="3008553"/>
                  <a:pt x="11136756" y="2990694"/>
                </a:cubicBezTo>
                <a:lnTo>
                  <a:pt x="11136756" y="3025185"/>
                </a:lnTo>
                <a:cubicBezTo>
                  <a:pt x="11136756" y="3027417"/>
                  <a:pt x="11137314" y="3029371"/>
                  <a:pt x="11138431" y="3031045"/>
                </a:cubicBezTo>
                <a:cubicBezTo>
                  <a:pt x="11139547" y="3032719"/>
                  <a:pt x="11141444" y="3034115"/>
                  <a:pt x="11144123" y="3035231"/>
                </a:cubicBezTo>
                <a:cubicBezTo>
                  <a:pt x="11146802" y="3036347"/>
                  <a:pt x="11150430" y="3037184"/>
                  <a:pt x="11155006" y="3037742"/>
                </a:cubicBezTo>
                <a:cubicBezTo>
                  <a:pt x="11159583" y="3038300"/>
                  <a:pt x="11165555" y="3038579"/>
                  <a:pt x="11172922" y="3038579"/>
                </a:cubicBezTo>
                <a:cubicBezTo>
                  <a:pt x="11179842" y="3038579"/>
                  <a:pt x="11185590" y="3038300"/>
                  <a:pt x="11190167" y="3037742"/>
                </a:cubicBezTo>
                <a:cubicBezTo>
                  <a:pt x="11194743" y="3037184"/>
                  <a:pt x="11198427" y="3036347"/>
                  <a:pt x="11201217" y="3035231"/>
                </a:cubicBezTo>
                <a:cubicBezTo>
                  <a:pt x="11204008" y="3034115"/>
                  <a:pt x="11205961" y="3032719"/>
                  <a:pt x="11207078" y="3031045"/>
                </a:cubicBezTo>
                <a:cubicBezTo>
                  <a:pt x="11208194" y="3029371"/>
                  <a:pt x="11208752" y="3027417"/>
                  <a:pt x="11208752" y="3025185"/>
                </a:cubicBezTo>
                <a:lnTo>
                  <a:pt x="11208752" y="2726487"/>
                </a:lnTo>
                <a:cubicBezTo>
                  <a:pt x="11208752" y="2724254"/>
                  <a:pt x="11208082" y="2722301"/>
                  <a:pt x="11206743" y="2720627"/>
                </a:cubicBezTo>
                <a:cubicBezTo>
                  <a:pt x="11205403" y="2718953"/>
                  <a:pt x="11203171" y="2717557"/>
                  <a:pt x="11200045" y="2716441"/>
                </a:cubicBezTo>
                <a:cubicBezTo>
                  <a:pt x="11196920" y="2715325"/>
                  <a:pt x="11192678" y="2714488"/>
                  <a:pt x="11187321" y="2713929"/>
                </a:cubicBezTo>
                <a:cubicBezTo>
                  <a:pt x="11181963" y="2713371"/>
                  <a:pt x="11175154" y="2713092"/>
                  <a:pt x="11166894" y="2713092"/>
                </a:cubicBezTo>
                <a:cubicBezTo>
                  <a:pt x="11158634" y="2713092"/>
                  <a:pt x="11151825" y="2713371"/>
                  <a:pt x="11146467" y="2713929"/>
                </a:cubicBezTo>
                <a:cubicBezTo>
                  <a:pt x="11141109" y="2714488"/>
                  <a:pt x="11136812" y="2715325"/>
                  <a:pt x="11133575" y="2716441"/>
                </a:cubicBezTo>
                <a:cubicBezTo>
                  <a:pt x="11130338" y="2717557"/>
                  <a:pt x="11128106" y="2718953"/>
                  <a:pt x="11126878" y="2720627"/>
                </a:cubicBezTo>
                <a:cubicBezTo>
                  <a:pt x="11125650" y="2722301"/>
                  <a:pt x="11125036" y="2724254"/>
                  <a:pt x="11125036" y="2726487"/>
                </a:cubicBezTo>
                <a:lnTo>
                  <a:pt x="11125036" y="2925061"/>
                </a:lnTo>
                <a:cubicBezTo>
                  <a:pt x="11112758" y="2940018"/>
                  <a:pt x="11101205" y="2951403"/>
                  <a:pt x="11090378" y="2959217"/>
                </a:cubicBezTo>
                <a:cubicBezTo>
                  <a:pt x="11079550" y="2967030"/>
                  <a:pt x="11068779" y="2970937"/>
                  <a:pt x="11058063" y="2970937"/>
                </a:cubicBezTo>
                <a:cubicBezTo>
                  <a:pt x="11049580" y="2970937"/>
                  <a:pt x="11042157" y="2969319"/>
                  <a:pt x="11035795" y="2966081"/>
                </a:cubicBezTo>
                <a:cubicBezTo>
                  <a:pt x="11029433" y="2962844"/>
                  <a:pt x="11024186" y="2958268"/>
                  <a:pt x="11020056" y="2952352"/>
                </a:cubicBezTo>
                <a:cubicBezTo>
                  <a:pt x="11015926" y="2946436"/>
                  <a:pt x="11012857" y="2939348"/>
                  <a:pt x="11010848" y="2931088"/>
                </a:cubicBezTo>
                <a:cubicBezTo>
                  <a:pt x="11008838" y="2922828"/>
                  <a:pt x="11007834" y="2910885"/>
                  <a:pt x="11007834" y="2895258"/>
                </a:cubicBezTo>
                <a:lnTo>
                  <a:pt x="11007834" y="2726487"/>
                </a:lnTo>
                <a:cubicBezTo>
                  <a:pt x="11007834" y="2724254"/>
                  <a:pt x="11007164" y="2722301"/>
                  <a:pt x="11005825" y="2720627"/>
                </a:cubicBezTo>
                <a:cubicBezTo>
                  <a:pt x="11004485" y="2718953"/>
                  <a:pt x="11002197" y="2717557"/>
                  <a:pt x="10998960" y="2716441"/>
                </a:cubicBezTo>
                <a:cubicBezTo>
                  <a:pt x="10995723" y="2715325"/>
                  <a:pt x="10991426" y="2714488"/>
                  <a:pt x="10986068" y="2713929"/>
                </a:cubicBezTo>
                <a:cubicBezTo>
                  <a:pt x="10980710" y="2713371"/>
                  <a:pt x="10973901" y="2713092"/>
                  <a:pt x="10965641" y="2713092"/>
                </a:cubicBezTo>
                <a:close/>
                <a:moveTo>
                  <a:pt x="10424725" y="2713092"/>
                </a:moveTo>
                <a:cubicBezTo>
                  <a:pt x="10416465" y="2713092"/>
                  <a:pt x="10409656" y="2713427"/>
                  <a:pt x="10404299" y="2714097"/>
                </a:cubicBezTo>
                <a:cubicBezTo>
                  <a:pt x="10398941" y="2714767"/>
                  <a:pt x="10394643" y="2715715"/>
                  <a:pt x="10391406" y="2716943"/>
                </a:cubicBezTo>
                <a:cubicBezTo>
                  <a:pt x="10388169" y="2718171"/>
                  <a:pt x="10385881" y="2719622"/>
                  <a:pt x="10384542" y="2721297"/>
                </a:cubicBezTo>
                <a:cubicBezTo>
                  <a:pt x="10383202" y="2722971"/>
                  <a:pt x="10382533" y="2724924"/>
                  <a:pt x="10382533" y="2727157"/>
                </a:cubicBezTo>
                <a:lnTo>
                  <a:pt x="10382533" y="3025185"/>
                </a:lnTo>
                <a:cubicBezTo>
                  <a:pt x="10382533" y="3027417"/>
                  <a:pt x="10383202" y="3029371"/>
                  <a:pt x="10384542" y="3031045"/>
                </a:cubicBezTo>
                <a:cubicBezTo>
                  <a:pt x="10385881" y="3032719"/>
                  <a:pt x="10388169" y="3034115"/>
                  <a:pt x="10391406" y="3035231"/>
                </a:cubicBezTo>
                <a:cubicBezTo>
                  <a:pt x="10394643" y="3036347"/>
                  <a:pt x="10398941" y="3037184"/>
                  <a:pt x="10404299" y="3037742"/>
                </a:cubicBezTo>
                <a:cubicBezTo>
                  <a:pt x="10409656" y="3038300"/>
                  <a:pt x="10416465" y="3038579"/>
                  <a:pt x="10424725" y="3038579"/>
                </a:cubicBezTo>
                <a:cubicBezTo>
                  <a:pt x="10432985" y="3038579"/>
                  <a:pt x="10439794" y="3038300"/>
                  <a:pt x="10445152" y="3037742"/>
                </a:cubicBezTo>
                <a:cubicBezTo>
                  <a:pt x="10450510" y="3037184"/>
                  <a:pt x="10454807" y="3036347"/>
                  <a:pt x="10458044" y="3035231"/>
                </a:cubicBezTo>
                <a:cubicBezTo>
                  <a:pt x="10461281" y="3034115"/>
                  <a:pt x="10463569" y="3032719"/>
                  <a:pt x="10464909" y="3031045"/>
                </a:cubicBezTo>
                <a:cubicBezTo>
                  <a:pt x="10466248" y="3029371"/>
                  <a:pt x="10466918" y="3027417"/>
                  <a:pt x="10466918" y="3025185"/>
                </a:cubicBezTo>
                <a:lnTo>
                  <a:pt x="10466918" y="2727157"/>
                </a:lnTo>
                <a:cubicBezTo>
                  <a:pt x="10466918" y="2724924"/>
                  <a:pt x="10466248" y="2722971"/>
                  <a:pt x="10464909" y="2721297"/>
                </a:cubicBezTo>
                <a:cubicBezTo>
                  <a:pt x="10463569" y="2719622"/>
                  <a:pt x="10461281" y="2718171"/>
                  <a:pt x="10458044" y="2716943"/>
                </a:cubicBezTo>
                <a:cubicBezTo>
                  <a:pt x="10454807" y="2715715"/>
                  <a:pt x="10450510" y="2714767"/>
                  <a:pt x="10445152" y="2714097"/>
                </a:cubicBezTo>
                <a:cubicBezTo>
                  <a:pt x="10439794" y="2713427"/>
                  <a:pt x="10432985" y="2713092"/>
                  <a:pt x="10424725" y="2713092"/>
                </a:cubicBezTo>
                <a:close/>
                <a:moveTo>
                  <a:pt x="10065715" y="2713092"/>
                </a:moveTo>
                <a:cubicBezTo>
                  <a:pt x="10057455" y="2713092"/>
                  <a:pt x="10050590" y="2713316"/>
                  <a:pt x="10045121" y="2713762"/>
                </a:cubicBezTo>
                <a:cubicBezTo>
                  <a:pt x="10039651" y="2714208"/>
                  <a:pt x="10035354" y="2714990"/>
                  <a:pt x="10032228" y="2716106"/>
                </a:cubicBezTo>
                <a:cubicBezTo>
                  <a:pt x="10029103" y="2717222"/>
                  <a:pt x="10026926" y="2718618"/>
                  <a:pt x="10025699" y="2720292"/>
                </a:cubicBezTo>
                <a:cubicBezTo>
                  <a:pt x="10024471" y="2721966"/>
                  <a:pt x="10023857" y="2723920"/>
                  <a:pt x="10023857" y="2726152"/>
                </a:cubicBezTo>
                <a:cubicBezTo>
                  <a:pt x="10023857" y="2727491"/>
                  <a:pt x="10023913" y="2728943"/>
                  <a:pt x="10024024" y="2730505"/>
                </a:cubicBezTo>
                <a:cubicBezTo>
                  <a:pt x="10024136" y="2732068"/>
                  <a:pt x="10024582" y="2734635"/>
                  <a:pt x="10025364" y="2738207"/>
                </a:cubicBezTo>
                <a:cubicBezTo>
                  <a:pt x="10026145" y="2741779"/>
                  <a:pt x="10027205" y="2745797"/>
                  <a:pt x="10028545" y="2750262"/>
                </a:cubicBezTo>
                <a:lnTo>
                  <a:pt x="10118288" y="3020497"/>
                </a:lnTo>
                <a:cubicBezTo>
                  <a:pt x="10119404" y="3024069"/>
                  <a:pt x="10120911" y="3027027"/>
                  <a:pt x="10122809" y="3029371"/>
                </a:cubicBezTo>
                <a:cubicBezTo>
                  <a:pt x="10124706" y="3031715"/>
                  <a:pt x="10127776" y="3033557"/>
                  <a:pt x="10132018" y="3034896"/>
                </a:cubicBezTo>
                <a:cubicBezTo>
                  <a:pt x="10136259" y="3036235"/>
                  <a:pt x="10142119" y="3037184"/>
                  <a:pt x="10149598" y="3037742"/>
                </a:cubicBezTo>
                <a:cubicBezTo>
                  <a:pt x="10157077" y="3038300"/>
                  <a:pt x="10166732" y="3038579"/>
                  <a:pt x="10178564" y="3038579"/>
                </a:cubicBezTo>
                <a:cubicBezTo>
                  <a:pt x="10190619" y="3038579"/>
                  <a:pt x="10200386" y="3038356"/>
                  <a:pt x="10207864" y="3037910"/>
                </a:cubicBezTo>
                <a:cubicBezTo>
                  <a:pt x="10215343" y="3037463"/>
                  <a:pt x="10221259" y="3036570"/>
                  <a:pt x="10225612" y="3035231"/>
                </a:cubicBezTo>
                <a:cubicBezTo>
                  <a:pt x="10229965" y="3033891"/>
                  <a:pt x="10233090" y="3032050"/>
                  <a:pt x="10234988" y="3029706"/>
                </a:cubicBezTo>
                <a:cubicBezTo>
                  <a:pt x="10236886" y="3027362"/>
                  <a:pt x="10238393" y="3024292"/>
                  <a:pt x="10239509" y="3020497"/>
                </a:cubicBezTo>
                <a:lnTo>
                  <a:pt x="10329252" y="2750262"/>
                </a:lnTo>
                <a:cubicBezTo>
                  <a:pt x="10330145" y="2747137"/>
                  <a:pt x="10330871" y="2744346"/>
                  <a:pt x="10331429" y="2741891"/>
                </a:cubicBezTo>
                <a:cubicBezTo>
                  <a:pt x="10331987" y="2739435"/>
                  <a:pt x="10332433" y="2737258"/>
                  <a:pt x="10332768" y="2735361"/>
                </a:cubicBezTo>
                <a:cubicBezTo>
                  <a:pt x="10333103" y="2733463"/>
                  <a:pt x="10333326" y="2731733"/>
                  <a:pt x="10333438" y="2730170"/>
                </a:cubicBezTo>
                <a:cubicBezTo>
                  <a:pt x="10333549" y="2728608"/>
                  <a:pt x="10333605" y="2727268"/>
                  <a:pt x="10333605" y="2726152"/>
                </a:cubicBezTo>
                <a:cubicBezTo>
                  <a:pt x="10333605" y="2723920"/>
                  <a:pt x="10333047" y="2721966"/>
                  <a:pt x="10331931" y="2720292"/>
                </a:cubicBezTo>
                <a:cubicBezTo>
                  <a:pt x="10330815" y="2718618"/>
                  <a:pt x="10328806" y="2717222"/>
                  <a:pt x="10325903" y="2716106"/>
                </a:cubicBezTo>
                <a:cubicBezTo>
                  <a:pt x="10323001" y="2714990"/>
                  <a:pt x="10318927" y="2714208"/>
                  <a:pt x="10313681" y="2713762"/>
                </a:cubicBezTo>
                <a:cubicBezTo>
                  <a:pt x="10308435" y="2713316"/>
                  <a:pt x="10301682" y="2713092"/>
                  <a:pt x="10293422" y="2713092"/>
                </a:cubicBezTo>
                <a:cubicBezTo>
                  <a:pt x="10284938" y="2713092"/>
                  <a:pt x="10278074" y="2713371"/>
                  <a:pt x="10272828" y="2713929"/>
                </a:cubicBezTo>
                <a:cubicBezTo>
                  <a:pt x="10267581" y="2714488"/>
                  <a:pt x="10263396" y="2715269"/>
                  <a:pt x="10260270" y="2716273"/>
                </a:cubicBezTo>
                <a:cubicBezTo>
                  <a:pt x="10257145" y="2717278"/>
                  <a:pt x="10254857" y="2718729"/>
                  <a:pt x="10253406" y="2720627"/>
                </a:cubicBezTo>
                <a:cubicBezTo>
                  <a:pt x="10251954" y="2722524"/>
                  <a:pt x="10250894" y="2724813"/>
                  <a:pt x="10250224" y="2727491"/>
                </a:cubicBezTo>
                <a:lnTo>
                  <a:pt x="10183252" y="2946827"/>
                </a:lnTo>
                <a:lnTo>
                  <a:pt x="10181243" y="2955199"/>
                </a:lnTo>
                <a:lnTo>
                  <a:pt x="10179233" y="2946827"/>
                </a:lnTo>
                <a:lnTo>
                  <a:pt x="10111256" y="2727491"/>
                </a:lnTo>
                <a:cubicBezTo>
                  <a:pt x="10110363" y="2724813"/>
                  <a:pt x="10109247" y="2722524"/>
                  <a:pt x="10107907" y="2720627"/>
                </a:cubicBezTo>
                <a:cubicBezTo>
                  <a:pt x="10106568" y="2718729"/>
                  <a:pt x="10104280" y="2717278"/>
                  <a:pt x="10101043" y="2716273"/>
                </a:cubicBezTo>
                <a:cubicBezTo>
                  <a:pt x="10097806" y="2715269"/>
                  <a:pt x="10093397" y="2714488"/>
                  <a:pt x="10087816" y="2713929"/>
                </a:cubicBezTo>
                <a:cubicBezTo>
                  <a:pt x="10082235" y="2713371"/>
                  <a:pt x="10074868" y="2713092"/>
                  <a:pt x="10065715" y="2713092"/>
                </a:cubicBezTo>
                <a:close/>
                <a:moveTo>
                  <a:pt x="9929425" y="2713092"/>
                </a:moveTo>
                <a:cubicBezTo>
                  <a:pt x="9921165" y="2713092"/>
                  <a:pt x="9914356" y="2713427"/>
                  <a:pt x="9908999" y="2714097"/>
                </a:cubicBezTo>
                <a:cubicBezTo>
                  <a:pt x="9903641" y="2714767"/>
                  <a:pt x="9899343" y="2715715"/>
                  <a:pt x="9896106" y="2716943"/>
                </a:cubicBezTo>
                <a:cubicBezTo>
                  <a:pt x="9892869" y="2718171"/>
                  <a:pt x="9890581" y="2719622"/>
                  <a:pt x="9889242" y="2721297"/>
                </a:cubicBezTo>
                <a:cubicBezTo>
                  <a:pt x="9887902" y="2722971"/>
                  <a:pt x="9887233" y="2724924"/>
                  <a:pt x="9887233" y="2727157"/>
                </a:cubicBezTo>
                <a:lnTo>
                  <a:pt x="9887233" y="3025185"/>
                </a:lnTo>
                <a:cubicBezTo>
                  <a:pt x="9887233" y="3027417"/>
                  <a:pt x="9887902" y="3029371"/>
                  <a:pt x="9889242" y="3031045"/>
                </a:cubicBezTo>
                <a:cubicBezTo>
                  <a:pt x="9890581" y="3032719"/>
                  <a:pt x="9892869" y="3034115"/>
                  <a:pt x="9896106" y="3035231"/>
                </a:cubicBezTo>
                <a:cubicBezTo>
                  <a:pt x="9899343" y="3036347"/>
                  <a:pt x="9903641" y="3037184"/>
                  <a:pt x="9908999" y="3037742"/>
                </a:cubicBezTo>
                <a:cubicBezTo>
                  <a:pt x="9914356" y="3038300"/>
                  <a:pt x="9921165" y="3038579"/>
                  <a:pt x="9929425" y="3038579"/>
                </a:cubicBezTo>
                <a:cubicBezTo>
                  <a:pt x="9937685" y="3038579"/>
                  <a:pt x="9944494" y="3038300"/>
                  <a:pt x="9949852" y="3037742"/>
                </a:cubicBezTo>
                <a:cubicBezTo>
                  <a:pt x="9955210" y="3037184"/>
                  <a:pt x="9959507" y="3036347"/>
                  <a:pt x="9962744" y="3035231"/>
                </a:cubicBezTo>
                <a:cubicBezTo>
                  <a:pt x="9965981" y="3034115"/>
                  <a:pt x="9968269" y="3032719"/>
                  <a:pt x="9969609" y="3031045"/>
                </a:cubicBezTo>
                <a:cubicBezTo>
                  <a:pt x="9970948" y="3029371"/>
                  <a:pt x="9971618" y="3027417"/>
                  <a:pt x="9971618" y="3025185"/>
                </a:cubicBezTo>
                <a:lnTo>
                  <a:pt x="9971618" y="2727157"/>
                </a:lnTo>
                <a:cubicBezTo>
                  <a:pt x="9971618" y="2724924"/>
                  <a:pt x="9970948" y="2722971"/>
                  <a:pt x="9969609" y="2721297"/>
                </a:cubicBezTo>
                <a:cubicBezTo>
                  <a:pt x="9968269" y="2719622"/>
                  <a:pt x="9965981" y="2718171"/>
                  <a:pt x="9962744" y="2716943"/>
                </a:cubicBezTo>
                <a:cubicBezTo>
                  <a:pt x="9959507" y="2715715"/>
                  <a:pt x="9955210" y="2714767"/>
                  <a:pt x="9949852" y="2714097"/>
                </a:cubicBezTo>
                <a:cubicBezTo>
                  <a:pt x="9944494" y="2713427"/>
                  <a:pt x="9937685" y="2713092"/>
                  <a:pt x="9929425" y="2713092"/>
                </a:cubicBezTo>
                <a:close/>
                <a:moveTo>
                  <a:pt x="4001714" y="2713092"/>
                </a:moveTo>
                <a:cubicBezTo>
                  <a:pt x="3993454" y="2713092"/>
                  <a:pt x="3986645" y="2713427"/>
                  <a:pt x="3981288" y="2714097"/>
                </a:cubicBezTo>
                <a:cubicBezTo>
                  <a:pt x="3975929" y="2714767"/>
                  <a:pt x="3971688" y="2715715"/>
                  <a:pt x="3968563" y="2716943"/>
                </a:cubicBezTo>
                <a:cubicBezTo>
                  <a:pt x="3965437" y="2718171"/>
                  <a:pt x="3963205" y="2719622"/>
                  <a:pt x="3961865" y="2721297"/>
                </a:cubicBezTo>
                <a:cubicBezTo>
                  <a:pt x="3960526" y="2722971"/>
                  <a:pt x="3959856" y="2724924"/>
                  <a:pt x="3959856" y="2727157"/>
                </a:cubicBezTo>
                <a:lnTo>
                  <a:pt x="3959856" y="3033557"/>
                </a:lnTo>
                <a:cubicBezTo>
                  <a:pt x="3959856" y="3046951"/>
                  <a:pt x="3959186" y="3056718"/>
                  <a:pt x="3957847" y="3062857"/>
                </a:cubicBezTo>
                <a:cubicBezTo>
                  <a:pt x="3956507" y="3068996"/>
                  <a:pt x="3954499" y="3074019"/>
                  <a:pt x="3951820" y="3077926"/>
                </a:cubicBezTo>
                <a:cubicBezTo>
                  <a:pt x="3949141" y="3081833"/>
                  <a:pt x="3945680" y="3084679"/>
                  <a:pt x="3941439" y="3086465"/>
                </a:cubicBezTo>
                <a:cubicBezTo>
                  <a:pt x="3937197" y="3088251"/>
                  <a:pt x="3932174" y="3089144"/>
                  <a:pt x="3926370" y="3089144"/>
                </a:cubicBezTo>
                <a:cubicBezTo>
                  <a:pt x="3922352" y="3089144"/>
                  <a:pt x="3918612" y="3088865"/>
                  <a:pt x="3915152" y="3088307"/>
                </a:cubicBezTo>
                <a:cubicBezTo>
                  <a:pt x="3911692" y="3087749"/>
                  <a:pt x="3909403" y="3087470"/>
                  <a:pt x="3908287" y="3087470"/>
                </a:cubicBezTo>
                <a:cubicBezTo>
                  <a:pt x="3906501" y="3087470"/>
                  <a:pt x="3905051" y="3088028"/>
                  <a:pt x="3903934" y="3089144"/>
                </a:cubicBezTo>
                <a:cubicBezTo>
                  <a:pt x="3902818" y="3090260"/>
                  <a:pt x="3901814" y="3092046"/>
                  <a:pt x="3900920" y="3094502"/>
                </a:cubicBezTo>
                <a:cubicBezTo>
                  <a:pt x="3900027" y="3096957"/>
                  <a:pt x="3899413" y="3100250"/>
                  <a:pt x="3899078" y="3104380"/>
                </a:cubicBezTo>
                <a:cubicBezTo>
                  <a:pt x="3898744" y="3108510"/>
                  <a:pt x="3898576" y="3113701"/>
                  <a:pt x="3898576" y="3119951"/>
                </a:cubicBezTo>
                <a:cubicBezTo>
                  <a:pt x="3898576" y="3125086"/>
                  <a:pt x="3898688" y="3129272"/>
                  <a:pt x="3898911" y="3132509"/>
                </a:cubicBezTo>
                <a:cubicBezTo>
                  <a:pt x="3899134" y="3135746"/>
                  <a:pt x="3899469" y="3138648"/>
                  <a:pt x="3899916" y="3141215"/>
                </a:cubicBezTo>
                <a:cubicBezTo>
                  <a:pt x="3900362" y="3143782"/>
                  <a:pt x="3901144" y="3146071"/>
                  <a:pt x="3902260" y="3148080"/>
                </a:cubicBezTo>
                <a:cubicBezTo>
                  <a:pt x="3903376" y="3150089"/>
                  <a:pt x="3905385" y="3151763"/>
                  <a:pt x="3908287" y="3153103"/>
                </a:cubicBezTo>
                <a:cubicBezTo>
                  <a:pt x="3911189" y="3154442"/>
                  <a:pt x="3915878" y="3155726"/>
                  <a:pt x="3922352" y="3156954"/>
                </a:cubicBezTo>
                <a:cubicBezTo>
                  <a:pt x="3928825" y="3158181"/>
                  <a:pt x="3936639" y="3158795"/>
                  <a:pt x="3945792" y="3158795"/>
                </a:cubicBezTo>
                <a:cubicBezTo>
                  <a:pt x="3962312" y="3158795"/>
                  <a:pt x="3976711" y="3156284"/>
                  <a:pt x="3988989" y="3151261"/>
                </a:cubicBezTo>
                <a:cubicBezTo>
                  <a:pt x="4001268" y="3146238"/>
                  <a:pt x="4011481" y="3138759"/>
                  <a:pt x="4019629" y="3128825"/>
                </a:cubicBezTo>
                <a:cubicBezTo>
                  <a:pt x="4027778" y="3118891"/>
                  <a:pt x="4033861" y="3106668"/>
                  <a:pt x="4037879" y="3092158"/>
                </a:cubicBezTo>
                <a:cubicBezTo>
                  <a:pt x="4041897" y="3077647"/>
                  <a:pt x="4043907" y="3058671"/>
                  <a:pt x="4043907" y="3035231"/>
                </a:cubicBezTo>
                <a:lnTo>
                  <a:pt x="4043907" y="2727157"/>
                </a:lnTo>
                <a:cubicBezTo>
                  <a:pt x="4043907" y="2724924"/>
                  <a:pt x="4043237" y="2722971"/>
                  <a:pt x="4041897" y="2721297"/>
                </a:cubicBezTo>
                <a:cubicBezTo>
                  <a:pt x="4040559" y="2719622"/>
                  <a:pt x="4038270" y="2718171"/>
                  <a:pt x="4035033" y="2716943"/>
                </a:cubicBezTo>
                <a:cubicBezTo>
                  <a:pt x="4031796" y="2715715"/>
                  <a:pt x="4027498" y="2714767"/>
                  <a:pt x="4022141" y="2714097"/>
                </a:cubicBezTo>
                <a:cubicBezTo>
                  <a:pt x="4016783" y="2713427"/>
                  <a:pt x="4009974" y="2713092"/>
                  <a:pt x="4001714" y="2713092"/>
                </a:cubicBezTo>
                <a:close/>
                <a:moveTo>
                  <a:pt x="1827596" y="2713092"/>
                </a:moveTo>
                <a:cubicBezTo>
                  <a:pt x="1817103" y="2713092"/>
                  <a:pt x="1808676" y="2713539"/>
                  <a:pt x="1802313" y="2714432"/>
                </a:cubicBezTo>
                <a:cubicBezTo>
                  <a:pt x="1795951" y="2715325"/>
                  <a:pt x="1791431" y="2716943"/>
                  <a:pt x="1788751" y="2719287"/>
                </a:cubicBezTo>
                <a:cubicBezTo>
                  <a:pt x="1786072" y="2721631"/>
                  <a:pt x="1784733" y="2724868"/>
                  <a:pt x="1784733" y="2728998"/>
                </a:cubicBezTo>
                <a:cubicBezTo>
                  <a:pt x="1784733" y="2733128"/>
                  <a:pt x="1786184" y="2739100"/>
                  <a:pt x="1789087" y="2746914"/>
                </a:cubicBezTo>
                <a:lnTo>
                  <a:pt x="1891889" y="3021501"/>
                </a:lnTo>
                <a:cubicBezTo>
                  <a:pt x="1893006" y="3024627"/>
                  <a:pt x="1894736" y="3027585"/>
                  <a:pt x="1897080" y="3030375"/>
                </a:cubicBezTo>
                <a:cubicBezTo>
                  <a:pt x="1899424" y="3033166"/>
                  <a:pt x="1902047" y="3035231"/>
                  <a:pt x="1904949" y="3036570"/>
                </a:cubicBezTo>
                <a:lnTo>
                  <a:pt x="1865100" y="3136694"/>
                </a:lnTo>
                <a:cubicBezTo>
                  <a:pt x="1863538" y="3140489"/>
                  <a:pt x="1862868" y="3143727"/>
                  <a:pt x="1863091" y="3146405"/>
                </a:cubicBezTo>
                <a:cubicBezTo>
                  <a:pt x="1863314" y="3149084"/>
                  <a:pt x="1864765" y="3151317"/>
                  <a:pt x="1867444" y="3153103"/>
                </a:cubicBezTo>
                <a:cubicBezTo>
                  <a:pt x="1870123" y="3154889"/>
                  <a:pt x="1874142" y="3156172"/>
                  <a:pt x="1879499" y="3156954"/>
                </a:cubicBezTo>
                <a:cubicBezTo>
                  <a:pt x="1884857" y="3157735"/>
                  <a:pt x="1892001" y="3158126"/>
                  <a:pt x="1900931" y="3158126"/>
                </a:cubicBezTo>
                <a:cubicBezTo>
                  <a:pt x="1918120" y="3158126"/>
                  <a:pt x="1931180" y="3156898"/>
                  <a:pt x="1940110" y="3154442"/>
                </a:cubicBezTo>
                <a:cubicBezTo>
                  <a:pt x="1949039" y="3151986"/>
                  <a:pt x="1954509" y="3147968"/>
                  <a:pt x="1956518" y="3142387"/>
                </a:cubicBezTo>
                <a:lnTo>
                  <a:pt x="1992683" y="3036570"/>
                </a:lnTo>
                <a:lnTo>
                  <a:pt x="2092137" y="2743900"/>
                </a:lnTo>
                <a:cubicBezTo>
                  <a:pt x="2093924" y="2738319"/>
                  <a:pt x="2094817" y="2733463"/>
                  <a:pt x="2094817" y="2729333"/>
                </a:cubicBezTo>
                <a:cubicBezTo>
                  <a:pt x="2094817" y="2725203"/>
                  <a:pt x="2093310" y="2721910"/>
                  <a:pt x="2090296" y="2719455"/>
                </a:cubicBezTo>
                <a:cubicBezTo>
                  <a:pt x="2087282" y="2716999"/>
                  <a:pt x="2082594" y="2715325"/>
                  <a:pt x="2076231" y="2714432"/>
                </a:cubicBezTo>
                <a:cubicBezTo>
                  <a:pt x="2069869" y="2713539"/>
                  <a:pt x="2061889" y="2713092"/>
                  <a:pt x="2052289" y="2713092"/>
                </a:cubicBezTo>
                <a:cubicBezTo>
                  <a:pt x="2040011" y="2713092"/>
                  <a:pt x="2031416" y="2713539"/>
                  <a:pt x="2026504" y="2714432"/>
                </a:cubicBezTo>
                <a:cubicBezTo>
                  <a:pt x="2021593" y="2715325"/>
                  <a:pt x="2018077" y="2716720"/>
                  <a:pt x="2015956" y="2718618"/>
                </a:cubicBezTo>
                <a:cubicBezTo>
                  <a:pt x="2013836" y="2720515"/>
                  <a:pt x="2012105" y="2724366"/>
                  <a:pt x="2010766" y="2730170"/>
                </a:cubicBezTo>
                <a:lnTo>
                  <a:pt x="1946472" y="2934102"/>
                </a:lnTo>
                <a:lnTo>
                  <a:pt x="1945467" y="2934102"/>
                </a:lnTo>
                <a:lnTo>
                  <a:pt x="1875146" y="2734189"/>
                </a:lnTo>
                <a:cubicBezTo>
                  <a:pt x="1873584" y="2729054"/>
                  <a:pt x="1872021" y="2725092"/>
                  <a:pt x="1870458" y="2722301"/>
                </a:cubicBezTo>
                <a:cubicBezTo>
                  <a:pt x="1868895" y="2719510"/>
                  <a:pt x="1866551" y="2717446"/>
                  <a:pt x="1863426" y="2716106"/>
                </a:cubicBezTo>
                <a:cubicBezTo>
                  <a:pt x="1860301" y="2714767"/>
                  <a:pt x="1855947" y="2713929"/>
                  <a:pt x="1850366" y="2713595"/>
                </a:cubicBezTo>
                <a:cubicBezTo>
                  <a:pt x="1844785" y="2713260"/>
                  <a:pt x="1837195" y="2713092"/>
                  <a:pt x="1827596" y="2713092"/>
                </a:cubicBezTo>
                <a:close/>
                <a:moveTo>
                  <a:pt x="4599779" y="2707734"/>
                </a:moveTo>
                <a:cubicBezTo>
                  <a:pt x="4577901" y="2707734"/>
                  <a:pt x="4557810" y="2711195"/>
                  <a:pt x="4539504" y="2718115"/>
                </a:cubicBezTo>
                <a:cubicBezTo>
                  <a:pt x="4521198" y="2725036"/>
                  <a:pt x="4505348" y="2735640"/>
                  <a:pt x="4491953" y="2749927"/>
                </a:cubicBezTo>
                <a:cubicBezTo>
                  <a:pt x="4478559" y="2764215"/>
                  <a:pt x="4468123" y="2782242"/>
                  <a:pt x="4460643" y="2804008"/>
                </a:cubicBezTo>
                <a:cubicBezTo>
                  <a:pt x="4453165" y="2825774"/>
                  <a:pt x="4449425" y="2851614"/>
                  <a:pt x="4449425" y="2881529"/>
                </a:cubicBezTo>
                <a:cubicBezTo>
                  <a:pt x="4449425" y="2907425"/>
                  <a:pt x="4452496" y="2930419"/>
                  <a:pt x="4458634" y="2950510"/>
                </a:cubicBezTo>
                <a:cubicBezTo>
                  <a:pt x="4464774" y="2970602"/>
                  <a:pt x="4473871" y="2987624"/>
                  <a:pt x="4485926" y="3001577"/>
                </a:cubicBezTo>
                <a:cubicBezTo>
                  <a:pt x="4497982" y="3015530"/>
                  <a:pt x="4512882" y="3026078"/>
                  <a:pt x="4530631" y="3033222"/>
                </a:cubicBezTo>
                <a:cubicBezTo>
                  <a:pt x="4548378" y="3040365"/>
                  <a:pt x="4568749" y="3043937"/>
                  <a:pt x="4591743" y="3043937"/>
                </a:cubicBezTo>
                <a:cubicBezTo>
                  <a:pt x="4602011" y="3043937"/>
                  <a:pt x="4612002" y="3043044"/>
                  <a:pt x="4621713" y="3041258"/>
                </a:cubicBezTo>
                <a:cubicBezTo>
                  <a:pt x="4631424" y="3039472"/>
                  <a:pt x="4640409" y="3037128"/>
                  <a:pt x="4648669" y="3034226"/>
                </a:cubicBezTo>
                <a:cubicBezTo>
                  <a:pt x="4656929" y="3031324"/>
                  <a:pt x="4664297" y="3028031"/>
                  <a:pt x="4670770" y="3024348"/>
                </a:cubicBezTo>
                <a:cubicBezTo>
                  <a:pt x="4677245" y="3020664"/>
                  <a:pt x="4681821" y="3017539"/>
                  <a:pt x="4684500" y="3014972"/>
                </a:cubicBezTo>
                <a:cubicBezTo>
                  <a:pt x="4687178" y="3012404"/>
                  <a:pt x="4688909" y="3010283"/>
                  <a:pt x="4689690" y="3008609"/>
                </a:cubicBezTo>
                <a:cubicBezTo>
                  <a:pt x="4690471" y="3006935"/>
                  <a:pt x="4691141" y="3004758"/>
                  <a:pt x="4691700" y="3002079"/>
                </a:cubicBezTo>
                <a:cubicBezTo>
                  <a:pt x="4692258" y="2999401"/>
                  <a:pt x="4692704" y="2996108"/>
                  <a:pt x="4693039" y="2992201"/>
                </a:cubicBezTo>
                <a:cubicBezTo>
                  <a:pt x="4693373" y="2988294"/>
                  <a:pt x="4693541" y="2983439"/>
                  <a:pt x="4693541" y="2977634"/>
                </a:cubicBezTo>
                <a:cubicBezTo>
                  <a:pt x="4693541" y="2970267"/>
                  <a:pt x="4693318" y="2964240"/>
                  <a:pt x="4692872" y="2959552"/>
                </a:cubicBezTo>
                <a:cubicBezTo>
                  <a:pt x="4692425" y="2954864"/>
                  <a:pt x="4691811" y="2951013"/>
                  <a:pt x="4691030" y="2947999"/>
                </a:cubicBezTo>
                <a:cubicBezTo>
                  <a:pt x="4690248" y="2944985"/>
                  <a:pt x="4689188" y="2942920"/>
                  <a:pt x="4687849" y="2941804"/>
                </a:cubicBezTo>
                <a:cubicBezTo>
                  <a:pt x="4686509" y="2940688"/>
                  <a:pt x="4684835" y="2940130"/>
                  <a:pt x="4682826" y="2940130"/>
                </a:cubicBezTo>
                <a:cubicBezTo>
                  <a:pt x="4679923" y="2940130"/>
                  <a:pt x="4676351" y="2941860"/>
                  <a:pt x="4672110" y="2945320"/>
                </a:cubicBezTo>
                <a:cubicBezTo>
                  <a:pt x="4667868" y="2948780"/>
                  <a:pt x="4662622" y="2952631"/>
                  <a:pt x="4656371" y="2956873"/>
                </a:cubicBezTo>
                <a:cubicBezTo>
                  <a:pt x="4650120" y="2961114"/>
                  <a:pt x="4642810" y="2964965"/>
                  <a:pt x="4634437" y="2968426"/>
                </a:cubicBezTo>
                <a:cubicBezTo>
                  <a:pt x="4626066" y="2971886"/>
                  <a:pt x="4616076" y="2973616"/>
                  <a:pt x="4604467" y="2973616"/>
                </a:cubicBezTo>
                <a:cubicBezTo>
                  <a:pt x="4593082" y="2973616"/>
                  <a:pt x="4583092" y="2971551"/>
                  <a:pt x="4574497" y="2967421"/>
                </a:cubicBezTo>
                <a:cubicBezTo>
                  <a:pt x="4565903" y="2963291"/>
                  <a:pt x="4558759" y="2957096"/>
                  <a:pt x="4553066" y="2948836"/>
                </a:cubicBezTo>
                <a:cubicBezTo>
                  <a:pt x="4547373" y="2940576"/>
                  <a:pt x="4543076" y="2930307"/>
                  <a:pt x="4540174" y="2918029"/>
                </a:cubicBezTo>
                <a:cubicBezTo>
                  <a:pt x="4537271" y="2905750"/>
                  <a:pt x="4535820" y="2891575"/>
                  <a:pt x="4535820" y="2875501"/>
                </a:cubicBezTo>
                <a:cubicBezTo>
                  <a:pt x="4535820" y="2842908"/>
                  <a:pt x="4541624" y="2818184"/>
                  <a:pt x="4553234" y="2801329"/>
                </a:cubicBezTo>
                <a:cubicBezTo>
                  <a:pt x="4564842" y="2784474"/>
                  <a:pt x="4581585" y="2776047"/>
                  <a:pt x="4603463" y="2776047"/>
                </a:cubicBezTo>
                <a:cubicBezTo>
                  <a:pt x="4614625" y="2776047"/>
                  <a:pt x="4624225" y="2777609"/>
                  <a:pt x="4632261" y="2780735"/>
                </a:cubicBezTo>
                <a:cubicBezTo>
                  <a:pt x="4640298" y="2783860"/>
                  <a:pt x="4647218" y="2787320"/>
                  <a:pt x="4653022" y="2791116"/>
                </a:cubicBezTo>
                <a:cubicBezTo>
                  <a:pt x="4658827" y="2794911"/>
                  <a:pt x="4663850" y="2798371"/>
                  <a:pt x="4668091" y="2801496"/>
                </a:cubicBezTo>
                <a:cubicBezTo>
                  <a:pt x="4672334" y="2804622"/>
                  <a:pt x="4676351" y="2806184"/>
                  <a:pt x="4680146" y="2806184"/>
                </a:cubicBezTo>
                <a:cubicBezTo>
                  <a:pt x="4683719" y="2806184"/>
                  <a:pt x="4686620" y="2803561"/>
                  <a:pt x="4688853" y="2798315"/>
                </a:cubicBezTo>
                <a:cubicBezTo>
                  <a:pt x="4691085" y="2793069"/>
                  <a:pt x="4692201" y="2783972"/>
                  <a:pt x="4692201" y="2771024"/>
                </a:cubicBezTo>
                <a:cubicBezTo>
                  <a:pt x="4692201" y="2765443"/>
                  <a:pt x="4692034" y="2760699"/>
                  <a:pt x="4691700" y="2756792"/>
                </a:cubicBezTo>
                <a:cubicBezTo>
                  <a:pt x="4691365" y="2752885"/>
                  <a:pt x="4690918" y="2749592"/>
                  <a:pt x="4690360" y="2746914"/>
                </a:cubicBezTo>
                <a:cubicBezTo>
                  <a:pt x="4689801" y="2744235"/>
                  <a:pt x="4689021" y="2742058"/>
                  <a:pt x="4688016" y="2740384"/>
                </a:cubicBezTo>
                <a:cubicBezTo>
                  <a:pt x="4687011" y="2738709"/>
                  <a:pt x="4685281" y="2736644"/>
                  <a:pt x="4682826" y="2734189"/>
                </a:cubicBezTo>
                <a:cubicBezTo>
                  <a:pt x="4680370" y="2731733"/>
                  <a:pt x="4676184" y="2728831"/>
                  <a:pt x="4670268" y="2725482"/>
                </a:cubicBezTo>
                <a:cubicBezTo>
                  <a:pt x="4664352" y="2722134"/>
                  <a:pt x="4657655" y="2719120"/>
                  <a:pt x="4650176" y="2716441"/>
                </a:cubicBezTo>
                <a:cubicBezTo>
                  <a:pt x="4642697" y="2713762"/>
                  <a:pt x="4634661" y="2711641"/>
                  <a:pt x="4626066" y="2710079"/>
                </a:cubicBezTo>
                <a:cubicBezTo>
                  <a:pt x="4617471" y="2708516"/>
                  <a:pt x="4608709" y="2707734"/>
                  <a:pt x="4599779" y="2707734"/>
                </a:cubicBezTo>
                <a:close/>
                <a:moveTo>
                  <a:pt x="11916764" y="2707400"/>
                </a:moveTo>
                <a:cubicBezTo>
                  <a:pt x="11898012" y="2707400"/>
                  <a:pt x="11881102" y="2709744"/>
                  <a:pt x="11866033" y="2714432"/>
                </a:cubicBezTo>
                <a:cubicBezTo>
                  <a:pt x="11850964" y="2719120"/>
                  <a:pt x="11838183" y="2725705"/>
                  <a:pt x="11827691" y="2734189"/>
                </a:cubicBezTo>
                <a:cubicBezTo>
                  <a:pt x="11817198" y="2742672"/>
                  <a:pt x="11809162" y="2752885"/>
                  <a:pt x="11803581" y="2764829"/>
                </a:cubicBezTo>
                <a:cubicBezTo>
                  <a:pt x="11798000" y="2776772"/>
                  <a:pt x="11795209" y="2789888"/>
                  <a:pt x="11795209" y="2804175"/>
                </a:cubicBezTo>
                <a:cubicBezTo>
                  <a:pt x="11795209" y="2818239"/>
                  <a:pt x="11797274" y="2830294"/>
                  <a:pt x="11801404" y="2840340"/>
                </a:cubicBezTo>
                <a:cubicBezTo>
                  <a:pt x="11805534" y="2850386"/>
                  <a:pt x="11811003" y="2858981"/>
                  <a:pt x="11817812" y="2866125"/>
                </a:cubicBezTo>
                <a:cubicBezTo>
                  <a:pt x="11824621" y="2873269"/>
                  <a:pt x="11832323" y="2879296"/>
                  <a:pt x="11840918" y="2884207"/>
                </a:cubicBezTo>
                <a:cubicBezTo>
                  <a:pt x="11849513" y="2889119"/>
                  <a:pt x="11858331" y="2893472"/>
                  <a:pt x="11867372" y="2897267"/>
                </a:cubicBezTo>
                <a:cubicBezTo>
                  <a:pt x="11876413" y="2901062"/>
                  <a:pt x="11885232" y="2904522"/>
                  <a:pt x="11893826" y="2907648"/>
                </a:cubicBezTo>
                <a:cubicBezTo>
                  <a:pt x="11902421" y="2910773"/>
                  <a:pt x="11910123" y="2914122"/>
                  <a:pt x="11916932" y="2917694"/>
                </a:cubicBezTo>
                <a:cubicBezTo>
                  <a:pt x="11923741" y="2921266"/>
                  <a:pt x="11929210" y="2925452"/>
                  <a:pt x="11933340" y="2930251"/>
                </a:cubicBezTo>
                <a:cubicBezTo>
                  <a:pt x="11937470" y="2935051"/>
                  <a:pt x="11939535" y="2940799"/>
                  <a:pt x="11939535" y="2947497"/>
                </a:cubicBezTo>
                <a:cubicBezTo>
                  <a:pt x="11939535" y="2953301"/>
                  <a:pt x="11938419" y="2958435"/>
                  <a:pt x="11936187" y="2962900"/>
                </a:cubicBezTo>
                <a:cubicBezTo>
                  <a:pt x="11933954" y="2967365"/>
                  <a:pt x="11930661" y="2971049"/>
                  <a:pt x="11926308" y="2973951"/>
                </a:cubicBezTo>
                <a:cubicBezTo>
                  <a:pt x="11921955" y="2976853"/>
                  <a:pt x="11916820" y="2979085"/>
                  <a:pt x="11910904" y="2980648"/>
                </a:cubicBezTo>
                <a:cubicBezTo>
                  <a:pt x="11904988" y="2982211"/>
                  <a:pt x="11898235" y="2982992"/>
                  <a:pt x="11890645" y="2982992"/>
                </a:cubicBezTo>
                <a:cubicBezTo>
                  <a:pt x="11878590" y="2982992"/>
                  <a:pt x="11867819" y="2981541"/>
                  <a:pt x="11858331" y="2978639"/>
                </a:cubicBezTo>
                <a:cubicBezTo>
                  <a:pt x="11848843" y="2975737"/>
                  <a:pt x="11840527" y="2972611"/>
                  <a:pt x="11833384" y="2969263"/>
                </a:cubicBezTo>
                <a:cubicBezTo>
                  <a:pt x="11826240" y="2965914"/>
                  <a:pt x="11820268" y="2962844"/>
                  <a:pt x="11815468" y="2960054"/>
                </a:cubicBezTo>
                <a:cubicBezTo>
                  <a:pt x="11810669" y="2957264"/>
                  <a:pt x="11807041" y="2955868"/>
                  <a:pt x="11804585" y="2955868"/>
                </a:cubicBezTo>
                <a:cubicBezTo>
                  <a:pt x="11802576" y="2955868"/>
                  <a:pt x="11800902" y="2956259"/>
                  <a:pt x="11799562" y="2957040"/>
                </a:cubicBezTo>
                <a:cubicBezTo>
                  <a:pt x="11798223" y="2957822"/>
                  <a:pt x="11797107" y="2959384"/>
                  <a:pt x="11796214" y="2961728"/>
                </a:cubicBezTo>
                <a:cubicBezTo>
                  <a:pt x="11795321" y="2964072"/>
                  <a:pt x="11794651" y="2967198"/>
                  <a:pt x="11794205" y="2971104"/>
                </a:cubicBezTo>
                <a:cubicBezTo>
                  <a:pt x="11793758" y="2975011"/>
                  <a:pt x="11793535" y="2980202"/>
                  <a:pt x="11793535" y="2986676"/>
                </a:cubicBezTo>
                <a:cubicBezTo>
                  <a:pt x="11793535" y="2996498"/>
                  <a:pt x="11794205" y="3003921"/>
                  <a:pt x="11795544" y="3008944"/>
                </a:cubicBezTo>
                <a:cubicBezTo>
                  <a:pt x="11796883" y="3013967"/>
                  <a:pt x="11798781" y="3017651"/>
                  <a:pt x="11801237" y="3019994"/>
                </a:cubicBezTo>
                <a:cubicBezTo>
                  <a:pt x="11803692" y="3022339"/>
                  <a:pt x="11807599" y="3024850"/>
                  <a:pt x="11812957" y="3027529"/>
                </a:cubicBezTo>
                <a:cubicBezTo>
                  <a:pt x="11818315" y="3030208"/>
                  <a:pt x="11825012" y="3032831"/>
                  <a:pt x="11833049" y="3035398"/>
                </a:cubicBezTo>
                <a:cubicBezTo>
                  <a:pt x="11841085" y="3037965"/>
                  <a:pt x="11850182" y="3040086"/>
                  <a:pt x="11860340" y="3041761"/>
                </a:cubicBezTo>
                <a:cubicBezTo>
                  <a:pt x="11870498" y="3043435"/>
                  <a:pt x="11881157" y="3044272"/>
                  <a:pt x="11892319" y="3044272"/>
                </a:cubicBezTo>
                <a:cubicBezTo>
                  <a:pt x="11910849" y="3044272"/>
                  <a:pt x="11928038" y="3042095"/>
                  <a:pt x="11943888" y="3037742"/>
                </a:cubicBezTo>
                <a:cubicBezTo>
                  <a:pt x="11959739" y="3033389"/>
                  <a:pt x="11973468" y="3026859"/>
                  <a:pt x="11985077" y="3018153"/>
                </a:cubicBezTo>
                <a:cubicBezTo>
                  <a:pt x="11996685" y="3009446"/>
                  <a:pt x="12005671" y="2998619"/>
                  <a:pt x="12012033" y="2985671"/>
                </a:cubicBezTo>
                <a:cubicBezTo>
                  <a:pt x="12018395" y="2972723"/>
                  <a:pt x="12021577" y="2957766"/>
                  <a:pt x="12021577" y="2940799"/>
                </a:cubicBezTo>
                <a:cubicBezTo>
                  <a:pt x="12021577" y="2927182"/>
                  <a:pt x="12019456" y="2915406"/>
                  <a:pt x="12015214" y="2905471"/>
                </a:cubicBezTo>
                <a:cubicBezTo>
                  <a:pt x="12010973" y="2895537"/>
                  <a:pt x="12005392" y="2886998"/>
                  <a:pt x="11998471" y="2879854"/>
                </a:cubicBezTo>
                <a:cubicBezTo>
                  <a:pt x="11991551" y="2872710"/>
                  <a:pt x="11983681" y="2866683"/>
                  <a:pt x="11974863" y="2861772"/>
                </a:cubicBezTo>
                <a:cubicBezTo>
                  <a:pt x="11966045" y="2856860"/>
                  <a:pt x="11957115" y="2852563"/>
                  <a:pt x="11948074" y="2848879"/>
                </a:cubicBezTo>
                <a:cubicBezTo>
                  <a:pt x="11939033" y="2845196"/>
                  <a:pt x="11930103" y="2841791"/>
                  <a:pt x="11921285" y="2838666"/>
                </a:cubicBezTo>
                <a:cubicBezTo>
                  <a:pt x="11912467" y="2835541"/>
                  <a:pt x="11904598" y="2832192"/>
                  <a:pt x="11897677" y="2828620"/>
                </a:cubicBezTo>
                <a:cubicBezTo>
                  <a:pt x="11890757" y="2825048"/>
                  <a:pt x="11885176" y="2820918"/>
                  <a:pt x="11880934" y="2816230"/>
                </a:cubicBezTo>
                <a:cubicBezTo>
                  <a:pt x="11876693" y="2811542"/>
                  <a:pt x="11874572" y="2805738"/>
                  <a:pt x="11874572" y="2798817"/>
                </a:cubicBezTo>
                <a:cubicBezTo>
                  <a:pt x="11874572" y="2794352"/>
                  <a:pt x="11875465" y="2790167"/>
                  <a:pt x="11877251" y="2786260"/>
                </a:cubicBezTo>
                <a:cubicBezTo>
                  <a:pt x="11879037" y="2782353"/>
                  <a:pt x="11881715" y="2778949"/>
                  <a:pt x="11885287" y="2776047"/>
                </a:cubicBezTo>
                <a:cubicBezTo>
                  <a:pt x="11888859" y="2773145"/>
                  <a:pt x="11893436" y="2770912"/>
                  <a:pt x="11899017" y="2769349"/>
                </a:cubicBezTo>
                <a:cubicBezTo>
                  <a:pt x="11904598" y="2767787"/>
                  <a:pt x="11911183" y="2767005"/>
                  <a:pt x="11918774" y="2767005"/>
                </a:cubicBezTo>
                <a:cubicBezTo>
                  <a:pt x="11929489" y="2767005"/>
                  <a:pt x="11939033" y="2768177"/>
                  <a:pt x="11947404" y="2770521"/>
                </a:cubicBezTo>
                <a:cubicBezTo>
                  <a:pt x="11955776" y="2772865"/>
                  <a:pt x="11963143" y="2775377"/>
                  <a:pt x="11969505" y="2778056"/>
                </a:cubicBezTo>
                <a:cubicBezTo>
                  <a:pt x="11975868" y="2780735"/>
                  <a:pt x="11981170" y="2783246"/>
                  <a:pt x="11985411" y="2785590"/>
                </a:cubicBezTo>
                <a:cubicBezTo>
                  <a:pt x="11989653" y="2787934"/>
                  <a:pt x="11992778" y="2789106"/>
                  <a:pt x="11994788" y="2789106"/>
                </a:cubicBezTo>
                <a:cubicBezTo>
                  <a:pt x="11996574" y="2789106"/>
                  <a:pt x="11998136" y="2788716"/>
                  <a:pt x="11999476" y="2787934"/>
                </a:cubicBezTo>
                <a:cubicBezTo>
                  <a:pt x="12000815" y="2787153"/>
                  <a:pt x="12001876" y="2785646"/>
                  <a:pt x="12002657" y="2783414"/>
                </a:cubicBezTo>
                <a:cubicBezTo>
                  <a:pt x="12003438" y="2781181"/>
                  <a:pt x="12003996" y="2778167"/>
                  <a:pt x="12004331" y="2774372"/>
                </a:cubicBezTo>
                <a:cubicBezTo>
                  <a:pt x="12004666" y="2770577"/>
                  <a:pt x="12004834" y="2765666"/>
                  <a:pt x="12004834" y="2759638"/>
                </a:cubicBezTo>
                <a:cubicBezTo>
                  <a:pt x="12004834" y="2754504"/>
                  <a:pt x="12004666" y="2750206"/>
                  <a:pt x="12004331" y="2746746"/>
                </a:cubicBezTo>
                <a:cubicBezTo>
                  <a:pt x="12003996" y="2743286"/>
                  <a:pt x="12003606" y="2740384"/>
                  <a:pt x="12003159" y="2738040"/>
                </a:cubicBezTo>
                <a:cubicBezTo>
                  <a:pt x="12002713" y="2735696"/>
                  <a:pt x="12002043" y="2733686"/>
                  <a:pt x="12001150" y="2732012"/>
                </a:cubicBezTo>
                <a:cubicBezTo>
                  <a:pt x="12000257" y="2730338"/>
                  <a:pt x="11998750" y="2728663"/>
                  <a:pt x="11996629" y="2726989"/>
                </a:cubicBezTo>
                <a:cubicBezTo>
                  <a:pt x="11994509" y="2725315"/>
                  <a:pt x="11990993" y="2723306"/>
                  <a:pt x="11986081" y="2720962"/>
                </a:cubicBezTo>
                <a:cubicBezTo>
                  <a:pt x="11981170" y="2718618"/>
                  <a:pt x="11975142" y="2716441"/>
                  <a:pt x="11967999" y="2714432"/>
                </a:cubicBezTo>
                <a:cubicBezTo>
                  <a:pt x="11960855" y="2712423"/>
                  <a:pt x="11952874" y="2710748"/>
                  <a:pt x="11944056" y="2709409"/>
                </a:cubicBezTo>
                <a:cubicBezTo>
                  <a:pt x="11935238" y="2708069"/>
                  <a:pt x="11926141" y="2707400"/>
                  <a:pt x="11916764" y="2707400"/>
                </a:cubicBezTo>
                <a:close/>
                <a:moveTo>
                  <a:pt x="11419493" y="2707400"/>
                </a:moveTo>
                <a:cubicBezTo>
                  <a:pt x="11406321" y="2707400"/>
                  <a:pt x="11393541" y="2708460"/>
                  <a:pt x="11381151" y="2710581"/>
                </a:cubicBezTo>
                <a:cubicBezTo>
                  <a:pt x="11368761" y="2712702"/>
                  <a:pt x="11357320" y="2715436"/>
                  <a:pt x="11346827" y="2718785"/>
                </a:cubicBezTo>
                <a:cubicBezTo>
                  <a:pt x="11336335" y="2722134"/>
                  <a:pt x="11327182" y="2725761"/>
                  <a:pt x="11319368" y="2729668"/>
                </a:cubicBezTo>
                <a:cubicBezTo>
                  <a:pt x="11311555" y="2733575"/>
                  <a:pt x="11306085" y="2737147"/>
                  <a:pt x="11302960" y="2740384"/>
                </a:cubicBezTo>
                <a:cubicBezTo>
                  <a:pt x="11299835" y="2743621"/>
                  <a:pt x="11297714" y="2747248"/>
                  <a:pt x="11296598" y="2751267"/>
                </a:cubicBezTo>
                <a:cubicBezTo>
                  <a:pt x="11295481" y="2755285"/>
                  <a:pt x="11294923" y="2760754"/>
                  <a:pt x="11294923" y="2767675"/>
                </a:cubicBezTo>
                <a:cubicBezTo>
                  <a:pt x="11294923" y="2772810"/>
                  <a:pt x="11295258" y="2777498"/>
                  <a:pt x="11295928" y="2781739"/>
                </a:cubicBezTo>
                <a:cubicBezTo>
                  <a:pt x="11296598" y="2785981"/>
                  <a:pt x="11297546" y="2789553"/>
                  <a:pt x="11298774" y="2792455"/>
                </a:cubicBezTo>
                <a:cubicBezTo>
                  <a:pt x="11300002" y="2795357"/>
                  <a:pt x="11301565" y="2797589"/>
                  <a:pt x="11303462" y="2799152"/>
                </a:cubicBezTo>
                <a:cubicBezTo>
                  <a:pt x="11305360" y="2800715"/>
                  <a:pt x="11307537" y="2801496"/>
                  <a:pt x="11309992" y="2801496"/>
                </a:cubicBezTo>
                <a:cubicBezTo>
                  <a:pt x="11313564" y="2801496"/>
                  <a:pt x="11318196" y="2799933"/>
                  <a:pt x="11323889" y="2796808"/>
                </a:cubicBezTo>
                <a:cubicBezTo>
                  <a:pt x="11329582" y="2793683"/>
                  <a:pt x="11336670" y="2790222"/>
                  <a:pt x="11345153" y="2786427"/>
                </a:cubicBezTo>
                <a:cubicBezTo>
                  <a:pt x="11353636" y="2782632"/>
                  <a:pt x="11363403" y="2779172"/>
                  <a:pt x="11374453" y="2776047"/>
                </a:cubicBezTo>
                <a:cubicBezTo>
                  <a:pt x="11385504" y="2772921"/>
                  <a:pt x="11398061" y="2771359"/>
                  <a:pt x="11412126" y="2771359"/>
                </a:cubicBezTo>
                <a:cubicBezTo>
                  <a:pt x="11422841" y="2771359"/>
                  <a:pt x="11431827" y="2772475"/>
                  <a:pt x="11439082" y="2774707"/>
                </a:cubicBezTo>
                <a:cubicBezTo>
                  <a:pt x="11446337" y="2776940"/>
                  <a:pt x="11452142" y="2780400"/>
                  <a:pt x="11456495" y="2785088"/>
                </a:cubicBezTo>
                <a:cubicBezTo>
                  <a:pt x="11460848" y="2789776"/>
                  <a:pt x="11463974" y="2795636"/>
                  <a:pt x="11465871" y="2802668"/>
                </a:cubicBezTo>
                <a:cubicBezTo>
                  <a:pt x="11467769" y="2809700"/>
                  <a:pt x="11468717" y="2817904"/>
                  <a:pt x="11468717" y="2827281"/>
                </a:cubicBezTo>
                <a:lnTo>
                  <a:pt x="11468717" y="2845363"/>
                </a:lnTo>
                <a:lnTo>
                  <a:pt x="11439584" y="2845363"/>
                </a:lnTo>
                <a:cubicBezTo>
                  <a:pt x="11413018" y="2845363"/>
                  <a:pt x="11389690" y="2847373"/>
                  <a:pt x="11369598" y="2851391"/>
                </a:cubicBezTo>
                <a:cubicBezTo>
                  <a:pt x="11349506" y="2855409"/>
                  <a:pt x="11332707" y="2861604"/>
                  <a:pt x="11319201" y="2869976"/>
                </a:cubicBezTo>
                <a:cubicBezTo>
                  <a:pt x="11305695" y="2878347"/>
                  <a:pt x="11295537" y="2888951"/>
                  <a:pt x="11288728" y="2901788"/>
                </a:cubicBezTo>
                <a:cubicBezTo>
                  <a:pt x="11281920" y="2914624"/>
                  <a:pt x="11278515" y="2929749"/>
                  <a:pt x="11278515" y="2947162"/>
                </a:cubicBezTo>
                <a:cubicBezTo>
                  <a:pt x="11278515" y="2963235"/>
                  <a:pt x="11281194" y="2977300"/>
                  <a:pt x="11286552" y="2989355"/>
                </a:cubicBezTo>
                <a:cubicBezTo>
                  <a:pt x="11291910" y="3001410"/>
                  <a:pt x="11299444" y="3011511"/>
                  <a:pt x="11309155" y="3019660"/>
                </a:cubicBezTo>
                <a:cubicBezTo>
                  <a:pt x="11318866" y="3027808"/>
                  <a:pt x="11330363" y="3033947"/>
                  <a:pt x="11343646" y="3038077"/>
                </a:cubicBezTo>
                <a:cubicBezTo>
                  <a:pt x="11356929" y="3042207"/>
                  <a:pt x="11371495" y="3044272"/>
                  <a:pt x="11387346" y="3044272"/>
                </a:cubicBezTo>
                <a:cubicBezTo>
                  <a:pt x="11406544" y="3044272"/>
                  <a:pt x="11424013" y="3040589"/>
                  <a:pt x="11439752" y="3033222"/>
                </a:cubicBezTo>
                <a:cubicBezTo>
                  <a:pt x="11455490" y="3025855"/>
                  <a:pt x="11469499" y="3015586"/>
                  <a:pt x="11481777" y="3002414"/>
                </a:cubicBezTo>
                <a:lnTo>
                  <a:pt x="11481777" y="3026189"/>
                </a:lnTo>
                <a:cubicBezTo>
                  <a:pt x="11481777" y="3029315"/>
                  <a:pt x="11482726" y="3031771"/>
                  <a:pt x="11484623" y="3033557"/>
                </a:cubicBezTo>
                <a:cubicBezTo>
                  <a:pt x="11486521" y="3035343"/>
                  <a:pt x="11489758" y="3036626"/>
                  <a:pt x="11494334" y="3037407"/>
                </a:cubicBezTo>
                <a:cubicBezTo>
                  <a:pt x="11498911" y="3038189"/>
                  <a:pt x="11506222" y="3038579"/>
                  <a:pt x="11516268" y="3038579"/>
                </a:cubicBezTo>
                <a:cubicBezTo>
                  <a:pt x="11525644" y="3038579"/>
                  <a:pt x="11532732" y="3038189"/>
                  <a:pt x="11537532" y="3037407"/>
                </a:cubicBezTo>
                <a:cubicBezTo>
                  <a:pt x="11542332" y="3036626"/>
                  <a:pt x="11545848" y="3035343"/>
                  <a:pt x="11548080" y="3033557"/>
                </a:cubicBezTo>
                <a:cubicBezTo>
                  <a:pt x="11550312" y="3031771"/>
                  <a:pt x="11551429" y="3029315"/>
                  <a:pt x="11551429" y="3026189"/>
                </a:cubicBezTo>
                <a:lnTo>
                  <a:pt x="11551429" y="2825272"/>
                </a:lnTo>
                <a:cubicBezTo>
                  <a:pt x="11551429" y="2804733"/>
                  <a:pt x="11548973" y="2786986"/>
                  <a:pt x="11544062" y="2772028"/>
                </a:cubicBezTo>
                <a:cubicBezTo>
                  <a:pt x="11539150" y="2757071"/>
                  <a:pt x="11531337" y="2744849"/>
                  <a:pt x="11520621" y="2735361"/>
                </a:cubicBezTo>
                <a:cubicBezTo>
                  <a:pt x="11509906" y="2725873"/>
                  <a:pt x="11496232" y="2718841"/>
                  <a:pt x="11479600" y="2714264"/>
                </a:cubicBezTo>
                <a:cubicBezTo>
                  <a:pt x="11462969" y="2709688"/>
                  <a:pt x="11442933" y="2707400"/>
                  <a:pt x="11419493" y="2707400"/>
                </a:cubicBezTo>
                <a:close/>
                <a:moveTo>
                  <a:pt x="9320086" y="2707400"/>
                </a:moveTo>
                <a:cubicBezTo>
                  <a:pt x="9301557" y="2707400"/>
                  <a:pt x="9283753" y="2711864"/>
                  <a:pt x="9266675" y="2720794"/>
                </a:cubicBezTo>
                <a:cubicBezTo>
                  <a:pt x="9249597" y="2729724"/>
                  <a:pt x="9232798" y="2743118"/>
                  <a:pt x="9216278" y="2760978"/>
                </a:cubicBezTo>
                <a:lnTo>
                  <a:pt x="9216278" y="2726487"/>
                </a:lnTo>
                <a:cubicBezTo>
                  <a:pt x="9216278" y="2724254"/>
                  <a:pt x="9215720" y="2722301"/>
                  <a:pt x="9214604" y="2720627"/>
                </a:cubicBezTo>
                <a:cubicBezTo>
                  <a:pt x="9213488" y="2718953"/>
                  <a:pt x="9211646" y="2717557"/>
                  <a:pt x="9209079" y="2716441"/>
                </a:cubicBezTo>
                <a:cubicBezTo>
                  <a:pt x="9206511" y="2715325"/>
                  <a:pt x="9202884" y="2714488"/>
                  <a:pt x="9198196" y="2713929"/>
                </a:cubicBezTo>
                <a:cubicBezTo>
                  <a:pt x="9193507" y="2713371"/>
                  <a:pt x="9187592" y="2713092"/>
                  <a:pt x="9180448" y="2713092"/>
                </a:cubicBezTo>
                <a:cubicBezTo>
                  <a:pt x="9173527" y="2713092"/>
                  <a:pt x="9167779" y="2713371"/>
                  <a:pt x="9163202" y="2713929"/>
                </a:cubicBezTo>
                <a:cubicBezTo>
                  <a:pt x="9158626" y="2714488"/>
                  <a:pt x="9154887" y="2715325"/>
                  <a:pt x="9151984" y="2716441"/>
                </a:cubicBezTo>
                <a:cubicBezTo>
                  <a:pt x="9149082" y="2717557"/>
                  <a:pt x="9147073" y="2718953"/>
                  <a:pt x="9145957" y="2720627"/>
                </a:cubicBezTo>
                <a:cubicBezTo>
                  <a:pt x="9144841" y="2722301"/>
                  <a:pt x="9144283" y="2724254"/>
                  <a:pt x="9144283" y="2726487"/>
                </a:cubicBezTo>
                <a:lnTo>
                  <a:pt x="9144283" y="3025185"/>
                </a:lnTo>
                <a:cubicBezTo>
                  <a:pt x="9144283" y="3027417"/>
                  <a:pt x="9144952" y="3029371"/>
                  <a:pt x="9146292" y="3031045"/>
                </a:cubicBezTo>
                <a:cubicBezTo>
                  <a:pt x="9147631" y="3032719"/>
                  <a:pt x="9149919" y="3034115"/>
                  <a:pt x="9153156" y="3035231"/>
                </a:cubicBezTo>
                <a:cubicBezTo>
                  <a:pt x="9156393" y="3036347"/>
                  <a:pt x="9160691" y="3037184"/>
                  <a:pt x="9166049" y="3037742"/>
                </a:cubicBezTo>
                <a:cubicBezTo>
                  <a:pt x="9171406" y="3038300"/>
                  <a:pt x="9178215" y="3038579"/>
                  <a:pt x="9186475" y="3038579"/>
                </a:cubicBezTo>
                <a:cubicBezTo>
                  <a:pt x="9194735" y="3038579"/>
                  <a:pt x="9201544" y="3038300"/>
                  <a:pt x="9206902" y="3037742"/>
                </a:cubicBezTo>
                <a:cubicBezTo>
                  <a:pt x="9212260" y="3037184"/>
                  <a:pt x="9216557" y="3036347"/>
                  <a:pt x="9219794" y="3035231"/>
                </a:cubicBezTo>
                <a:cubicBezTo>
                  <a:pt x="9223031" y="3034115"/>
                  <a:pt x="9225319" y="3032719"/>
                  <a:pt x="9226659" y="3031045"/>
                </a:cubicBezTo>
                <a:cubicBezTo>
                  <a:pt x="9227998" y="3029371"/>
                  <a:pt x="9228668" y="3027417"/>
                  <a:pt x="9228668" y="3025185"/>
                </a:cubicBezTo>
                <a:lnTo>
                  <a:pt x="9228668" y="2826611"/>
                </a:lnTo>
                <a:cubicBezTo>
                  <a:pt x="9240500" y="2811654"/>
                  <a:pt x="9251885" y="2800268"/>
                  <a:pt x="9262824" y="2792455"/>
                </a:cubicBezTo>
                <a:cubicBezTo>
                  <a:pt x="9273763" y="2784641"/>
                  <a:pt x="9284590" y="2780735"/>
                  <a:pt x="9295306" y="2780735"/>
                </a:cubicBezTo>
                <a:cubicBezTo>
                  <a:pt x="9303789" y="2780735"/>
                  <a:pt x="9311212" y="2782353"/>
                  <a:pt x="9317574" y="2785590"/>
                </a:cubicBezTo>
                <a:cubicBezTo>
                  <a:pt x="9323937" y="2788827"/>
                  <a:pt x="9329127" y="2793404"/>
                  <a:pt x="9333145" y="2799320"/>
                </a:cubicBezTo>
                <a:cubicBezTo>
                  <a:pt x="9337164" y="2805236"/>
                  <a:pt x="9340233" y="2812323"/>
                  <a:pt x="9342354" y="2820583"/>
                </a:cubicBezTo>
                <a:cubicBezTo>
                  <a:pt x="9344475" y="2828843"/>
                  <a:pt x="9345535" y="2840229"/>
                  <a:pt x="9345535" y="2854739"/>
                </a:cubicBezTo>
                <a:lnTo>
                  <a:pt x="9345535" y="3025185"/>
                </a:lnTo>
                <a:cubicBezTo>
                  <a:pt x="9345535" y="3027417"/>
                  <a:pt x="9346205" y="3029371"/>
                  <a:pt x="9347545" y="3031045"/>
                </a:cubicBezTo>
                <a:cubicBezTo>
                  <a:pt x="9348884" y="3032719"/>
                  <a:pt x="9351116" y="3034115"/>
                  <a:pt x="9354242" y="3035231"/>
                </a:cubicBezTo>
                <a:cubicBezTo>
                  <a:pt x="9357367" y="3036347"/>
                  <a:pt x="9361665" y="3037184"/>
                  <a:pt x="9367134" y="3037742"/>
                </a:cubicBezTo>
                <a:cubicBezTo>
                  <a:pt x="9372603" y="3038300"/>
                  <a:pt x="9379468" y="3038579"/>
                  <a:pt x="9387728" y="3038579"/>
                </a:cubicBezTo>
                <a:cubicBezTo>
                  <a:pt x="9395765" y="3038579"/>
                  <a:pt x="9402518" y="3038300"/>
                  <a:pt x="9407987" y="3037742"/>
                </a:cubicBezTo>
                <a:cubicBezTo>
                  <a:pt x="9413457" y="3037184"/>
                  <a:pt x="9417754" y="3036347"/>
                  <a:pt x="9420880" y="3035231"/>
                </a:cubicBezTo>
                <a:cubicBezTo>
                  <a:pt x="9424005" y="3034115"/>
                  <a:pt x="9426237" y="3032719"/>
                  <a:pt x="9427577" y="3031045"/>
                </a:cubicBezTo>
                <a:cubicBezTo>
                  <a:pt x="9428916" y="3029371"/>
                  <a:pt x="9429586" y="3027417"/>
                  <a:pt x="9429586" y="3025185"/>
                </a:cubicBezTo>
                <a:lnTo>
                  <a:pt x="9429586" y="2840675"/>
                </a:lnTo>
                <a:cubicBezTo>
                  <a:pt x="9429586" y="2819021"/>
                  <a:pt x="9427688" y="2800492"/>
                  <a:pt x="9423893" y="2785088"/>
                </a:cubicBezTo>
                <a:cubicBezTo>
                  <a:pt x="9420098" y="2769684"/>
                  <a:pt x="9413903" y="2756234"/>
                  <a:pt x="9405308" y="2744737"/>
                </a:cubicBezTo>
                <a:cubicBezTo>
                  <a:pt x="9396714" y="2733240"/>
                  <a:pt x="9385440" y="2724143"/>
                  <a:pt x="9371487" y="2717446"/>
                </a:cubicBezTo>
                <a:cubicBezTo>
                  <a:pt x="9357535" y="2710748"/>
                  <a:pt x="9340401" y="2707400"/>
                  <a:pt x="9320086" y="2707400"/>
                </a:cubicBezTo>
                <a:close/>
                <a:moveTo>
                  <a:pt x="8640164" y="2707400"/>
                </a:moveTo>
                <a:cubicBezTo>
                  <a:pt x="8621412" y="2707400"/>
                  <a:pt x="8604502" y="2709744"/>
                  <a:pt x="8589433" y="2714432"/>
                </a:cubicBezTo>
                <a:cubicBezTo>
                  <a:pt x="8574364" y="2719120"/>
                  <a:pt x="8561583" y="2725705"/>
                  <a:pt x="8551091" y="2734189"/>
                </a:cubicBezTo>
                <a:cubicBezTo>
                  <a:pt x="8540598" y="2742672"/>
                  <a:pt x="8532562" y="2752885"/>
                  <a:pt x="8526981" y="2764829"/>
                </a:cubicBezTo>
                <a:cubicBezTo>
                  <a:pt x="8521400" y="2776772"/>
                  <a:pt x="8518609" y="2789888"/>
                  <a:pt x="8518609" y="2804175"/>
                </a:cubicBezTo>
                <a:cubicBezTo>
                  <a:pt x="8518609" y="2818239"/>
                  <a:pt x="8520674" y="2830294"/>
                  <a:pt x="8524804" y="2840340"/>
                </a:cubicBezTo>
                <a:cubicBezTo>
                  <a:pt x="8528934" y="2850386"/>
                  <a:pt x="8534403" y="2858981"/>
                  <a:pt x="8541212" y="2866125"/>
                </a:cubicBezTo>
                <a:cubicBezTo>
                  <a:pt x="8548021" y="2873269"/>
                  <a:pt x="8555723" y="2879296"/>
                  <a:pt x="8564318" y="2884207"/>
                </a:cubicBezTo>
                <a:cubicBezTo>
                  <a:pt x="8572913" y="2889119"/>
                  <a:pt x="8581731" y="2893472"/>
                  <a:pt x="8590772" y="2897267"/>
                </a:cubicBezTo>
                <a:cubicBezTo>
                  <a:pt x="8599813" y="2901062"/>
                  <a:pt x="8608632" y="2904522"/>
                  <a:pt x="8617226" y="2907648"/>
                </a:cubicBezTo>
                <a:cubicBezTo>
                  <a:pt x="8625821" y="2910773"/>
                  <a:pt x="8633523" y="2914122"/>
                  <a:pt x="8640332" y="2917694"/>
                </a:cubicBezTo>
                <a:cubicBezTo>
                  <a:pt x="8647141" y="2921266"/>
                  <a:pt x="8652610" y="2925452"/>
                  <a:pt x="8656740" y="2930251"/>
                </a:cubicBezTo>
                <a:cubicBezTo>
                  <a:pt x="8660870" y="2935051"/>
                  <a:pt x="8662935" y="2940799"/>
                  <a:pt x="8662935" y="2947497"/>
                </a:cubicBezTo>
                <a:cubicBezTo>
                  <a:pt x="8662935" y="2953301"/>
                  <a:pt x="8661819" y="2958435"/>
                  <a:pt x="8659587" y="2962900"/>
                </a:cubicBezTo>
                <a:cubicBezTo>
                  <a:pt x="8657354" y="2967365"/>
                  <a:pt x="8654061" y="2971049"/>
                  <a:pt x="8649708" y="2973951"/>
                </a:cubicBezTo>
                <a:cubicBezTo>
                  <a:pt x="8645355" y="2976853"/>
                  <a:pt x="8640220" y="2979085"/>
                  <a:pt x="8634304" y="2980648"/>
                </a:cubicBezTo>
                <a:cubicBezTo>
                  <a:pt x="8628388" y="2982211"/>
                  <a:pt x="8621635" y="2982992"/>
                  <a:pt x="8614045" y="2982992"/>
                </a:cubicBezTo>
                <a:cubicBezTo>
                  <a:pt x="8601990" y="2982992"/>
                  <a:pt x="8591219" y="2981541"/>
                  <a:pt x="8581731" y="2978639"/>
                </a:cubicBezTo>
                <a:cubicBezTo>
                  <a:pt x="8572243" y="2975737"/>
                  <a:pt x="8563927" y="2972611"/>
                  <a:pt x="8556784" y="2969263"/>
                </a:cubicBezTo>
                <a:cubicBezTo>
                  <a:pt x="8549640" y="2965914"/>
                  <a:pt x="8543668" y="2962844"/>
                  <a:pt x="8538868" y="2960054"/>
                </a:cubicBezTo>
                <a:cubicBezTo>
                  <a:pt x="8534069" y="2957264"/>
                  <a:pt x="8530441" y="2955868"/>
                  <a:pt x="8527985" y="2955868"/>
                </a:cubicBezTo>
                <a:cubicBezTo>
                  <a:pt x="8525976" y="2955868"/>
                  <a:pt x="8524302" y="2956259"/>
                  <a:pt x="8522962" y="2957040"/>
                </a:cubicBezTo>
                <a:cubicBezTo>
                  <a:pt x="8521623" y="2957822"/>
                  <a:pt x="8520507" y="2959384"/>
                  <a:pt x="8519614" y="2961728"/>
                </a:cubicBezTo>
                <a:cubicBezTo>
                  <a:pt x="8518721" y="2964072"/>
                  <a:pt x="8518051" y="2967198"/>
                  <a:pt x="8517605" y="2971104"/>
                </a:cubicBezTo>
                <a:cubicBezTo>
                  <a:pt x="8517158" y="2975011"/>
                  <a:pt x="8516935" y="2980202"/>
                  <a:pt x="8516935" y="2986676"/>
                </a:cubicBezTo>
                <a:cubicBezTo>
                  <a:pt x="8516935" y="2996498"/>
                  <a:pt x="8517605" y="3003921"/>
                  <a:pt x="8518944" y="3008944"/>
                </a:cubicBezTo>
                <a:cubicBezTo>
                  <a:pt x="8520283" y="3013967"/>
                  <a:pt x="8522181" y="3017651"/>
                  <a:pt x="8524637" y="3019994"/>
                </a:cubicBezTo>
                <a:cubicBezTo>
                  <a:pt x="8527092" y="3022339"/>
                  <a:pt x="8530999" y="3024850"/>
                  <a:pt x="8536357" y="3027529"/>
                </a:cubicBezTo>
                <a:cubicBezTo>
                  <a:pt x="8541715" y="3030208"/>
                  <a:pt x="8548412" y="3032831"/>
                  <a:pt x="8556449" y="3035398"/>
                </a:cubicBezTo>
                <a:cubicBezTo>
                  <a:pt x="8564485" y="3037965"/>
                  <a:pt x="8573582" y="3040086"/>
                  <a:pt x="8583740" y="3041761"/>
                </a:cubicBezTo>
                <a:cubicBezTo>
                  <a:pt x="8593898" y="3043435"/>
                  <a:pt x="8604557" y="3044272"/>
                  <a:pt x="8615719" y="3044272"/>
                </a:cubicBezTo>
                <a:cubicBezTo>
                  <a:pt x="8634249" y="3044272"/>
                  <a:pt x="8651438" y="3042095"/>
                  <a:pt x="8667288" y="3037742"/>
                </a:cubicBezTo>
                <a:cubicBezTo>
                  <a:pt x="8683139" y="3033389"/>
                  <a:pt x="8696868" y="3026859"/>
                  <a:pt x="8708477" y="3018153"/>
                </a:cubicBezTo>
                <a:cubicBezTo>
                  <a:pt x="8720085" y="3009446"/>
                  <a:pt x="8729071" y="2998619"/>
                  <a:pt x="8735433" y="2985671"/>
                </a:cubicBezTo>
                <a:cubicBezTo>
                  <a:pt x="8741795" y="2972723"/>
                  <a:pt x="8744977" y="2957766"/>
                  <a:pt x="8744977" y="2940799"/>
                </a:cubicBezTo>
                <a:cubicBezTo>
                  <a:pt x="8744977" y="2927182"/>
                  <a:pt x="8742856" y="2915406"/>
                  <a:pt x="8738614" y="2905471"/>
                </a:cubicBezTo>
                <a:cubicBezTo>
                  <a:pt x="8734373" y="2895537"/>
                  <a:pt x="8728792" y="2886998"/>
                  <a:pt x="8721871" y="2879854"/>
                </a:cubicBezTo>
                <a:cubicBezTo>
                  <a:pt x="8714951" y="2872710"/>
                  <a:pt x="8707081" y="2866683"/>
                  <a:pt x="8698263" y="2861772"/>
                </a:cubicBezTo>
                <a:cubicBezTo>
                  <a:pt x="8689445" y="2856860"/>
                  <a:pt x="8680515" y="2852563"/>
                  <a:pt x="8671474" y="2848879"/>
                </a:cubicBezTo>
                <a:cubicBezTo>
                  <a:pt x="8662433" y="2845196"/>
                  <a:pt x="8653503" y="2841791"/>
                  <a:pt x="8644685" y="2838666"/>
                </a:cubicBezTo>
                <a:cubicBezTo>
                  <a:pt x="8635867" y="2835541"/>
                  <a:pt x="8627998" y="2832192"/>
                  <a:pt x="8621077" y="2828620"/>
                </a:cubicBezTo>
                <a:cubicBezTo>
                  <a:pt x="8614157" y="2825048"/>
                  <a:pt x="8608576" y="2820918"/>
                  <a:pt x="8604334" y="2816230"/>
                </a:cubicBezTo>
                <a:cubicBezTo>
                  <a:pt x="8600093" y="2811542"/>
                  <a:pt x="8597972" y="2805738"/>
                  <a:pt x="8597972" y="2798817"/>
                </a:cubicBezTo>
                <a:cubicBezTo>
                  <a:pt x="8597972" y="2794352"/>
                  <a:pt x="8598865" y="2790167"/>
                  <a:pt x="8600651" y="2786260"/>
                </a:cubicBezTo>
                <a:cubicBezTo>
                  <a:pt x="8602437" y="2782353"/>
                  <a:pt x="8605115" y="2778949"/>
                  <a:pt x="8608687" y="2776047"/>
                </a:cubicBezTo>
                <a:cubicBezTo>
                  <a:pt x="8612259" y="2773145"/>
                  <a:pt x="8616836" y="2770912"/>
                  <a:pt x="8622417" y="2769349"/>
                </a:cubicBezTo>
                <a:cubicBezTo>
                  <a:pt x="8627998" y="2767787"/>
                  <a:pt x="8634583" y="2767005"/>
                  <a:pt x="8642174" y="2767005"/>
                </a:cubicBezTo>
                <a:cubicBezTo>
                  <a:pt x="8652889" y="2767005"/>
                  <a:pt x="8662433" y="2768177"/>
                  <a:pt x="8670804" y="2770521"/>
                </a:cubicBezTo>
                <a:cubicBezTo>
                  <a:pt x="8679176" y="2772865"/>
                  <a:pt x="8686543" y="2775377"/>
                  <a:pt x="8692905" y="2778056"/>
                </a:cubicBezTo>
                <a:cubicBezTo>
                  <a:pt x="8699268" y="2780735"/>
                  <a:pt x="8704570" y="2783246"/>
                  <a:pt x="8708811" y="2785590"/>
                </a:cubicBezTo>
                <a:cubicBezTo>
                  <a:pt x="8713053" y="2787934"/>
                  <a:pt x="8716178" y="2789106"/>
                  <a:pt x="8718188" y="2789106"/>
                </a:cubicBezTo>
                <a:cubicBezTo>
                  <a:pt x="8719974" y="2789106"/>
                  <a:pt x="8721536" y="2788716"/>
                  <a:pt x="8722876" y="2787934"/>
                </a:cubicBezTo>
                <a:cubicBezTo>
                  <a:pt x="8724215" y="2787153"/>
                  <a:pt x="8725276" y="2785646"/>
                  <a:pt x="8726057" y="2783414"/>
                </a:cubicBezTo>
                <a:cubicBezTo>
                  <a:pt x="8726838" y="2781181"/>
                  <a:pt x="8727396" y="2778167"/>
                  <a:pt x="8727731" y="2774372"/>
                </a:cubicBezTo>
                <a:cubicBezTo>
                  <a:pt x="8728066" y="2770577"/>
                  <a:pt x="8728234" y="2765666"/>
                  <a:pt x="8728234" y="2759638"/>
                </a:cubicBezTo>
                <a:cubicBezTo>
                  <a:pt x="8728234" y="2754504"/>
                  <a:pt x="8728066" y="2750206"/>
                  <a:pt x="8727731" y="2746746"/>
                </a:cubicBezTo>
                <a:cubicBezTo>
                  <a:pt x="8727396" y="2743286"/>
                  <a:pt x="8727006" y="2740384"/>
                  <a:pt x="8726559" y="2738040"/>
                </a:cubicBezTo>
                <a:cubicBezTo>
                  <a:pt x="8726113" y="2735696"/>
                  <a:pt x="8725443" y="2733686"/>
                  <a:pt x="8724550" y="2732012"/>
                </a:cubicBezTo>
                <a:cubicBezTo>
                  <a:pt x="8723657" y="2730338"/>
                  <a:pt x="8722150" y="2728663"/>
                  <a:pt x="8720029" y="2726989"/>
                </a:cubicBezTo>
                <a:cubicBezTo>
                  <a:pt x="8717909" y="2725315"/>
                  <a:pt x="8714393" y="2723306"/>
                  <a:pt x="8709481" y="2720962"/>
                </a:cubicBezTo>
                <a:cubicBezTo>
                  <a:pt x="8704570" y="2718618"/>
                  <a:pt x="8698542" y="2716441"/>
                  <a:pt x="8691399" y="2714432"/>
                </a:cubicBezTo>
                <a:cubicBezTo>
                  <a:pt x="8684255" y="2712423"/>
                  <a:pt x="8676274" y="2710748"/>
                  <a:pt x="8667456" y="2709409"/>
                </a:cubicBezTo>
                <a:cubicBezTo>
                  <a:pt x="8658638" y="2708069"/>
                  <a:pt x="8649541" y="2707400"/>
                  <a:pt x="8640164" y="2707400"/>
                </a:cubicBezTo>
                <a:close/>
                <a:moveTo>
                  <a:pt x="8363940" y="2707400"/>
                </a:moveTo>
                <a:cubicBezTo>
                  <a:pt x="8345187" y="2707400"/>
                  <a:pt x="8328277" y="2709744"/>
                  <a:pt x="8313208" y="2714432"/>
                </a:cubicBezTo>
                <a:cubicBezTo>
                  <a:pt x="8298139" y="2719120"/>
                  <a:pt x="8285358" y="2725705"/>
                  <a:pt x="8274866" y="2734189"/>
                </a:cubicBezTo>
                <a:cubicBezTo>
                  <a:pt x="8264374" y="2742672"/>
                  <a:pt x="8256337" y="2752885"/>
                  <a:pt x="8250756" y="2764829"/>
                </a:cubicBezTo>
                <a:cubicBezTo>
                  <a:pt x="8245175" y="2776772"/>
                  <a:pt x="8242384" y="2789888"/>
                  <a:pt x="8242384" y="2804175"/>
                </a:cubicBezTo>
                <a:cubicBezTo>
                  <a:pt x="8242384" y="2818239"/>
                  <a:pt x="8244449" y="2830294"/>
                  <a:pt x="8248579" y="2840340"/>
                </a:cubicBezTo>
                <a:cubicBezTo>
                  <a:pt x="8252709" y="2850386"/>
                  <a:pt x="8258179" y="2858981"/>
                  <a:pt x="8264988" y="2866125"/>
                </a:cubicBezTo>
                <a:cubicBezTo>
                  <a:pt x="8271797" y="2873269"/>
                  <a:pt x="8279498" y="2879296"/>
                  <a:pt x="8288093" y="2884207"/>
                </a:cubicBezTo>
                <a:cubicBezTo>
                  <a:pt x="8296688" y="2889119"/>
                  <a:pt x="8305506" y="2893472"/>
                  <a:pt x="8314547" y="2897267"/>
                </a:cubicBezTo>
                <a:cubicBezTo>
                  <a:pt x="8323589" y="2901062"/>
                  <a:pt x="8332407" y="2904522"/>
                  <a:pt x="8341002" y="2907648"/>
                </a:cubicBezTo>
                <a:cubicBezTo>
                  <a:pt x="8349596" y="2910773"/>
                  <a:pt x="8357298" y="2914122"/>
                  <a:pt x="8364107" y="2917694"/>
                </a:cubicBezTo>
                <a:cubicBezTo>
                  <a:pt x="8370916" y="2921266"/>
                  <a:pt x="8376385" y="2925452"/>
                  <a:pt x="8380515" y="2930251"/>
                </a:cubicBezTo>
                <a:cubicBezTo>
                  <a:pt x="8384645" y="2935051"/>
                  <a:pt x="8386710" y="2940799"/>
                  <a:pt x="8386710" y="2947497"/>
                </a:cubicBezTo>
                <a:cubicBezTo>
                  <a:pt x="8386710" y="2953301"/>
                  <a:pt x="8385594" y="2958435"/>
                  <a:pt x="8383362" y="2962900"/>
                </a:cubicBezTo>
                <a:cubicBezTo>
                  <a:pt x="8381129" y="2967365"/>
                  <a:pt x="8377837" y="2971049"/>
                  <a:pt x="8373483" y="2973951"/>
                </a:cubicBezTo>
                <a:cubicBezTo>
                  <a:pt x="8369130" y="2976853"/>
                  <a:pt x="8363996" y="2979085"/>
                  <a:pt x="8358080" y="2980648"/>
                </a:cubicBezTo>
                <a:cubicBezTo>
                  <a:pt x="8352164" y="2982211"/>
                  <a:pt x="8345411" y="2982992"/>
                  <a:pt x="8337820" y="2982992"/>
                </a:cubicBezTo>
                <a:cubicBezTo>
                  <a:pt x="8325765" y="2982992"/>
                  <a:pt x="8314994" y="2981541"/>
                  <a:pt x="8305506" y="2978639"/>
                </a:cubicBezTo>
                <a:cubicBezTo>
                  <a:pt x="8296018" y="2975737"/>
                  <a:pt x="8287703" y="2972611"/>
                  <a:pt x="8280559" y="2969263"/>
                </a:cubicBezTo>
                <a:cubicBezTo>
                  <a:pt x="8273415" y="2965914"/>
                  <a:pt x="8267443" y="2962844"/>
                  <a:pt x="8262644" y="2960054"/>
                </a:cubicBezTo>
                <a:cubicBezTo>
                  <a:pt x="8257844" y="2957264"/>
                  <a:pt x="8254216" y="2955868"/>
                  <a:pt x="8251761" y="2955868"/>
                </a:cubicBezTo>
                <a:cubicBezTo>
                  <a:pt x="8249751" y="2955868"/>
                  <a:pt x="8248077" y="2956259"/>
                  <a:pt x="8246738" y="2957040"/>
                </a:cubicBezTo>
                <a:cubicBezTo>
                  <a:pt x="8245398" y="2957822"/>
                  <a:pt x="8244282" y="2959384"/>
                  <a:pt x="8243389" y="2961728"/>
                </a:cubicBezTo>
                <a:cubicBezTo>
                  <a:pt x="8242496" y="2964072"/>
                  <a:pt x="8241826" y="2967198"/>
                  <a:pt x="8241380" y="2971104"/>
                </a:cubicBezTo>
                <a:cubicBezTo>
                  <a:pt x="8240933" y="2975011"/>
                  <a:pt x="8240710" y="2980202"/>
                  <a:pt x="8240710" y="2986676"/>
                </a:cubicBezTo>
                <a:cubicBezTo>
                  <a:pt x="8240710" y="2996498"/>
                  <a:pt x="8241380" y="3003921"/>
                  <a:pt x="8242719" y="3008944"/>
                </a:cubicBezTo>
                <a:cubicBezTo>
                  <a:pt x="8244059" y="3013967"/>
                  <a:pt x="8245956" y="3017651"/>
                  <a:pt x="8248412" y="3019994"/>
                </a:cubicBezTo>
                <a:cubicBezTo>
                  <a:pt x="8250868" y="3022339"/>
                  <a:pt x="8254774" y="3024850"/>
                  <a:pt x="8260132" y="3027529"/>
                </a:cubicBezTo>
                <a:cubicBezTo>
                  <a:pt x="8265490" y="3030208"/>
                  <a:pt x="8272187" y="3032831"/>
                  <a:pt x="8280224" y="3035398"/>
                </a:cubicBezTo>
                <a:cubicBezTo>
                  <a:pt x="8288261" y="3037965"/>
                  <a:pt x="8297358" y="3040086"/>
                  <a:pt x="8307515" y="3041761"/>
                </a:cubicBezTo>
                <a:cubicBezTo>
                  <a:pt x="8317673" y="3043435"/>
                  <a:pt x="8328333" y="3044272"/>
                  <a:pt x="8339495" y="3044272"/>
                </a:cubicBezTo>
                <a:cubicBezTo>
                  <a:pt x="8358024" y="3044272"/>
                  <a:pt x="8375213" y="3042095"/>
                  <a:pt x="8391063" y="3037742"/>
                </a:cubicBezTo>
                <a:cubicBezTo>
                  <a:pt x="8406914" y="3033389"/>
                  <a:pt x="8420643" y="3026859"/>
                  <a:pt x="8432252" y="3018153"/>
                </a:cubicBezTo>
                <a:cubicBezTo>
                  <a:pt x="8443860" y="3009446"/>
                  <a:pt x="8452846" y="2998619"/>
                  <a:pt x="8459208" y="2985671"/>
                </a:cubicBezTo>
                <a:cubicBezTo>
                  <a:pt x="8465570" y="2972723"/>
                  <a:pt x="8468752" y="2957766"/>
                  <a:pt x="8468752" y="2940799"/>
                </a:cubicBezTo>
                <a:cubicBezTo>
                  <a:pt x="8468752" y="2927182"/>
                  <a:pt x="8466631" y="2915406"/>
                  <a:pt x="8462389" y="2905471"/>
                </a:cubicBezTo>
                <a:cubicBezTo>
                  <a:pt x="8458148" y="2895537"/>
                  <a:pt x="8452567" y="2886998"/>
                  <a:pt x="8445646" y="2879854"/>
                </a:cubicBezTo>
                <a:cubicBezTo>
                  <a:pt x="8438726" y="2872710"/>
                  <a:pt x="8430856" y="2866683"/>
                  <a:pt x="8422038" y="2861772"/>
                </a:cubicBezTo>
                <a:cubicBezTo>
                  <a:pt x="8413220" y="2856860"/>
                  <a:pt x="8404290" y="2852563"/>
                  <a:pt x="8395249" y="2848879"/>
                </a:cubicBezTo>
                <a:cubicBezTo>
                  <a:pt x="8386208" y="2845196"/>
                  <a:pt x="8377278" y="2841791"/>
                  <a:pt x="8368460" y="2838666"/>
                </a:cubicBezTo>
                <a:cubicBezTo>
                  <a:pt x="8359642" y="2835541"/>
                  <a:pt x="8351773" y="2832192"/>
                  <a:pt x="8344853" y="2828620"/>
                </a:cubicBezTo>
                <a:cubicBezTo>
                  <a:pt x="8337932" y="2825048"/>
                  <a:pt x="8332351" y="2820918"/>
                  <a:pt x="8328109" y="2816230"/>
                </a:cubicBezTo>
                <a:cubicBezTo>
                  <a:pt x="8323868" y="2811542"/>
                  <a:pt x="8321747" y="2805738"/>
                  <a:pt x="8321747" y="2798817"/>
                </a:cubicBezTo>
                <a:cubicBezTo>
                  <a:pt x="8321747" y="2794352"/>
                  <a:pt x="8322640" y="2790167"/>
                  <a:pt x="8324426" y="2786260"/>
                </a:cubicBezTo>
                <a:cubicBezTo>
                  <a:pt x="8326212" y="2782353"/>
                  <a:pt x="8328891" y="2778949"/>
                  <a:pt x="8332463" y="2776047"/>
                </a:cubicBezTo>
                <a:cubicBezTo>
                  <a:pt x="8336034" y="2773145"/>
                  <a:pt x="8340611" y="2770912"/>
                  <a:pt x="8346192" y="2769349"/>
                </a:cubicBezTo>
                <a:cubicBezTo>
                  <a:pt x="8351773" y="2767787"/>
                  <a:pt x="8358359" y="2767005"/>
                  <a:pt x="8365949" y="2767005"/>
                </a:cubicBezTo>
                <a:cubicBezTo>
                  <a:pt x="8376665" y="2767005"/>
                  <a:pt x="8386208" y="2768177"/>
                  <a:pt x="8394579" y="2770521"/>
                </a:cubicBezTo>
                <a:cubicBezTo>
                  <a:pt x="8402951" y="2772865"/>
                  <a:pt x="8410318" y="2775377"/>
                  <a:pt x="8416680" y="2778056"/>
                </a:cubicBezTo>
                <a:cubicBezTo>
                  <a:pt x="8423043" y="2780735"/>
                  <a:pt x="8428345" y="2783246"/>
                  <a:pt x="8432586" y="2785590"/>
                </a:cubicBezTo>
                <a:cubicBezTo>
                  <a:pt x="8436828" y="2787934"/>
                  <a:pt x="8439953" y="2789106"/>
                  <a:pt x="8441963" y="2789106"/>
                </a:cubicBezTo>
                <a:cubicBezTo>
                  <a:pt x="8443749" y="2789106"/>
                  <a:pt x="8445311" y="2788716"/>
                  <a:pt x="8446651" y="2787934"/>
                </a:cubicBezTo>
                <a:cubicBezTo>
                  <a:pt x="8447990" y="2787153"/>
                  <a:pt x="8449051" y="2785646"/>
                  <a:pt x="8449832" y="2783414"/>
                </a:cubicBezTo>
                <a:cubicBezTo>
                  <a:pt x="8450613" y="2781181"/>
                  <a:pt x="8451171" y="2778167"/>
                  <a:pt x="8451506" y="2774372"/>
                </a:cubicBezTo>
                <a:cubicBezTo>
                  <a:pt x="8451841" y="2770577"/>
                  <a:pt x="8452009" y="2765666"/>
                  <a:pt x="8452009" y="2759638"/>
                </a:cubicBezTo>
                <a:cubicBezTo>
                  <a:pt x="8452009" y="2754504"/>
                  <a:pt x="8451841" y="2750206"/>
                  <a:pt x="8451506" y="2746746"/>
                </a:cubicBezTo>
                <a:cubicBezTo>
                  <a:pt x="8451171" y="2743286"/>
                  <a:pt x="8450781" y="2740384"/>
                  <a:pt x="8450334" y="2738040"/>
                </a:cubicBezTo>
                <a:cubicBezTo>
                  <a:pt x="8449888" y="2735696"/>
                  <a:pt x="8449218" y="2733686"/>
                  <a:pt x="8448325" y="2732012"/>
                </a:cubicBezTo>
                <a:cubicBezTo>
                  <a:pt x="8447432" y="2730338"/>
                  <a:pt x="8445925" y="2728663"/>
                  <a:pt x="8443804" y="2726989"/>
                </a:cubicBezTo>
                <a:cubicBezTo>
                  <a:pt x="8441684" y="2725315"/>
                  <a:pt x="8438168" y="2723306"/>
                  <a:pt x="8433256" y="2720962"/>
                </a:cubicBezTo>
                <a:cubicBezTo>
                  <a:pt x="8428345" y="2718618"/>
                  <a:pt x="8422317" y="2716441"/>
                  <a:pt x="8415174" y="2714432"/>
                </a:cubicBezTo>
                <a:cubicBezTo>
                  <a:pt x="8408030" y="2712423"/>
                  <a:pt x="8400049" y="2710748"/>
                  <a:pt x="8391231" y="2709409"/>
                </a:cubicBezTo>
                <a:cubicBezTo>
                  <a:pt x="8382413" y="2708069"/>
                  <a:pt x="8373316" y="2707400"/>
                  <a:pt x="8363940" y="2707400"/>
                </a:cubicBezTo>
                <a:close/>
                <a:moveTo>
                  <a:pt x="8050508" y="2707400"/>
                </a:moveTo>
                <a:cubicBezTo>
                  <a:pt x="8026844" y="2707400"/>
                  <a:pt x="8005580" y="2711306"/>
                  <a:pt x="7986716" y="2719120"/>
                </a:cubicBezTo>
                <a:cubicBezTo>
                  <a:pt x="7967852" y="2726933"/>
                  <a:pt x="7951835" y="2738263"/>
                  <a:pt x="7938663" y="2753109"/>
                </a:cubicBezTo>
                <a:cubicBezTo>
                  <a:pt x="7925492" y="2767954"/>
                  <a:pt x="7915446" y="2786037"/>
                  <a:pt x="7908526" y="2807356"/>
                </a:cubicBezTo>
                <a:cubicBezTo>
                  <a:pt x="7901605" y="2828676"/>
                  <a:pt x="7898145" y="2852619"/>
                  <a:pt x="7898145" y="2879185"/>
                </a:cubicBezTo>
                <a:cubicBezTo>
                  <a:pt x="7898145" y="2907090"/>
                  <a:pt x="7901438" y="2931423"/>
                  <a:pt x="7908023" y="2952185"/>
                </a:cubicBezTo>
                <a:cubicBezTo>
                  <a:pt x="7914609" y="2972946"/>
                  <a:pt x="7924599" y="2990136"/>
                  <a:pt x="7937994" y="3003754"/>
                </a:cubicBezTo>
                <a:cubicBezTo>
                  <a:pt x="7951388" y="3017372"/>
                  <a:pt x="7968076" y="3027529"/>
                  <a:pt x="7988056" y="3034226"/>
                </a:cubicBezTo>
                <a:cubicBezTo>
                  <a:pt x="8008036" y="3040923"/>
                  <a:pt x="8031309" y="3044272"/>
                  <a:pt x="8057875" y="3044272"/>
                </a:cubicBezTo>
                <a:cubicBezTo>
                  <a:pt x="8072609" y="3044272"/>
                  <a:pt x="8086450" y="3043323"/>
                  <a:pt x="8099398" y="3041426"/>
                </a:cubicBezTo>
                <a:cubicBezTo>
                  <a:pt x="8112346" y="3039528"/>
                  <a:pt x="8123843" y="3037296"/>
                  <a:pt x="8133889" y="3034728"/>
                </a:cubicBezTo>
                <a:cubicBezTo>
                  <a:pt x="8143935" y="3032161"/>
                  <a:pt x="8152195" y="3029538"/>
                  <a:pt x="8158669" y="3026859"/>
                </a:cubicBezTo>
                <a:cubicBezTo>
                  <a:pt x="8165143" y="3024180"/>
                  <a:pt x="8169105" y="3022059"/>
                  <a:pt x="8170556" y="3020497"/>
                </a:cubicBezTo>
                <a:cubicBezTo>
                  <a:pt x="8172007" y="3018934"/>
                  <a:pt x="8173179" y="3017316"/>
                  <a:pt x="8174072" y="3015641"/>
                </a:cubicBezTo>
                <a:cubicBezTo>
                  <a:pt x="8174965" y="3013967"/>
                  <a:pt x="8175635" y="3011902"/>
                  <a:pt x="8176081" y="3009446"/>
                </a:cubicBezTo>
                <a:cubicBezTo>
                  <a:pt x="8176528" y="3006991"/>
                  <a:pt x="8176863" y="3004033"/>
                  <a:pt x="8177086" y="3000572"/>
                </a:cubicBezTo>
                <a:cubicBezTo>
                  <a:pt x="8177309" y="2997112"/>
                  <a:pt x="8177421" y="2992926"/>
                  <a:pt x="8177421" y="2988015"/>
                </a:cubicBezTo>
                <a:cubicBezTo>
                  <a:pt x="8177421" y="2982434"/>
                  <a:pt x="8177253" y="2977802"/>
                  <a:pt x="8176919" y="2974118"/>
                </a:cubicBezTo>
                <a:cubicBezTo>
                  <a:pt x="8176584" y="2970435"/>
                  <a:pt x="8175970" y="2967589"/>
                  <a:pt x="8175077" y="2965579"/>
                </a:cubicBezTo>
                <a:cubicBezTo>
                  <a:pt x="8174184" y="2963570"/>
                  <a:pt x="8173068" y="2962175"/>
                  <a:pt x="8171728" y="2961394"/>
                </a:cubicBezTo>
                <a:cubicBezTo>
                  <a:pt x="8170389" y="2960612"/>
                  <a:pt x="8168714" y="2960221"/>
                  <a:pt x="8166705" y="2960221"/>
                </a:cubicBezTo>
                <a:cubicBezTo>
                  <a:pt x="8163357" y="2960221"/>
                  <a:pt x="8159003" y="2961282"/>
                  <a:pt x="8153646" y="2963403"/>
                </a:cubicBezTo>
                <a:cubicBezTo>
                  <a:pt x="8148288" y="2965524"/>
                  <a:pt x="8141535" y="2967867"/>
                  <a:pt x="8133386" y="2970435"/>
                </a:cubicBezTo>
                <a:cubicBezTo>
                  <a:pt x="8125238" y="2973002"/>
                  <a:pt x="8115583" y="2975346"/>
                  <a:pt x="8104421" y="2977467"/>
                </a:cubicBezTo>
                <a:cubicBezTo>
                  <a:pt x="8093259" y="2979588"/>
                  <a:pt x="8080311" y="2980648"/>
                  <a:pt x="8065577" y="2980648"/>
                </a:cubicBezTo>
                <a:cubicBezTo>
                  <a:pt x="8051066" y="2980648"/>
                  <a:pt x="8038620" y="2978750"/>
                  <a:pt x="8028239" y="2974955"/>
                </a:cubicBezTo>
                <a:cubicBezTo>
                  <a:pt x="8017859" y="2971160"/>
                  <a:pt x="8009375" y="2965635"/>
                  <a:pt x="8002790" y="2958380"/>
                </a:cubicBezTo>
                <a:cubicBezTo>
                  <a:pt x="7996204" y="2951124"/>
                  <a:pt x="7991404" y="2942306"/>
                  <a:pt x="7988391" y="2931925"/>
                </a:cubicBezTo>
                <a:cubicBezTo>
                  <a:pt x="7985377" y="2921545"/>
                  <a:pt x="7983870" y="2909992"/>
                  <a:pt x="7983870" y="2897267"/>
                </a:cubicBezTo>
                <a:lnTo>
                  <a:pt x="8165701" y="2897267"/>
                </a:lnTo>
                <a:cubicBezTo>
                  <a:pt x="8173737" y="2897267"/>
                  <a:pt x="8180044" y="2894811"/>
                  <a:pt x="8184620" y="2889900"/>
                </a:cubicBezTo>
                <a:cubicBezTo>
                  <a:pt x="8189197" y="2884989"/>
                  <a:pt x="8191485" y="2877399"/>
                  <a:pt x="8191485" y="2867130"/>
                </a:cubicBezTo>
                <a:lnTo>
                  <a:pt x="8191485" y="2853735"/>
                </a:lnTo>
                <a:cubicBezTo>
                  <a:pt x="8191485" y="2832750"/>
                  <a:pt x="8188806" y="2813328"/>
                  <a:pt x="8183448" y="2795469"/>
                </a:cubicBezTo>
                <a:cubicBezTo>
                  <a:pt x="8178091" y="2777609"/>
                  <a:pt x="8169719" y="2762150"/>
                  <a:pt x="8158334" y="2749090"/>
                </a:cubicBezTo>
                <a:cubicBezTo>
                  <a:pt x="8146948" y="2736030"/>
                  <a:pt x="8132382" y="2725817"/>
                  <a:pt x="8114634" y="2718450"/>
                </a:cubicBezTo>
                <a:cubicBezTo>
                  <a:pt x="8096886" y="2711083"/>
                  <a:pt x="8075511" y="2707400"/>
                  <a:pt x="8050508" y="2707400"/>
                </a:cubicBezTo>
                <a:close/>
                <a:moveTo>
                  <a:pt x="7536158" y="2707400"/>
                </a:moveTo>
                <a:cubicBezTo>
                  <a:pt x="7512494" y="2707400"/>
                  <a:pt x="7491231" y="2711306"/>
                  <a:pt x="7472367" y="2719120"/>
                </a:cubicBezTo>
                <a:cubicBezTo>
                  <a:pt x="7453502" y="2726933"/>
                  <a:pt x="7437485" y="2738263"/>
                  <a:pt x="7424314" y="2753109"/>
                </a:cubicBezTo>
                <a:cubicBezTo>
                  <a:pt x="7411142" y="2767954"/>
                  <a:pt x="7401096" y="2786037"/>
                  <a:pt x="7394176" y="2807356"/>
                </a:cubicBezTo>
                <a:cubicBezTo>
                  <a:pt x="7387255" y="2828676"/>
                  <a:pt x="7383795" y="2852619"/>
                  <a:pt x="7383795" y="2879185"/>
                </a:cubicBezTo>
                <a:cubicBezTo>
                  <a:pt x="7383795" y="2907090"/>
                  <a:pt x="7387088" y="2931423"/>
                  <a:pt x="7393674" y="2952185"/>
                </a:cubicBezTo>
                <a:cubicBezTo>
                  <a:pt x="7400259" y="2972946"/>
                  <a:pt x="7410249" y="2990136"/>
                  <a:pt x="7423644" y="3003754"/>
                </a:cubicBezTo>
                <a:cubicBezTo>
                  <a:pt x="7437039" y="3017372"/>
                  <a:pt x="7453726" y="3027529"/>
                  <a:pt x="7473706" y="3034226"/>
                </a:cubicBezTo>
                <a:cubicBezTo>
                  <a:pt x="7493686" y="3040923"/>
                  <a:pt x="7516959" y="3044272"/>
                  <a:pt x="7543525" y="3044272"/>
                </a:cubicBezTo>
                <a:cubicBezTo>
                  <a:pt x="7558259" y="3044272"/>
                  <a:pt x="7572100" y="3043323"/>
                  <a:pt x="7585048" y="3041426"/>
                </a:cubicBezTo>
                <a:cubicBezTo>
                  <a:pt x="7597996" y="3039528"/>
                  <a:pt x="7609493" y="3037296"/>
                  <a:pt x="7619539" y="3034728"/>
                </a:cubicBezTo>
                <a:cubicBezTo>
                  <a:pt x="7629585" y="3032161"/>
                  <a:pt x="7637845" y="3029538"/>
                  <a:pt x="7644319" y="3026859"/>
                </a:cubicBezTo>
                <a:cubicBezTo>
                  <a:pt x="7650793" y="3024180"/>
                  <a:pt x="7654755" y="3022059"/>
                  <a:pt x="7656206" y="3020497"/>
                </a:cubicBezTo>
                <a:cubicBezTo>
                  <a:pt x="7657657" y="3018934"/>
                  <a:pt x="7658829" y="3017316"/>
                  <a:pt x="7659722" y="3015641"/>
                </a:cubicBezTo>
                <a:cubicBezTo>
                  <a:pt x="7660615" y="3013967"/>
                  <a:pt x="7661285" y="3011902"/>
                  <a:pt x="7661731" y="3009446"/>
                </a:cubicBezTo>
                <a:cubicBezTo>
                  <a:pt x="7662178" y="3006991"/>
                  <a:pt x="7662513" y="3004033"/>
                  <a:pt x="7662736" y="3000572"/>
                </a:cubicBezTo>
                <a:cubicBezTo>
                  <a:pt x="7662959" y="2997112"/>
                  <a:pt x="7663071" y="2992926"/>
                  <a:pt x="7663071" y="2988015"/>
                </a:cubicBezTo>
                <a:cubicBezTo>
                  <a:pt x="7663071" y="2982434"/>
                  <a:pt x="7662903" y="2977802"/>
                  <a:pt x="7662569" y="2974118"/>
                </a:cubicBezTo>
                <a:cubicBezTo>
                  <a:pt x="7662234" y="2970435"/>
                  <a:pt x="7661620" y="2967589"/>
                  <a:pt x="7660727" y="2965579"/>
                </a:cubicBezTo>
                <a:cubicBezTo>
                  <a:pt x="7659834" y="2963570"/>
                  <a:pt x="7658718" y="2962175"/>
                  <a:pt x="7657378" y="2961394"/>
                </a:cubicBezTo>
                <a:cubicBezTo>
                  <a:pt x="7656039" y="2960612"/>
                  <a:pt x="7654364" y="2960221"/>
                  <a:pt x="7652355" y="2960221"/>
                </a:cubicBezTo>
                <a:cubicBezTo>
                  <a:pt x="7649007" y="2960221"/>
                  <a:pt x="7644653" y="2961282"/>
                  <a:pt x="7639296" y="2963403"/>
                </a:cubicBezTo>
                <a:cubicBezTo>
                  <a:pt x="7633938" y="2965524"/>
                  <a:pt x="7627185" y="2967867"/>
                  <a:pt x="7619036" y="2970435"/>
                </a:cubicBezTo>
                <a:cubicBezTo>
                  <a:pt x="7610888" y="2973002"/>
                  <a:pt x="7601233" y="2975346"/>
                  <a:pt x="7590071" y="2977467"/>
                </a:cubicBezTo>
                <a:cubicBezTo>
                  <a:pt x="7578909" y="2979588"/>
                  <a:pt x="7565961" y="2980648"/>
                  <a:pt x="7551227" y="2980648"/>
                </a:cubicBezTo>
                <a:cubicBezTo>
                  <a:pt x="7536716" y="2980648"/>
                  <a:pt x="7524270" y="2978750"/>
                  <a:pt x="7513889" y="2974955"/>
                </a:cubicBezTo>
                <a:cubicBezTo>
                  <a:pt x="7503509" y="2971160"/>
                  <a:pt x="7495026" y="2965635"/>
                  <a:pt x="7488440" y="2958380"/>
                </a:cubicBezTo>
                <a:cubicBezTo>
                  <a:pt x="7481854" y="2951124"/>
                  <a:pt x="7477055" y="2942306"/>
                  <a:pt x="7474041" y="2931925"/>
                </a:cubicBezTo>
                <a:cubicBezTo>
                  <a:pt x="7471027" y="2921545"/>
                  <a:pt x="7469520" y="2909992"/>
                  <a:pt x="7469520" y="2897267"/>
                </a:cubicBezTo>
                <a:lnTo>
                  <a:pt x="7651351" y="2897267"/>
                </a:lnTo>
                <a:cubicBezTo>
                  <a:pt x="7659387" y="2897267"/>
                  <a:pt x="7665694" y="2894811"/>
                  <a:pt x="7670270" y="2889900"/>
                </a:cubicBezTo>
                <a:cubicBezTo>
                  <a:pt x="7674847" y="2884989"/>
                  <a:pt x="7677135" y="2877399"/>
                  <a:pt x="7677135" y="2867130"/>
                </a:cubicBezTo>
                <a:lnTo>
                  <a:pt x="7677135" y="2853735"/>
                </a:lnTo>
                <a:cubicBezTo>
                  <a:pt x="7677135" y="2832750"/>
                  <a:pt x="7674456" y="2813328"/>
                  <a:pt x="7669098" y="2795469"/>
                </a:cubicBezTo>
                <a:cubicBezTo>
                  <a:pt x="7663741" y="2777609"/>
                  <a:pt x="7655369" y="2762150"/>
                  <a:pt x="7643984" y="2749090"/>
                </a:cubicBezTo>
                <a:cubicBezTo>
                  <a:pt x="7632598" y="2736030"/>
                  <a:pt x="7618032" y="2725817"/>
                  <a:pt x="7600284" y="2718450"/>
                </a:cubicBezTo>
                <a:cubicBezTo>
                  <a:pt x="7582536" y="2711083"/>
                  <a:pt x="7561161" y="2707400"/>
                  <a:pt x="7536158" y="2707400"/>
                </a:cubicBezTo>
                <a:close/>
                <a:moveTo>
                  <a:pt x="7012022" y="2707400"/>
                </a:moveTo>
                <a:cubicBezTo>
                  <a:pt x="6994163" y="2707400"/>
                  <a:pt x="6977029" y="2711864"/>
                  <a:pt x="6960621" y="2720794"/>
                </a:cubicBezTo>
                <a:cubicBezTo>
                  <a:pt x="6944212" y="2729724"/>
                  <a:pt x="6927749" y="2743118"/>
                  <a:pt x="6911229" y="2760978"/>
                </a:cubicBezTo>
                <a:lnTo>
                  <a:pt x="6911229" y="2726487"/>
                </a:lnTo>
                <a:cubicBezTo>
                  <a:pt x="6911229" y="2724254"/>
                  <a:pt x="6910670" y="2722301"/>
                  <a:pt x="6909554" y="2720627"/>
                </a:cubicBezTo>
                <a:cubicBezTo>
                  <a:pt x="6908438" y="2718953"/>
                  <a:pt x="6906597" y="2717557"/>
                  <a:pt x="6904029" y="2716441"/>
                </a:cubicBezTo>
                <a:cubicBezTo>
                  <a:pt x="6901462" y="2715325"/>
                  <a:pt x="6897834" y="2714488"/>
                  <a:pt x="6893146" y="2713929"/>
                </a:cubicBezTo>
                <a:cubicBezTo>
                  <a:pt x="6888458" y="2713371"/>
                  <a:pt x="6882542" y="2713092"/>
                  <a:pt x="6875398" y="2713092"/>
                </a:cubicBezTo>
                <a:cubicBezTo>
                  <a:pt x="6868478" y="2713092"/>
                  <a:pt x="6862729" y="2713371"/>
                  <a:pt x="6858153" y="2713929"/>
                </a:cubicBezTo>
                <a:cubicBezTo>
                  <a:pt x="6853577" y="2714488"/>
                  <a:pt x="6849837" y="2715325"/>
                  <a:pt x="6846935" y="2716441"/>
                </a:cubicBezTo>
                <a:cubicBezTo>
                  <a:pt x="6844033" y="2717557"/>
                  <a:pt x="6842023" y="2718953"/>
                  <a:pt x="6840907" y="2720627"/>
                </a:cubicBezTo>
                <a:cubicBezTo>
                  <a:pt x="6839791" y="2722301"/>
                  <a:pt x="6839233" y="2724254"/>
                  <a:pt x="6839233" y="2726487"/>
                </a:cubicBezTo>
                <a:lnTo>
                  <a:pt x="6839233" y="3025185"/>
                </a:lnTo>
                <a:cubicBezTo>
                  <a:pt x="6839233" y="3027417"/>
                  <a:pt x="6839903" y="3029371"/>
                  <a:pt x="6841243" y="3031045"/>
                </a:cubicBezTo>
                <a:cubicBezTo>
                  <a:pt x="6842582" y="3032719"/>
                  <a:pt x="6844870" y="3034115"/>
                  <a:pt x="6848107" y="3035231"/>
                </a:cubicBezTo>
                <a:cubicBezTo>
                  <a:pt x="6851344" y="3036347"/>
                  <a:pt x="6855642" y="3037184"/>
                  <a:pt x="6860999" y="3037742"/>
                </a:cubicBezTo>
                <a:cubicBezTo>
                  <a:pt x="6866357" y="3038300"/>
                  <a:pt x="6873166" y="3038579"/>
                  <a:pt x="6881426" y="3038579"/>
                </a:cubicBezTo>
                <a:cubicBezTo>
                  <a:pt x="6889686" y="3038579"/>
                  <a:pt x="6896494" y="3038300"/>
                  <a:pt x="6901852" y="3037742"/>
                </a:cubicBezTo>
                <a:cubicBezTo>
                  <a:pt x="6907211" y="3037184"/>
                  <a:pt x="6911507" y="3036347"/>
                  <a:pt x="6914744" y="3035231"/>
                </a:cubicBezTo>
                <a:cubicBezTo>
                  <a:pt x="6917981" y="3034115"/>
                  <a:pt x="6920270" y="3032719"/>
                  <a:pt x="6921610" y="3031045"/>
                </a:cubicBezTo>
                <a:cubicBezTo>
                  <a:pt x="6922949" y="3029371"/>
                  <a:pt x="6923618" y="3027417"/>
                  <a:pt x="6923618" y="3025185"/>
                </a:cubicBezTo>
                <a:lnTo>
                  <a:pt x="6923618" y="2826611"/>
                </a:lnTo>
                <a:cubicBezTo>
                  <a:pt x="6935451" y="2811654"/>
                  <a:pt x="6946501" y="2800268"/>
                  <a:pt x="6956770" y="2792455"/>
                </a:cubicBezTo>
                <a:cubicBezTo>
                  <a:pt x="6967040" y="2784641"/>
                  <a:pt x="6977309" y="2780735"/>
                  <a:pt x="6987578" y="2780735"/>
                </a:cubicBezTo>
                <a:cubicBezTo>
                  <a:pt x="6995614" y="2780735"/>
                  <a:pt x="7002647" y="2782353"/>
                  <a:pt x="7008674" y="2785590"/>
                </a:cubicBezTo>
                <a:cubicBezTo>
                  <a:pt x="7014701" y="2788827"/>
                  <a:pt x="7019612" y="2793404"/>
                  <a:pt x="7023408" y="2799320"/>
                </a:cubicBezTo>
                <a:cubicBezTo>
                  <a:pt x="7027203" y="2805236"/>
                  <a:pt x="7030050" y="2812323"/>
                  <a:pt x="7031947" y="2820583"/>
                </a:cubicBezTo>
                <a:cubicBezTo>
                  <a:pt x="7033845" y="2828843"/>
                  <a:pt x="7034793" y="2837996"/>
                  <a:pt x="7034793" y="2848042"/>
                </a:cubicBezTo>
                <a:lnTo>
                  <a:pt x="7034793" y="3025185"/>
                </a:lnTo>
                <a:cubicBezTo>
                  <a:pt x="7034793" y="3027417"/>
                  <a:pt x="7035463" y="3029371"/>
                  <a:pt x="7036803" y="3031045"/>
                </a:cubicBezTo>
                <a:cubicBezTo>
                  <a:pt x="7038142" y="3032719"/>
                  <a:pt x="7040430" y="3034115"/>
                  <a:pt x="7043667" y="3035231"/>
                </a:cubicBezTo>
                <a:cubicBezTo>
                  <a:pt x="7046904" y="3036347"/>
                  <a:pt x="7051201" y="3037184"/>
                  <a:pt x="7056559" y="3037742"/>
                </a:cubicBezTo>
                <a:cubicBezTo>
                  <a:pt x="7061917" y="3038300"/>
                  <a:pt x="7068726" y="3038579"/>
                  <a:pt x="7076986" y="3038579"/>
                </a:cubicBezTo>
                <a:cubicBezTo>
                  <a:pt x="7085023" y="3038579"/>
                  <a:pt x="7091720" y="3038300"/>
                  <a:pt x="7097078" y="3037742"/>
                </a:cubicBezTo>
                <a:cubicBezTo>
                  <a:pt x="7102435" y="3037184"/>
                  <a:pt x="7106733" y="3036347"/>
                  <a:pt x="7109970" y="3035231"/>
                </a:cubicBezTo>
                <a:cubicBezTo>
                  <a:pt x="7113207" y="3034115"/>
                  <a:pt x="7115496" y="3032719"/>
                  <a:pt x="7116835" y="3031045"/>
                </a:cubicBezTo>
                <a:cubicBezTo>
                  <a:pt x="7118174" y="3029371"/>
                  <a:pt x="7118844" y="3027417"/>
                  <a:pt x="7118844" y="3025185"/>
                </a:cubicBezTo>
                <a:lnTo>
                  <a:pt x="7118844" y="2826611"/>
                </a:lnTo>
                <a:cubicBezTo>
                  <a:pt x="7130899" y="2811654"/>
                  <a:pt x="7142061" y="2800268"/>
                  <a:pt x="7152331" y="2792455"/>
                </a:cubicBezTo>
                <a:cubicBezTo>
                  <a:pt x="7162600" y="2784641"/>
                  <a:pt x="7172757" y="2780735"/>
                  <a:pt x="7182803" y="2780735"/>
                </a:cubicBezTo>
                <a:cubicBezTo>
                  <a:pt x="7191062" y="2780735"/>
                  <a:pt x="7198150" y="2782353"/>
                  <a:pt x="7204067" y="2785590"/>
                </a:cubicBezTo>
                <a:cubicBezTo>
                  <a:pt x="7209983" y="2788827"/>
                  <a:pt x="7214894" y="2793404"/>
                  <a:pt x="7218800" y="2799320"/>
                </a:cubicBezTo>
                <a:cubicBezTo>
                  <a:pt x="7222708" y="2805236"/>
                  <a:pt x="7225610" y="2812323"/>
                  <a:pt x="7227507" y="2820583"/>
                </a:cubicBezTo>
                <a:cubicBezTo>
                  <a:pt x="7229405" y="2828843"/>
                  <a:pt x="7230353" y="2837996"/>
                  <a:pt x="7230353" y="2848042"/>
                </a:cubicBezTo>
                <a:lnTo>
                  <a:pt x="7230353" y="3025185"/>
                </a:lnTo>
                <a:cubicBezTo>
                  <a:pt x="7230353" y="3027417"/>
                  <a:pt x="7230967" y="3029371"/>
                  <a:pt x="7232195" y="3031045"/>
                </a:cubicBezTo>
                <a:cubicBezTo>
                  <a:pt x="7233423" y="3032719"/>
                  <a:pt x="7235656" y="3034115"/>
                  <a:pt x="7238892" y="3035231"/>
                </a:cubicBezTo>
                <a:cubicBezTo>
                  <a:pt x="7242130" y="3036347"/>
                  <a:pt x="7246427" y="3037184"/>
                  <a:pt x="7251784" y="3037742"/>
                </a:cubicBezTo>
                <a:cubicBezTo>
                  <a:pt x="7257142" y="3038300"/>
                  <a:pt x="7264063" y="3038579"/>
                  <a:pt x="7272546" y="3038579"/>
                </a:cubicBezTo>
                <a:cubicBezTo>
                  <a:pt x="7280806" y="3038579"/>
                  <a:pt x="7287615" y="3038300"/>
                  <a:pt x="7292973" y="3037742"/>
                </a:cubicBezTo>
                <a:cubicBezTo>
                  <a:pt x="7298331" y="3037184"/>
                  <a:pt x="7302572" y="3036347"/>
                  <a:pt x="7305697" y="3035231"/>
                </a:cubicBezTo>
                <a:cubicBezTo>
                  <a:pt x="7308823" y="3034115"/>
                  <a:pt x="7311056" y="3032719"/>
                  <a:pt x="7312395" y="3031045"/>
                </a:cubicBezTo>
                <a:cubicBezTo>
                  <a:pt x="7313735" y="3029371"/>
                  <a:pt x="7314404" y="3027417"/>
                  <a:pt x="7314404" y="3025185"/>
                </a:cubicBezTo>
                <a:lnTo>
                  <a:pt x="7314404" y="2833978"/>
                </a:lnTo>
                <a:cubicBezTo>
                  <a:pt x="7314404" y="2816788"/>
                  <a:pt x="7312618" y="2800492"/>
                  <a:pt x="7309046" y="2785088"/>
                </a:cubicBezTo>
                <a:cubicBezTo>
                  <a:pt x="7305474" y="2769684"/>
                  <a:pt x="7299502" y="2756234"/>
                  <a:pt x="7291131" y="2744737"/>
                </a:cubicBezTo>
                <a:cubicBezTo>
                  <a:pt x="7282760" y="2733240"/>
                  <a:pt x="7271765" y="2724143"/>
                  <a:pt x="7258147" y="2717446"/>
                </a:cubicBezTo>
                <a:cubicBezTo>
                  <a:pt x="7244529" y="2710748"/>
                  <a:pt x="7227786" y="2707400"/>
                  <a:pt x="7207917" y="2707400"/>
                </a:cubicBezTo>
                <a:cubicBezTo>
                  <a:pt x="7199211" y="2707400"/>
                  <a:pt x="7190672" y="2708460"/>
                  <a:pt x="7182301" y="2710581"/>
                </a:cubicBezTo>
                <a:cubicBezTo>
                  <a:pt x="7173929" y="2712702"/>
                  <a:pt x="7165558" y="2715939"/>
                  <a:pt x="7157186" y="2720292"/>
                </a:cubicBezTo>
                <a:cubicBezTo>
                  <a:pt x="7148814" y="2724645"/>
                  <a:pt x="7140331" y="2730282"/>
                  <a:pt x="7131736" y="2737203"/>
                </a:cubicBezTo>
                <a:cubicBezTo>
                  <a:pt x="7123141" y="2744123"/>
                  <a:pt x="7114379" y="2752383"/>
                  <a:pt x="7105450" y="2761982"/>
                </a:cubicBezTo>
                <a:cubicBezTo>
                  <a:pt x="7101655" y="2753722"/>
                  <a:pt x="7096966" y="2746244"/>
                  <a:pt x="7091385" y="2739546"/>
                </a:cubicBezTo>
                <a:cubicBezTo>
                  <a:pt x="7085804" y="2732849"/>
                  <a:pt x="7079162" y="2727101"/>
                  <a:pt x="7071460" y="2722301"/>
                </a:cubicBezTo>
                <a:cubicBezTo>
                  <a:pt x="7063759" y="2717501"/>
                  <a:pt x="7054996" y="2713818"/>
                  <a:pt x="7045174" y="2711251"/>
                </a:cubicBezTo>
                <a:cubicBezTo>
                  <a:pt x="7035351" y="2708683"/>
                  <a:pt x="7024301" y="2707400"/>
                  <a:pt x="7012022" y="2707400"/>
                </a:cubicBezTo>
                <a:close/>
                <a:moveTo>
                  <a:pt x="6613423" y="2707400"/>
                </a:moveTo>
                <a:cubicBezTo>
                  <a:pt x="6585965" y="2707400"/>
                  <a:pt x="6562022" y="2711530"/>
                  <a:pt x="6541595" y="2719790"/>
                </a:cubicBezTo>
                <a:cubicBezTo>
                  <a:pt x="6521169" y="2728050"/>
                  <a:pt x="6504146" y="2739714"/>
                  <a:pt x="6490528" y="2754783"/>
                </a:cubicBezTo>
                <a:cubicBezTo>
                  <a:pt x="6476911" y="2769852"/>
                  <a:pt x="6466697" y="2787934"/>
                  <a:pt x="6459889" y="2809031"/>
                </a:cubicBezTo>
                <a:cubicBezTo>
                  <a:pt x="6453080" y="2830127"/>
                  <a:pt x="6449675" y="2853400"/>
                  <a:pt x="6449675" y="2878850"/>
                </a:cubicBezTo>
                <a:cubicBezTo>
                  <a:pt x="6449675" y="2905192"/>
                  <a:pt x="6452801" y="2928633"/>
                  <a:pt x="6459051" y="2949171"/>
                </a:cubicBezTo>
                <a:cubicBezTo>
                  <a:pt x="6465302" y="2969709"/>
                  <a:pt x="6474902" y="2987010"/>
                  <a:pt x="6487850" y="3001075"/>
                </a:cubicBezTo>
                <a:cubicBezTo>
                  <a:pt x="6500798" y="3015139"/>
                  <a:pt x="6517094" y="3025855"/>
                  <a:pt x="6536740" y="3033222"/>
                </a:cubicBezTo>
                <a:cubicBezTo>
                  <a:pt x="6556385" y="3040589"/>
                  <a:pt x="6579491" y="3044272"/>
                  <a:pt x="6606056" y="3044272"/>
                </a:cubicBezTo>
                <a:cubicBezTo>
                  <a:pt x="6633516" y="3044272"/>
                  <a:pt x="6657514" y="3040142"/>
                  <a:pt x="6678052" y="3031882"/>
                </a:cubicBezTo>
                <a:cubicBezTo>
                  <a:pt x="6698590" y="3023622"/>
                  <a:pt x="6715669" y="3011902"/>
                  <a:pt x="6729286" y="2996721"/>
                </a:cubicBezTo>
                <a:cubicBezTo>
                  <a:pt x="6742904" y="2981541"/>
                  <a:pt x="6753061" y="2963459"/>
                  <a:pt x="6759759" y="2942474"/>
                </a:cubicBezTo>
                <a:cubicBezTo>
                  <a:pt x="6766456" y="2921489"/>
                  <a:pt x="6769804" y="2898272"/>
                  <a:pt x="6769804" y="2872822"/>
                </a:cubicBezTo>
                <a:cubicBezTo>
                  <a:pt x="6769804" y="2846256"/>
                  <a:pt x="6766680" y="2822704"/>
                  <a:pt x="6760429" y="2802166"/>
                </a:cubicBezTo>
                <a:cubicBezTo>
                  <a:pt x="6754178" y="2781628"/>
                  <a:pt x="6744634" y="2764326"/>
                  <a:pt x="6731798" y="2750262"/>
                </a:cubicBezTo>
                <a:cubicBezTo>
                  <a:pt x="6718962" y="2736198"/>
                  <a:pt x="6702720" y="2725538"/>
                  <a:pt x="6683075" y="2718283"/>
                </a:cubicBezTo>
                <a:cubicBezTo>
                  <a:pt x="6663430" y="2711027"/>
                  <a:pt x="6640212" y="2707400"/>
                  <a:pt x="6613423" y="2707400"/>
                </a:cubicBezTo>
                <a:close/>
                <a:moveTo>
                  <a:pt x="5700587" y="2707400"/>
                </a:moveTo>
                <a:cubicBezTo>
                  <a:pt x="5682057" y="2707400"/>
                  <a:pt x="5664254" y="2711864"/>
                  <a:pt x="5647176" y="2720794"/>
                </a:cubicBezTo>
                <a:cubicBezTo>
                  <a:pt x="5630097" y="2729724"/>
                  <a:pt x="5613299" y="2743118"/>
                  <a:pt x="5596779" y="2760978"/>
                </a:cubicBezTo>
                <a:lnTo>
                  <a:pt x="5596779" y="2726487"/>
                </a:lnTo>
                <a:cubicBezTo>
                  <a:pt x="5596779" y="2724254"/>
                  <a:pt x="5596221" y="2722301"/>
                  <a:pt x="5595104" y="2720627"/>
                </a:cubicBezTo>
                <a:cubicBezTo>
                  <a:pt x="5593988" y="2718953"/>
                  <a:pt x="5592146" y="2717557"/>
                  <a:pt x="5589579" y="2716441"/>
                </a:cubicBezTo>
                <a:cubicBezTo>
                  <a:pt x="5587012" y="2715325"/>
                  <a:pt x="5583385" y="2714488"/>
                  <a:pt x="5578696" y="2713929"/>
                </a:cubicBezTo>
                <a:cubicBezTo>
                  <a:pt x="5574008" y="2713371"/>
                  <a:pt x="5568092" y="2713092"/>
                  <a:pt x="5560949" y="2713092"/>
                </a:cubicBezTo>
                <a:cubicBezTo>
                  <a:pt x="5554029" y="2713092"/>
                  <a:pt x="5548280" y="2713371"/>
                  <a:pt x="5543703" y="2713929"/>
                </a:cubicBezTo>
                <a:cubicBezTo>
                  <a:pt x="5539126" y="2714488"/>
                  <a:pt x="5535388" y="2715325"/>
                  <a:pt x="5532486" y="2716441"/>
                </a:cubicBezTo>
                <a:cubicBezTo>
                  <a:pt x="5529582" y="2717557"/>
                  <a:pt x="5527574" y="2718953"/>
                  <a:pt x="5526458" y="2720627"/>
                </a:cubicBezTo>
                <a:cubicBezTo>
                  <a:pt x="5525341" y="2722301"/>
                  <a:pt x="5524784" y="2724254"/>
                  <a:pt x="5524784" y="2726487"/>
                </a:cubicBezTo>
                <a:lnTo>
                  <a:pt x="5524784" y="3025185"/>
                </a:lnTo>
                <a:cubicBezTo>
                  <a:pt x="5524784" y="3027417"/>
                  <a:pt x="5525453" y="3029371"/>
                  <a:pt x="5526792" y="3031045"/>
                </a:cubicBezTo>
                <a:cubicBezTo>
                  <a:pt x="5528131" y="3032719"/>
                  <a:pt x="5530420" y="3034115"/>
                  <a:pt x="5533657" y="3035231"/>
                </a:cubicBezTo>
                <a:cubicBezTo>
                  <a:pt x="5536895" y="3036347"/>
                  <a:pt x="5541192" y="3037184"/>
                  <a:pt x="5546549" y="3037742"/>
                </a:cubicBezTo>
                <a:cubicBezTo>
                  <a:pt x="5551907" y="3038300"/>
                  <a:pt x="5558716" y="3038579"/>
                  <a:pt x="5566977" y="3038579"/>
                </a:cubicBezTo>
                <a:cubicBezTo>
                  <a:pt x="5575236" y="3038579"/>
                  <a:pt x="5582045" y="3038300"/>
                  <a:pt x="5587403" y="3037742"/>
                </a:cubicBezTo>
                <a:cubicBezTo>
                  <a:pt x="5592760" y="3037184"/>
                  <a:pt x="5597057" y="3036347"/>
                  <a:pt x="5600295" y="3035231"/>
                </a:cubicBezTo>
                <a:cubicBezTo>
                  <a:pt x="5603531" y="3034115"/>
                  <a:pt x="5605820" y="3032719"/>
                  <a:pt x="5607159" y="3031045"/>
                </a:cubicBezTo>
                <a:cubicBezTo>
                  <a:pt x="5608499" y="3029371"/>
                  <a:pt x="5609168" y="3027417"/>
                  <a:pt x="5609168" y="3025185"/>
                </a:cubicBezTo>
                <a:lnTo>
                  <a:pt x="5609168" y="2826611"/>
                </a:lnTo>
                <a:cubicBezTo>
                  <a:pt x="5621000" y="2811654"/>
                  <a:pt x="5632386" y="2800268"/>
                  <a:pt x="5643324" y="2792455"/>
                </a:cubicBezTo>
                <a:cubicBezTo>
                  <a:pt x="5654264" y="2784641"/>
                  <a:pt x="5665091" y="2780735"/>
                  <a:pt x="5675807" y="2780735"/>
                </a:cubicBezTo>
                <a:cubicBezTo>
                  <a:pt x="5684289" y="2780735"/>
                  <a:pt x="5691713" y="2782353"/>
                  <a:pt x="5698075" y="2785590"/>
                </a:cubicBezTo>
                <a:cubicBezTo>
                  <a:pt x="5704438" y="2788827"/>
                  <a:pt x="5709627" y="2793404"/>
                  <a:pt x="5713646" y="2799320"/>
                </a:cubicBezTo>
                <a:cubicBezTo>
                  <a:pt x="5717665" y="2805236"/>
                  <a:pt x="5720735" y="2812323"/>
                  <a:pt x="5722854" y="2820583"/>
                </a:cubicBezTo>
                <a:cubicBezTo>
                  <a:pt x="5724976" y="2828843"/>
                  <a:pt x="5726036" y="2840229"/>
                  <a:pt x="5726036" y="2854739"/>
                </a:cubicBezTo>
                <a:lnTo>
                  <a:pt x="5726036" y="3025185"/>
                </a:lnTo>
                <a:cubicBezTo>
                  <a:pt x="5726036" y="3027417"/>
                  <a:pt x="5726706" y="3029371"/>
                  <a:pt x="5728045" y="3031045"/>
                </a:cubicBezTo>
                <a:cubicBezTo>
                  <a:pt x="5729385" y="3032719"/>
                  <a:pt x="5731617" y="3034115"/>
                  <a:pt x="5734743" y="3035231"/>
                </a:cubicBezTo>
                <a:cubicBezTo>
                  <a:pt x="5737867" y="3036347"/>
                  <a:pt x="5742165" y="3037184"/>
                  <a:pt x="5747635" y="3037742"/>
                </a:cubicBezTo>
                <a:cubicBezTo>
                  <a:pt x="5753104" y="3038300"/>
                  <a:pt x="5759969" y="3038579"/>
                  <a:pt x="5768228" y="3038579"/>
                </a:cubicBezTo>
                <a:cubicBezTo>
                  <a:pt x="5776266" y="3038579"/>
                  <a:pt x="5783019" y="3038300"/>
                  <a:pt x="5788488" y="3037742"/>
                </a:cubicBezTo>
                <a:cubicBezTo>
                  <a:pt x="5793957" y="3037184"/>
                  <a:pt x="5798254" y="3036347"/>
                  <a:pt x="5801380" y="3035231"/>
                </a:cubicBezTo>
                <a:cubicBezTo>
                  <a:pt x="5804506" y="3034115"/>
                  <a:pt x="5806738" y="3032719"/>
                  <a:pt x="5808078" y="3031045"/>
                </a:cubicBezTo>
                <a:cubicBezTo>
                  <a:pt x="5809417" y="3029371"/>
                  <a:pt x="5810086" y="3027417"/>
                  <a:pt x="5810086" y="3025185"/>
                </a:cubicBezTo>
                <a:lnTo>
                  <a:pt x="5810086" y="2840675"/>
                </a:lnTo>
                <a:cubicBezTo>
                  <a:pt x="5810086" y="2819021"/>
                  <a:pt x="5808190" y="2800492"/>
                  <a:pt x="5804395" y="2785088"/>
                </a:cubicBezTo>
                <a:cubicBezTo>
                  <a:pt x="5800599" y="2769684"/>
                  <a:pt x="5794404" y="2756234"/>
                  <a:pt x="5785810" y="2744737"/>
                </a:cubicBezTo>
                <a:cubicBezTo>
                  <a:pt x="5777215" y="2733240"/>
                  <a:pt x="5765940" y="2724143"/>
                  <a:pt x="5751988" y="2717446"/>
                </a:cubicBezTo>
                <a:cubicBezTo>
                  <a:pt x="5738035" y="2710748"/>
                  <a:pt x="5720901" y="2707400"/>
                  <a:pt x="5700587" y="2707400"/>
                </a:cubicBezTo>
                <a:close/>
                <a:moveTo>
                  <a:pt x="5298974" y="2707400"/>
                </a:moveTo>
                <a:cubicBezTo>
                  <a:pt x="5271516" y="2707400"/>
                  <a:pt x="5247572" y="2711530"/>
                  <a:pt x="5227146" y="2719790"/>
                </a:cubicBezTo>
                <a:cubicBezTo>
                  <a:pt x="5206719" y="2728050"/>
                  <a:pt x="5189697" y="2739714"/>
                  <a:pt x="5176080" y="2754783"/>
                </a:cubicBezTo>
                <a:cubicBezTo>
                  <a:pt x="5162462" y="2769852"/>
                  <a:pt x="5152248" y="2787934"/>
                  <a:pt x="5145440" y="2809031"/>
                </a:cubicBezTo>
                <a:cubicBezTo>
                  <a:pt x="5138631" y="2830127"/>
                  <a:pt x="5135226" y="2853400"/>
                  <a:pt x="5135226" y="2878850"/>
                </a:cubicBezTo>
                <a:cubicBezTo>
                  <a:pt x="5135226" y="2905192"/>
                  <a:pt x="5138351" y="2928633"/>
                  <a:pt x="5144602" y="2949171"/>
                </a:cubicBezTo>
                <a:cubicBezTo>
                  <a:pt x="5150853" y="2969709"/>
                  <a:pt x="5160453" y="2987010"/>
                  <a:pt x="5173400" y="3001075"/>
                </a:cubicBezTo>
                <a:cubicBezTo>
                  <a:pt x="5186348" y="3015139"/>
                  <a:pt x="5202645" y="3025855"/>
                  <a:pt x="5222290" y="3033222"/>
                </a:cubicBezTo>
                <a:cubicBezTo>
                  <a:pt x="5241936" y="3040589"/>
                  <a:pt x="5265042" y="3044272"/>
                  <a:pt x="5291607" y="3044272"/>
                </a:cubicBezTo>
                <a:cubicBezTo>
                  <a:pt x="5319065" y="3044272"/>
                  <a:pt x="5343065" y="3040142"/>
                  <a:pt x="5363603" y="3031882"/>
                </a:cubicBezTo>
                <a:cubicBezTo>
                  <a:pt x="5384141" y="3023622"/>
                  <a:pt x="5401218" y="3011902"/>
                  <a:pt x="5414837" y="2996721"/>
                </a:cubicBezTo>
                <a:cubicBezTo>
                  <a:pt x="5428455" y="2981541"/>
                  <a:pt x="5438612" y="2963459"/>
                  <a:pt x="5445309" y="2942474"/>
                </a:cubicBezTo>
                <a:cubicBezTo>
                  <a:pt x="5452006" y="2921489"/>
                  <a:pt x="5455356" y="2898272"/>
                  <a:pt x="5455356" y="2872822"/>
                </a:cubicBezTo>
                <a:cubicBezTo>
                  <a:pt x="5455356" y="2846256"/>
                  <a:pt x="5452229" y="2822704"/>
                  <a:pt x="5445979" y="2802166"/>
                </a:cubicBezTo>
                <a:cubicBezTo>
                  <a:pt x="5439728" y="2781628"/>
                  <a:pt x="5430184" y="2764326"/>
                  <a:pt x="5417347" y="2750262"/>
                </a:cubicBezTo>
                <a:cubicBezTo>
                  <a:pt x="5404511" y="2736198"/>
                  <a:pt x="5388270" y="2725538"/>
                  <a:pt x="5368625" y="2718283"/>
                </a:cubicBezTo>
                <a:cubicBezTo>
                  <a:pt x="5348981" y="2711027"/>
                  <a:pt x="5325763" y="2707400"/>
                  <a:pt x="5298974" y="2707400"/>
                </a:cubicBezTo>
                <a:close/>
                <a:moveTo>
                  <a:pt x="4259558" y="2707400"/>
                </a:moveTo>
                <a:cubicBezTo>
                  <a:pt x="4235894" y="2707400"/>
                  <a:pt x="4214631" y="2711306"/>
                  <a:pt x="4195767" y="2719120"/>
                </a:cubicBezTo>
                <a:cubicBezTo>
                  <a:pt x="4176903" y="2726933"/>
                  <a:pt x="4160886" y="2738263"/>
                  <a:pt x="4147714" y="2753109"/>
                </a:cubicBezTo>
                <a:cubicBezTo>
                  <a:pt x="4134543" y="2767954"/>
                  <a:pt x="4124498" y="2786037"/>
                  <a:pt x="4117577" y="2807356"/>
                </a:cubicBezTo>
                <a:cubicBezTo>
                  <a:pt x="4110656" y="2828676"/>
                  <a:pt x="4107196" y="2852619"/>
                  <a:pt x="4107196" y="2879185"/>
                </a:cubicBezTo>
                <a:cubicBezTo>
                  <a:pt x="4107196" y="2907090"/>
                  <a:pt x="4110489" y="2931423"/>
                  <a:pt x="4117074" y="2952185"/>
                </a:cubicBezTo>
                <a:cubicBezTo>
                  <a:pt x="4123660" y="2972946"/>
                  <a:pt x="4133651" y="2990136"/>
                  <a:pt x="4147045" y="3003754"/>
                </a:cubicBezTo>
                <a:cubicBezTo>
                  <a:pt x="4160439" y="3017372"/>
                  <a:pt x="4177127" y="3027529"/>
                  <a:pt x="4197106" y="3034226"/>
                </a:cubicBezTo>
                <a:cubicBezTo>
                  <a:pt x="4217086" y="3040923"/>
                  <a:pt x="4240360" y="3044272"/>
                  <a:pt x="4266925" y="3044272"/>
                </a:cubicBezTo>
                <a:cubicBezTo>
                  <a:pt x="4281659" y="3044272"/>
                  <a:pt x="4295500" y="3043323"/>
                  <a:pt x="4308448" y="3041426"/>
                </a:cubicBezTo>
                <a:cubicBezTo>
                  <a:pt x="4321396" y="3039528"/>
                  <a:pt x="4332894" y="3037296"/>
                  <a:pt x="4342939" y="3034728"/>
                </a:cubicBezTo>
                <a:cubicBezTo>
                  <a:pt x="4352985" y="3032161"/>
                  <a:pt x="4361245" y="3029538"/>
                  <a:pt x="4367719" y="3026859"/>
                </a:cubicBezTo>
                <a:cubicBezTo>
                  <a:pt x="4374193" y="3024180"/>
                  <a:pt x="4378156" y="3022059"/>
                  <a:pt x="4379606" y="3020497"/>
                </a:cubicBezTo>
                <a:cubicBezTo>
                  <a:pt x="4381058" y="3018934"/>
                  <a:pt x="4382230" y="3017316"/>
                  <a:pt x="4383123" y="3015641"/>
                </a:cubicBezTo>
                <a:cubicBezTo>
                  <a:pt x="4384016" y="3013967"/>
                  <a:pt x="4384685" y="3011902"/>
                  <a:pt x="4385132" y="3009446"/>
                </a:cubicBezTo>
                <a:cubicBezTo>
                  <a:pt x="4385578" y="3006991"/>
                  <a:pt x="4385914" y="3004033"/>
                  <a:pt x="4386137" y="3000572"/>
                </a:cubicBezTo>
                <a:cubicBezTo>
                  <a:pt x="4386360" y="2997112"/>
                  <a:pt x="4386471" y="2992926"/>
                  <a:pt x="4386471" y="2988015"/>
                </a:cubicBezTo>
                <a:cubicBezTo>
                  <a:pt x="4386471" y="2982434"/>
                  <a:pt x="4386304" y="2977802"/>
                  <a:pt x="4385969" y="2974118"/>
                </a:cubicBezTo>
                <a:cubicBezTo>
                  <a:pt x="4385634" y="2970435"/>
                  <a:pt x="4385020" y="2967589"/>
                  <a:pt x="4384127" y="2965579"/>
                </a:cubicBezTo>
                <a:cubicBezTo>
                  <a:pt x="4383235" y="2963570"/>
                  <a:pt x="4382118" y="2962175"/>
                  <a:pt x="4380778" y="2961394"/>
                </a:cubicBezTo>
                <a:cubicBezTo>
                  <a:pt x="4379440" y="2960612"/>
                  <a:pt x="4377765" y="2960221"/>
                  <a:pt x="4375756" y="2960221"/>
                </a:cubicBezTo>
                <a:cubicBezTo>
                  <a:pt x="4372407" y="2960221"/>
                  <a:pt x="4368054" y="2961282"/>
                  <a:pt x="4362696" y="2963403"/>
                </a:cubicBezTo>
                <a:cubicBezTo>
                  <a:pt x="4357338" y="2965524"/>
                  <a:pt x="4350585" y="2967867"/>
                  <a:pt x="4342437" y="2970435"/>
                </a:cubicBezTo>
                <a:cubicBezTo>
                  <a:pt x="4334288" y="2973002"/>
                  <a:pt x="4324634" y="2975346"/>
                  <a:pt x="4313471" y="2977467"/>
                </a:cubicBezTo>
                <a:cubicBezTo>
                  <a:pt x="4302309" y="2979588"/>
                  <a:pt x="4289361" y="2980648"/>
                  <a:pt x="4274627" y="2980648"/>
                </a:cubicBezTo>
                <a:cubicBezTo>
                  <a:pt x="4260117" y="2980648"/>
                  <a:pt x="4247670" y="2978750"/>
                  <a:pt x="4237290" y="2974955"/>
                </a:cubicBezTo>
                <a:cubicBezTo>
                  <a:pt x="4226910" y="2971160"/>
                  <a:pt x="4218426" y="2965635"/>
                  <a:pt x="4211840" y="2958380"/>
                </a:cubicBezTo>
                <a:cubicBezTo>
                  <a:pt x="4205254" y="2951124"/>
                  <a:pt x="4200455" y="2942306"/>
                  <a:pt x="4197441" y="2931925"/>
                </a:cubicBezTo>
                <a:cubicBezTo>
                  <a:pt x="4194428" y="2921545"/>
                  <a:pt x="4192921" y="2909992"/>
                  <a:pt x="4192921" y="2897267"/>
                </a:cubicBezTo>
                <a:lnTo>
                  <a:pt x="4374751" y="2897267"/>
                </a:lnTo>
                <a:cubicBezTo>
                  <a:pt x="4382789" y="2897267"/>
                  <a:pt x="4389095" y="2894811"/>
                  <a:pt x="4393671" y="2889900"/>
                </a:cubicBezTo>
                <a:cubicBezTo>
                  <a:pt x="4398247" y="2884989"/>
                  <a:pt x="4400535" y="2877399"/>
                  <a:pt x="4400535" y="2867130"/>
                </a:cubicBezTo>
                <a:lnTo>
                  <a:pt x="4400535" y="2853735"/>
                </a:lnTo>
                <a:cubicBezTo>
                  <a:pt x="4400535" y="2832750"/>
                  <a:pt x="4397857" y="2813328"/>
                  <a:pt x="4392499" y="2795469"/>
                </a:cubicBezTo>
                <a:cubicBezTo>
                  <a:pt x="4387141" y="2777609"/>
                  <a:pt x="4378770" y="2762150"/>
                  <a:pt x="4367384" y="2749090"/>
                </a:cubicBezTo>
                <a:cubicBezTo>
                  <a:pt x="4355999" y="2736030"/>
                  <a:pt x="4341432" y="2725817"/>
                  <a:pt x="4323684" y="2718450"/>
                </a:cubicBezTo>
                <a:cubicBezTo>
                  <a:pt x="4305937" y="2711083"/>
                  <a:pt x="4284561" y="2707400"/>
                  <a:pt x="4259558" y="2707400"/>
                </a:cubicBezTo>
                <a:close/>
                <a:moveTo>
                  <a:pt x="3727349" y="2707400"/>
                </a:moveTo>
                <a:cubicBezTo>
                  <a:pt x="3699891" y="2707400"/>
                  <a:pt x="3675948" y="2711530"/>
                  <a:pt x="3655522" y="2719790"/>
                </a:cubicBezTo>
                <a:cubicBezTo>
                  <a:pt x="3635095" y="2728050"/>
                  <a:pt x="3618073" y="2739714"/>
                  <a:pt x="3604455" y="2754783"/>
                </a:cubicBezTo>
                <a:cubicBezTo>
                  <a:pt x="3590837" y="2769852"/>
                  <a:pt x="3580624" y="2787934"/>
                  <a:pt x="3573815" y="2809031"/>
                </a:cubicBezTo>
                <a:cubicBezTo>
                  <a:pt x="3567006" y="2830127"/>
                  <a:pt x="3563601" y="2853400"/>
                  <a:pt x="3563601" y="2878850"/>
                </a:cubicBezTo>
                <a:cubicBezTo>
                  <a:pt x="3563601" y="2905192"/>
                  <a:pt x="3566726" y="2928633"/>
                  <a:pt x="3572978" y="2949171"/>
                </a:cubicBezTo>
                <a:cubicBezTo>
                  <a:pt x="3579228" y="2969709"/>
                  <a:pt x="3588828" y="2987010"/>
                  <a:pt x="3601776" y="3001075"/>
                </a:cubicBezTo>
                <a:cubicBezTo>
                  <a:pt x="3614724" y="3015139"/>
                  <a:pt x="3631020" y="3025855"/>
                  <a:pt x="3650666" y="3033222"/>
                </a:cubicBezTo>
                <a:cubicBezTo>
                  <a:pt x="3670311" y="3040589"/>
                  <a:pt x="3693417" y="3044272"/>
                  <a:pt x="3719982" y="3044272"/>
                </a:cubicBezTo>
                <a:cubicBezTo>
                  <a:pt x="3747441" y="3044272"/>
                  <a:pt x="3771440" y="3040142"/>
                  <a:pt x="3791979" y="3031882"/>
                </a:cubicBezTo>
                <a:cubicBezTo>
                  <a:pt x="3812516" y="3023622"/>
                  <a:pt x="3829594" y="3011902"/>
                  <a:pt x="3843212" y="2996721"/>
                </a:cubicBezTo>
                <a:cubicBezTo>
                  <a:pt x="3856830" y="2981541"/>
                  <a:pt x="3866987" y="2963459"/>
                  <a:pt x="3873685" y="2942474"/>
                </a:cubicBezTo>
                <a:cubicBezTo>
                  <a:pt x="3880382" y="2921489"/>
                  <a:pt x="3883731" y="2898272"/>
                  <a:pt x="3883731" y="2872822"/>
                </a:cubicBezTo>
                <a:cubicBezTo>
                  <a:pt x="3883731" y="2846256"/>
                  <a:pt x="3880605" y="2822704"/>
                  <a:pt x="3874354" y="2802166"/>
                </a:cubicBezTo>
                <a:cubicBezTo>
                  <a:pt x="3868104" y="2781628"/>
                  <a:pt x="3858560" y="2764326"/>
                  <a:pt x="3845724" y="2750262"/>
                </a:cubicBezTo>
                <a:cubicBezTo>
                  <a:pt x="3832887" y="2736198"/>
                  <a:pt x="3816646" y="2725538"/>
                  <a:pt x="3797001" y="2718283"/>
                </a:cubicBezTo>
                <a:cubicBezTo>
                  <a:pt x="3777355" y="2711027"/>
                  <a:pt x="3754139" y="2707400"/>
                  <a:pt x="3727349" y="2707400"/>
                </a:cubicBezTo>
                <a:close/>
                <a:moveTo>
                  <a:pt x="3494917" y="2707400"/>
                </a:moveTo>
                <a:cubicBezTo>
                  <a:pt x="3488666" y="2707400"/>
                  <a:pt x="3482416" y="2708237"/>
                  <a:pt x="3476165" y="2709911"/>
                </a:cubicBezTo>
                <a:cubicBezTo>
                  <a:pt x="3469914" y="2711585"/>
                  <a:pt x="3463663" y="2714543"/>
                  <a:pt x="3457412" y="2718785"/>
                </a:cubicBezTo>
                <a:cubicBezTo>
                  <a:pt x="3451162" y="2723027"/>
                  <a:pt x="3444576" y="2728775"/>
                  <a:pt x="3437655" y="2736030"/>
                </a:cubicBezTo>
                <a:cubicBezTo>
                  <a:pt x="3430735" y="2743286"/>
                  <a:pt x="3423368" y="2752495"/>
                  <a:pt x="3415555" y="2763657"/>
                </a:cubicBezTo>
                <a:lnTo>
                  <a:pt x="3415555" y="2726487"/>
                </a:lnTo>
                <a:cubicBezTo>
                  <a:pt x="3415555" y="2724254"/>
                  <a:pt x="3414997" y="2722301"/>
                  <a:pt x="3413880" y="2720627"/>
                </a:cubicBezTo>
                <a:cubicBezTo>
                  <a:pt x="3412764" y="2718953"/>
                  <a:pt x="3410923" y="2717557"/>
                  <a:pt x="3408355" y="2716441"/>
                </a:cubicBezTo>
                <a:cubicBezTo>
                  <a:pt x="3405788" y="2715325"/>
                  <a:pt x="3402160" y="2714488"/>
                  <a:pt x="3397472" y="2713929"/>
                </a:cubicBezTo>
                <a:cubicBezTo>
                  <a:pt x="3392784" y="2713371"/>
                  <a:pt x="3386868" y="2713092"/>
                  <a:pt x="3379725" y="2713092"/>
                </a:cubicBezTo>
                <a:cubicBezTo>
                  <a:pt x="3372804" y="2713092"/>
                  <a:pt x="3367055" y="2713371"/>
                  <a:pt x="3362479" y="2713929"/>
                </a:cubicBezTo>
                <a:cubicBezTo>
                  <a:pt x="3357902" y="2714488"/>
                  <a:pt x="3354163" y="2715325"/>
                  <a:pt x="3351261" y="2716441"/>
                </a:cubicBezTo>
                <a:cubicBezTo>
                  <a:pt x="3348358" y="2717557"/>
                  <a:pt x="3346349" y="2718953"/>
                  <a:pt x="3345233" y="2720627"/>
                </a:cubicBezTo>
                <a:cubicBezTo>
                  <a:pt x="3344117" y="2722301"/>
                  <a:pt x="3343559" y="2724254"/>
                  <a:pt x="3343559" y="2726487"/>
                </a:cubicBezTo>
                <a:lnTo>
                  <a:pt x="3343559" y="3025185"/>
                </a:lnTo>
                <a:cubicBezTo>
                  <a:pt x="3343559" y="3027417"/>
                  <a:pt x="3344229" y="3029371"/>
                  <a:pt x="3345568" y="3031045"/>
                </a:cubicBezTo>
                <a:cubicBezTo>
                  <a:pt x="3346908" y="3032719"/>
                  <a:pt x="3349196" y="3034115"/>
                  <a:pt x="3352433" y="3035231"/>
                </a:cubicBezTo>
                <a:cubicBezTo>
                  <a:pt x="3355670" y="3036347"/>
                  <a:pt x="3359967" y="3037184"/>
                  <a:pt x="3365325" y="3037742"/>
                </a:cubicBezTo>
                <a:cubicBezTo>
                  <a:pt x="3370683" y="3038300"/>
                  <a:pt x="3377492" y="3038579"/>
                  <a:pt x="3385751" y="3038579"/>
                </a:cubicBezTo>
                <a:cubicBezTo>
                  <a:pt x="3394012" y="3038579"/>
                  <a:pt x="3400820" y="3038300"/>
                  <a:pt x="3406178" y="3037742"/>
                </a:cubicBezTo>
                <a:cubicBezTo>
                  <a:pt x="3411536" y="3037184"/>
                  <a:pt x="3415834" y="3036347"/>
                  <a:pt x="3419070" y="3035231"/>
                </a:cubicBezTo>
                <a:cubicBezTo>
                  <a:pt x="3422308" y="3034115"/>
                  <a:pt x="3424596" y="3032719"/>
                  <a:pt x="3425935" y="3031045"/>
                </a:cubicBezTo>
                <a:cubicBezTo>
                  <a:pt x="3427275" y="3029371"/>
                  <a:pt x="3427945" y="3027417"/>
                  <a:pt x="3427945" y="3025185"/>
                </a:cubicBezTo>
                <a:lnTo>
                  <a:pt x="3427945" y="2839001"/>
                </a:lnTo>
                <a:cubicBezTo>
                  <a:pt x="3434195" y="2829178"/>
                  <a:pt x="3440055" y="2820918"/>
                  <a:pt x="3445525" y="2814221"/>
                </a:cubicBezTo>
                <a:cubicBezTo>
                  <a:pt x="3450995" y="2807524"/>
                  <a:pt x="3456240" y="2802166"/>
                  <a:pt x="3461263" y="2798148"/>
                </a:cubicBezTo>
                <a:cubicBezTo>
                  <a:pt x="3466286" y="2794129"/>
                  <a:pt x="3471142" y="2791171"/>
                  <a:pt x="3475830" y="2789274"/>
                </a:cubicBezTo>
                <a:cubicBezTo>
                  <a:pt x="3480518" y="2787376"/>
                  <a:pt x="3485206" y="2786427"/>
                  <a:pt x="3489894" y="2786427"/>
                </a:cubicBezTo>
                <a:cubicBezTo>
                  <a:pt x="3493913" y="2786427"/>
                  <a:pt x="3497596" y="2786818"/>
                  <a:pt x="3500945" y="2787599"/>
                </a:cubicBezTo>
                <a:cubicBezTo>
                  <a:pt x="3504293" y="2788381"/>
                  <a:pt x="3507363" y="2789218"/>
                  <a:pt x="3510153" y="2790111"/>
                </a:cubicBezTo>
                <a:cubicBezTo>
                  <a:pt x="3512944" y="2791004"/>
                  <a:pt x="3515455" y="2791841"/>
                  <a:pt x="3517688" y="2792622"/>
                </a:cubicBezTo>
                <a:cubicBezTo>
                  <a:pt x="3519920" y="2793404"/>
                  <a:pt x="3521929" y="2793794"/>
                  <a:pt x="3523715" y="2793794"/>
                </a:cubicBezTo>
                <a:cubicBezTo>
                  <a:pt x="3525948" y="2793794"/>
                  <a:pt x="3527790" y="2793236"/>
                  <a:pt x="3529240" y="2792120"/>
                </a:cubicBezTo>
                <a:cubicBezTo>
                  <a:pt x="3530692" y="2791004"/>
                  <a:pt x="3531864" y="2788995"/>
                  <a:pt x="3532757" y="2786092"/>
                </a:cubicBezTo>
                <a:cubicBezTo>
                  <a:pt x="3533650" y="2783190"/>
                  <a:pt x="3534319" y="2779172"/>
                  <a:pt x="3534766" y="2774037"/>
                </a:cubicBezTo>
                <a:cubicBezTo>
                  <a:pt x="3535212" y="2768903"/>
                  <a:pt x="3535435" y="2762317"/>
                  <a:pt x="3535435" y="2754280"/>
                </a:cubicBezTo>
                <a:cubicBezTo>
                  <a:pt x="3535435" y="2746244"/>
                  <a:pt x="3535324" y="2739881"/>
                  <a:pt x="3535100" y="2735193"/>
                </a:cubicBezTo>
                <a:cubicBezTo>
                  <a:pt x="3534878" y="2730505"/>
                  <a:pt x="3534543" y="2726989"/>
                  <a:pt x="3534096" y="2724645"/>
                </a:cubicBezTo>
                <a:cubicBezTo>
                  <a:pt x="3533650" y="2722301"/>
                  <a:pt x="3533147" y="2720459"/>
                  <a:pt x="3532589" y="2719120"/>
                </a:cubicBezTo>
                <a:cubicBezTo>
                  <a:pt x="3532031" y="2717780"/>
                  <a:pt x="3531138" y="2716553"/>
                  <a:pt x="3529910" y="2715436"/>
                </a:cubicBezTo>
                <a:cubicBezTo>
                  <a:pt x="3528682" y="2714320"/>
                  <a:pt x="3526729" y="2713260"/>
                  <a:pt x="3524050" y="2712255"/>
                </a:cubicBezTo>
                <a:cubicBezTo>
                  <a:pt x="3521371" y="2711251"/>
                  <a:pt x="3518246" y="2710358"/>
                  <a:pt x="3514674" y="2709576"/>
                </a:cubicBezTo>
                <a:cubicBezTo>
                  <a:pt x="3511102" y="2708795"/>
                  <a:pt x="3507642" y="2708237"/>
                  <a:pt x="3504293" y="2707902"/>
                </a:cubicBezTo>
                <a:cubicBezTo>
                  <a:pt x="3500945" y="2707567"/>
                  <a:pt x="3497819" y="2707400"/>
                  <a:pt x="3494917" y="2707400"/>
                </a:cubicBezTo>
                <a:close/>
                <a:moveTo>
                  <a:pt x="2652587" y="2707400"/>
                </a:moveTo>
                <a:cubicBezTo>
                  <a:pt x="2634059" y="2707400"/>
                  <a:pt x="2616254" y="2711864"/>
                  <a:pt x="2599177" y="2720794"/>
                </a:cubicBezTo>
                <a:cubicBezTo>
                  <a:pt x="2582099" y="2729724"/>
                  <a:pt x="2565300" y="2743118"/>
                  <a:pt x="2548780" y="2760978"/>
                </a:cubicBezTo>
                <a:lnTo>
                  <a:pt x="2548780" y="2726487"/>
                </a:lnTo>
                <a:cubicBezTo>
                  <a:pt x="2548780" y="2724254"/>
                  <a:pt x="2548222" y="2722301"/>
                  <a:pt x="2547105" y="2720627"/>
                </a:cubicBezTo>
                <a:cubicBezTo>
                  <a:pt x="2545989" y="2718953"/>
                  <a:pt x="2544148" y="2717557"/>
                  <a:pt x="2541580" y="2716441"/>
                </a:cubicBezTo>
                <a:cubicBezTo>
                  <a:pt x="2539013" y="2715325"/>
                  <a:pt x="2535386" y="2714488"/>
                  <a:pt x="2530697" y="2713929"/>
                </a:cubicBezTo>
                <a:cubicBezTo>
                  <a:pt x="2526009" y="2713371"/>
                  <a:pt x="2520093" y="2713092"/>
                  <a:pt x="2512949" y="2713092"/>
                </a:cubicBezTo>
                <a:cubicBezTo>
                  <a:pt x="2506029" y="2713092"/>
                  <a:pt x="2500280" y="2713371"/>
                  <a:pt x="2495704" y="2713929"/>
                </a:cubicBezTo>
                <a:cubicBezTo>
                  <a:pt x="2491128" y="2714488"/>
                  <a:pt x="2487388" y="2715325"/>
                  <a:pt x="2484486" y="2716441"/>
                </a:cubicBezTo>
                <a:cubicBezTo>
                  <a:pt x="2481584" y="2717557"/>
                  <a:pt x="2479575" y="2718953"/>
                  <a:pt x="2478459" y="2720627"/>
                </a:cubicBezTo>
                <a:cubicBezTo>
                  <a:pt x="2477342" y="2722301"/>
                  <a:pt x="2476784" y="2724254"/>
                  <a:pt x="2476784" y="2726487"/>
                </a:cubicBezTo>
                <a:lnTo>
                  <a:pt x="2476784" y="3025185"/>
                </a:lnTo>
                <a:cubicBezTo>
                  <a:pt x="2476784" y="3027417"/>
                  <a:pt x="2477454" y="3029371"/>
                  <a:pt x="2478793" y="3031045"/>
                </a:cubicBezTo>
                <a:cubicBezTo>
                  <a:pt x="2480133" y="3032719"/>
                  <a:pt x="2482421" y="3034115"/>
                  <a:pt x="2485658" y="3035231"/>
                </a:cubicBezTo>
                <a:cubicBezTo>
                  <a:pt x="2488895" y="3036347"/>
                  <a:pt x="2493192" y="3037184"/>
                  <a:pt x="2498551" y="3037742"/>
                </a:cubicBezTo>
                <a:cubicBezTo>
                  <a:pt x="2503908" y="3038300"/>
                  <a:pt x="2510717" y="3038579"/>
                  <a:pt x="2518977" y="3038579"/>
                </a:cubicBezTo>
                <a:cubicBezTo>
                  <a:pt x="2527236" y="3038579"/>
                  <a:pt x="2534046" y="3038300"/>
                  <a:pt x="2539404" y="3037742"/>
                </a:cubicBezTo>
                <a:cubicBezTo>
                  <a:pt x="2544761" y="3037184"/>
                  <a:pt x="2549059" y="3036347"/>
                  <a:pt x="2552296" y="3035231"/>
                </a:cubicBezTo>
                <a:cubicBezTo>
                  <a:pt x="2555533" y="3034115"/>
                  <a:pt x="2557821" y="3032719"/>
                  <a:pt x="2559160" y="3031045"/>
                </a:cubicBezTo>
                <a:cubicBezTo>
                  <a:pt x="2560500" y="3029371"/>
                  <a:pt x="2561170" y="3027417"/>
                  <a:pt x="2561170" y="3025185"/>
                </a:cubicBezTo>
                <a:lnTo>
                  <a:pt x="2561170" y="2826611"/>
                </a:lnTo>
                <a:cubicBezTo>
                  <a:pt x="2573002" y="2811654"/>
                  <a:pt x="2584387" y="2800268"/>
                  <a:pt x="2595326" y="2792455"/>
                </a:cubicBezTo>
                <a:cubicBezTo>
                  <a:pt x="2606265" y="2784641"/>
                  <a:pt x="2617091" y="2780735"/>
                  <a:pt x="2627808" y="2780735"/>
                </a:cubicBezTo>
                <a:cubicBezTo>
                  <a:pt x="2636290" y="2780735"/>
                  <a:pt x="2643714" y="2782353"/>
                  <a:pt x="2650075" y="2785590"/>
                </a:cubicBezTo>
                <a:cubicBezTo>
                  <a:pt x="2656439" y="2788827"/>
                  <a:pt x="2661629" y="2793404"/>
                  <a:pt x="2665647" y="2799320"/>
                </a:cubicBezTo>
                <a:cubicBezTo>
                  <a:pt x="2669665" y="2805236"/>
                  <a:pt x="2672735" y="2812323"/>
                  <a:pt x="2674856" y="2820583"/>
                </a:cubicBezTo>
                <a:cubicBezTo>
                  <a:pt x="2676977" y="2828843"/>
                  <a:pt x="2678037" y="2840229"/>
                  <a:pt x="2678037" y="2854739"/>
                </a:cubicBezTo>
                <a:lnTo>
                  <a:pt x="2678037" y="3025185"/>
                </a:lnTo>
                <a:cubicBezTo>
                  <a:pt x="2678037" y="3027417"/>
                  <a:pt x="2678707" y="3029371"/>
                  <a:pt x="2680046" y="3031045"/>
                </a:cubicBezTo>
                <a:cubicBezTo>
                  <a:pt x="2681385" y="3032719"/>
                  <a:pt x="2683618" y="3034115"/>
                  <a:pt x="2686743" y="3035231"/>
                </a:cubicBezTo>
                <a:cubicBezTo>
                  <a:pt x="2689869" y="3036347"/>
                  <a:pt x="2694167" y="3037184"/>
                  <a:pt x="2699635" y="3037742"/>
                </a:cubicBezTo>
                <a:cubicBezTo>
                  <a:pt x="2705105" y="3038300"/>
                  <a:pt x="2711970" y="3038579"/>
                  <a:pt x="2720230" y="3038579"/>
                </a:cubicBezTo>
                <a:cubicBezTo>
                  <a:pt x="2728267" y="3038579"/>
                  <a:pt x="2735019" y="3038300"/>
                  <a:pt x="2740489" y="3037742"/>
                </a:cubicBezTo>
                <a:cubicBezTo>
                  <a:pt x="2745958" y="3037184"/>
                  <a:pt x="2750255" y="3036347"/>
                  <a:pt x="2753381" y="3035231"/>
                </a:cubicBezTo>
                <a:cubicBezTo>
                  <a:pt x="2756506" y="3034115"/>
                  <a:pt x="2758739" y="3032719"/>
                  <a:pt x="2760079" y="3031045"/>
                </a:cubicBezTo>
                <a:cubicBezTo>
                  <a:pt x="2761418" y="3029371"/>
                  <a:pt x="2762088" y="3027417"/>
                  <a:pt x="2762088" y="3025185"/>
                </a:cubicBezTo>
                <a:lnTo>
                  <a:pt x="2762088" y="2840675"/>
                </a:lnTo>
                <a:cubicBezTo>
                  <a:pt x="2762088" y="2819021"/>
                  <a:pt x="2760190" y="2800492"/>
                  <a:pt x="2756395" y="2785088"/>
                </a:cubicBezTo>
                <a:cubicBezTo>
                  <a:pt x="2752600" y="2769684"/>
                  <a:pt x="2746405" y="2756234"/>
                  <a:pt x="2737810" y="2744737"/>
                </a:cubicBezTo>
                <a:cubicBezTo>
                  <a:pt x="2729215" y="2733240"/>
                  <a:pt x="2717942" y="2724143"/>
                  <a:pt x="2703989" y="2717446"/>
                </a:cubicBezTo>
                <a:cubicBezTo>
                  <a:pt x="2690036" y="2710748"/>
                  <a:pt x="2672902" y="2707400"/>
                  <a:pt x="2652587" y="2707400"/>
                </a:cubicBezTo>
                <a:close/>
                <a:moveTo>
                  <a:pt x="2256444" y="2707400"/>
                </a:moveTo>
                <a:cubicBezTo>
                  <a:pt x="2243273" y="2707400"/>
                  <a:pt x="2230492" y="2708460"/>
                  <a:pt x="2218102" y="2710581"/>
                </a:cubicBezTo>
                <a:cubicBezTo>
                  <a:pt x="2205712" y="2712702"/>
                  <a:pt x="2194271" y="2715436"/>
                  <a:pt x="2183779" y="2718785"/>
                </a:cubicBezTo>
                <a:cubicBezTo>
                  <a:pt x="2173286" y="2722134"/>
                  <a:pt x="2164133" y="2725761"/>
                  <a:pt x="2156320" y="2729668"/>
                </a:cubicBezTo>
                <a:cubicBezTo>
                  <a:pt x="2148507" y="2733575"/>
                  <a:pt x="2143037" y="2737147"/>
                  <a:pt x="2139911" y="2740384"/>
                </a:cubicBezTo>
                <a:cubicBezTo>
                  <a:pt x="2136786" y="2743621"/>
                  <a:pt x="2134666" y="2747248"/>
                  <a:pt x="2133549" y="2751267"/>
                </a:cubicBezTo>
                <a:cubicBezTo>
                  <a:pt x="2132433" y="2755285"/>
                  <a:pt x="2131875" y="2760754"/>
                  <a:pt x="2131875" y="2767675"/>
                </a:cubicBezTo>
                <a:cubicBezTo>
                  <a:pt x="2131875" y="2772810"/>
                  <a:pt x="2132210" y="2777498"/>
                  <a:pt x="2132879" y="2781739"/>
                </a:cubicBezTo>
                <a:cubicBezTo>
                  <a:pt x="2133549" y="2785981"/>
                  <a:pt x="2134498" y="2789553"/>
                  <a:pt x="2135726" y="2792455"/>
                </a:cubicBezTo>
                <a:cubicBezTo>
                  <a:pt x="2136954" y="2795357"/>
                  <a:pt x="2138517" y="2797589"/>
                  <a:pt x="2140414" y="2799152"/>
                </a:cubicBezTo>
                <a:cubicBezTo>
                  <a:pt x="2142312" y="2800715"/>
                  <a:pt x="2144488" y="2801496"/>
                  <a:pt x="2146944" y="2801496"/>
                </a:cubicBezTo>
                <a:cubicBezTo>
                  <a:pt x="2150515" y="2801496"/>
                  <a:pt x="2155148" y="2799933"/>
                  <a:pt x="2160841" y="2796808"/>
                </a:cubicBezTo>
                <a:cubicBezTo>
                  <a:pt x="2166533" y="2793683"/>
                  <a:pt x="2173621" y="2790222"/>
                  <a:pt x="2182105" y="2786427"/>
                </a:cubicBezTo>
                <a:cubicBezTo>
                  <a:pt x="2190588" y="2782632"/>
                  <a:pt x="2200355" y="2779172"/>
                  <a:pt x="2211405" y="2776047"/>
                </a:cubicBezTo>
                <a:cubicBezTo>
                  <a:pt x="2222456" y="2772921"/>
                  <a:pt x="2235013" y="2771359"/>
                  <a:pt x="2249077" y="2771359"/>
                </a:cubicBezTo>
                <a:cubicBezTo>
                  <a:pt x="2259792" y="2771359"/>
                  <a:pt x="2268779" y="2772475"/>
                  <a:pt x="2276033" y="2774707"/>
                </a:cubicBezTo>
                <a:cubicBezTo>
                  <a:pt x="2283289" y="2776940"/>
                  <a:pt x="2289094" y="2780400"/>
                  <a:pt x="2293446" y="2785088"/>
                </a:cubicBezTo>
                <a:cubicBezTo>
                  <a:pt x="2297800" y="2789776"/>
                  <a:pt x="2300925" y="2795636"/>
                  <a:pt x="2302823" y="2802668"/>
                </a:cubicBezTo>
                <a:cubicBezTo>
                  <a:pt x="2304720" y="2809700"/>
                  <a:pt x="2305669" y="2817904"/>
                  <a:pt x="2305669" y="2827281"/>
                </a:cubicBezTo>
                <a:lnTo>
                  <a:pt x="2305669" y="2845363"/>
                </a:lnTo>
                <a:lnTo>
                  <a:pt x="2276536" y="2845363"/>
                </a:lnTo>
                <a:cubicBezTo>
                  <a:pt x="2249970" y="2845363"/>
                  <a:pt x="2226641" y="2847373"/>
                  <a:pt x="2206549" y="2851391"/>
                </a:cubicBezTo>
                <a:cubicBezTo>
                  <a:pt x="2186458" y="2855409"/>
                  <a:pt x="2169659" y="2861604"/>
                  <a:pt x="2156152" y="2869976"/>
                </a:cubicBezTo>
                <a:cubicBezTo>
                  <a:pt x="2142646" y="2878347"/>
                  <a:pt x="2132489" y="2888951"/>
                  <a:pt x="2125680" y="2901788"/>
                </a:cubicBezTo>
                <a:cubicBezTo>
                  <a:pt x="2118871" y="2914624"/>
                  <a:pt x="2115467" y="2929749"/>
                  <a:pt x="2115467" y="2947162"/>
                </a:cubicBezTo>
                <a:cubicBezTo>
                  <a:pt x="2115467" y="2963235"/>
                  <a:pt x="2118146" y="2977300"/>
                  <a:pt x="2123503" y="2989355"/>
                </a:cubicBezTo>
                <a:cubicBezTo>
                  <a:pt x="2128861" y="3001410"/>
                  <a:pt x="2136395" y="3011511"/>
                  <a:pt x="2146107" y="3019660"/>
                </a:cubicBezTo>
                <a:cubicBezTo>
                  <a:pt x="2155818" y="3027808"/>
                  <a:pt x="2167314" y="3033947"/>
                  <a:pt x="2180598" y="3038077"/>
                </a:cubicBezTo>
                <a:cubicBezTo>
                  <a:pt x="2193881" y="3042207"/>
                  <a:pt x="2208447" y="3044272"/>
                  <a:pt x="2224297" y="3044272"/>
                </a:cubicBezTo>
                <a:cubicBezTo>
                  <a:pt x="2243496" y="3044272"/>
                  <a:pt x="2260965" y="3040589"/>
                  <a:pt x="2276703" y="3033222"/>
                </a:cubicBezTo>
                <a:cubicBezTo>
                  <a:pt x="2292442" y="3025855"/>
                  <a:pt x="2306450" y="3015586"/>
                  <a:pt x="2318729" y="3002414"/>
                </a:cubicBezTo>
                <a:lnTo>
                  <a:pt x="2318729" y="3026189"/>
                </a:lnTo>
                <a:cubicBezTo>
                  <a:pt x="2318729" y="3029315"/>
                  <a:pt x="2319678" y="3031771"/>
                  <a:pt x="2321575" y="3033557"/>
                </a:cubicBezTo>
                <a:cubicBezTo>
                  <a:pt x="2323472" y="3035343"/>
                  <a:pt x="2326709" y="3036626"/>
                  <a:pt x="2331286" y="3037407"/>
                </a:cubicBezTo>
                <a:cubicBezTo>
                  <a:pt x="2335863" y="3038189"/>
                  <a:pt x="2343174" y="3038579"/>
                  <a:pt x="2353219" y="3038579"/>
                </a:cubicBezTo>
                <a:cubicBezTo>
                  <a:pt x="2362596" y="3038579"/>
                  <a:pt x="2369684" y="3038189"/>
                  <a:pt x="2374483" y="3037407"/>
                </a:cubicBezTo>
                <a:cubicBezTo>
                  <a:pt x="2379283" y="3036626"/>
                  <a:pt x="2382799" y="3035343"/>
                  <a:pt x="2385031" y="3033557"/>
                </a:cubicBezTo>
                <a:cubicBezTo>
                  <a:pt x="2387264" y="3031771"/>
                  <a:pt x="2388381" y="3029315"/>
                  <a:pt x="2388381" y="3026189"/>
                </a:cubicBezTo>
                <a:lnTo>
                  <a:pt x="2388381" y="2825272"/>
                </a:lnTo>
                <a:cubicBezTo>
                  <a:pt x="2388381" y="2804733"/>
                  <a:pt x="2385924" y="2786986"/>
                  <a:pt x="2381013" y="2772028"/>
                </a:cubicBezTo>
                <a:cubicBezTo>
                  <a:pt x="2376102" y="2757071"/>
                  <a:pt x="2368289" y="2744849"/>
                  <a:pt x="2357573" y="2735361"/>
                </a:cubicBezTo>
                <a:cubicBezTo>
                  <a:pt x="2346857" y="2725873"/>
                  <a:pt x="2333184" y="2718841"/>
                  <a:pt x="2316552" y="2714264"/>
                </a:cubicBezTo>
                <a:cubicBezTo>
                  <a:pt x="2299920" y="2709688"/>
                  <a:pt x="2279884" y="2707400"/>
                  <a:pt x="2256444" y="2707400"/>
                </a:cubicBezTo>
                <a:close/>
                <a:moveTo>
                  <a:pt x="1608744" y="2707400"/>
                </a:moveTo>
                <a:cubicBezTo>
                  <a:pt x="1595573" y="2707400"/>
                  <a:pt x="1582792" y="2708460"/>
                  <a:pt x="1570402" y="2710581"/>
                </a:cubicBezTo>
                <a:cubicBezTo>
                  <a:pt x="1558012" y="2712702"/>
                  <a:pt x="1546571" y="2715436"/>
                  <a:pt x="1536079" y="2718785"/>
                </a:cubicBezTo>
                <a:cubicBezTo>
                  <a:pt x="1525586" y="2722134"/>
                  <a:pt x="1516433" y="2725761"/>
                  <a:pt x="1508620" y="2729668"/>
                </a:cubicBezTo>
                <a:cubicBezTo>
                  <a:pt x="1500806" y="2733575"/>
                  <a:pt x="1495337" y="2737147"/>
                  <a:pt x="1492212" y="2740384"/>
                </a:cubicBezTo>
                <a:cubicBezTo>
                  <a:pt x="1489086" y="2743621"/>
                  <a:pt x="1486965" y="2747248"/>
                  <a:pt x="1485849" y="2751267"/>
                </a:cubicBezTo>
                <a:cubicBezTo>
                  <a:pt x="1484733" y="2755285"/>
                  <a:pt x="1484175" y="2760754"/>
                  <a:pt x="1484175" y="2767675"/>
                </a:cubicBezTo>
                <a:cubicBezTo>
                  <a:pt x="1484175" y="2772810"/>
                  <a:pt x="1484510" y="2777498"/>
                  <a:pt x="1485179" y="2781739"/>
                </a:cubicBezTo>
                <a:cubicBezTo>
                  <a:pt x="1485849" y="2785981"/>
                  <a:pt x="1486798" y="2789553"/>
                  <a:pt x="1488026" y="2792455"/>
                </a:cubicBezTo>
                <a:cubicBezTo>
                  <a:pt x="1489253" y="2795357"/>
                  <a:pt x="1490816" y="2797589"/>
                  <a:pt x="1492714" y="2799152"/>
                </a:cubicBezTo>
                <a:cubicBezTo>
                  <a:pt x="1494611" y="2800715"/>
                  <a:pt x="1496788" y="2801496"/>
                  <a:pt x="1499244" y="2801496"/>
                </a:cubicBezTo>
                <a:cubicBezTo>
                  <a:pt x="1502815" y="2801496"/>
                  <a:pt x="1507448" y="2799933"/>
                  <a:pt x="1513140" y="2796808"/>
                </a:cubicBezTo>
                <a:cubicBezTo>
                  <a:pt x="1518833" y="2793683"/>
                  <a:pt x="1525921" y="2790222"/>
                  <a:pt x="1534404" y="2786427"/>
                </a:cubicBezTo>
                <a:cubicBezTo>
                  <a:pt x="1542887" y="2782632"/>
                  <a:pt x="1552654" y="2779172"/>
                  <a:pt x="1563705" y="2776047"/>
                </a:cubicBezTo>
                <a:cubicBezTo>
                  <a:pt x="1574755" y="2772921"/>
                  <a:pt x="1587312" y="2771359"/>
                  <a:pt x="1601377" y="2771359"/>
                </a:cubicBezTo>
                <a:cubicBezTo>
                  <a:pt x="1612092" y="2771359"/>
                  <a:pt x="1621078" y="2772475"/>
                  <a:pt x="1628333" y="2774707"/>
                </a:cubicBezTo>
                <a:cubicBezTo>
                  <a:pt x="1635589" y="2776940"/>
                  <a:pt x="1641393" y="2780400"/>
                  <a:pt x="1645746" y="2785088"/>
                </a:cubicBezTo>
                <a:cubicBezTo>
                  <a:pt x="1650099" y="2789776"/>
                  <a:pt x="1653225" y="2795636"/>
                  <a:pt x="1655122" y="2802668"/>
                </a:cubicBezTo>
                <a:cubicBezTo>
                  <a:pt x="1657020" y="2809700"/>
                  <a:pt x="1657969" y="2817904"/>
                  <a:pt x="1657969" y="2827281"/>
                </a:cubicBezTo>
                <a:lnTo>
                  <a:pt x="1657969" y="2845363"/>
                </a:lnTo>
                <a:lnTo>
                  <a:pt x="1628836" y="2845363"/>
                </a:lnTo>
                <a:cubicBezTo>
                  <a:pt x="1602270" y="2845363"/>
                  <a:pt x="1578941" y="2847373"/>
                  <a:pt x="1558849" y="2851391"/>
                </a:cubicBezTo>
                <a:cubicBezTo>
                  <a:pt x="1538758" y="2855409"/>
                  <a:pt x="1521959" y="2861604"/>
                  <a:pt x="1508452" y="2869976"/>
                </a:cubicBezTo>
                <a:cubicBezTo>
                  <a:pt x="1494946" y="2878347"/>
                  <a:pt x="1484789" y="2888951"/>
                  <a:pt x="1477980" y="2901788"/>
                </a:cubicBezTo>
                <a:cubicBezTo>
                  <a:pt x="1471171" y="2914624"/>
                  <a:pt x="1467766" y="2929749"/>
                  <a:pt x="1467766" y="2947162"/>
                </a:cubicBezTo>
                <a:cubicBezTo>
                  <a:pt x="1467766" y="2963235"/>
                  <a:pt x="1470445" y="2977300"/>
                  <a:pt x="1475803" y="2989355"/>
                </a:cubicBezTo>
                <a:cubicBezTo>
                  <a:pt x="1481161" y="3001410"/>
                  <a:pt x="1488695" y="3011511"/>
                  <a:pt x="1498406" y="3019660"/>
                </a:cubicBezTo>
                <a:cubicBezTo>
                  <a:pt x="1508117" y="3027808"/>
                  <a:pt x="1519614" y="3033947"/>
                  <a:pt x="1532897" y="3038077"/>
                </a:cubicBezTo>
                <a:cubicBezTo>
                  <a:pt x="1546180" y="3042207"/>
                  <a:pt x="1560747" y="3044272"/>
                  <a:pt x="1576597" y="3044272"/>
                </a:cubicBezTo>
                <a:cubicBezTo>
                  <a:pt x="1595796" y="3044272"/>
                  <a:pt x="1613265" y="3040589"/>
                  <a:pt x="1629003" y="3033222"/>
                </a:cubicBezTo>
                <a:cubicBezTo>
                  <a:pt x="1644742" y="3025855"/>
                  <a:pt x="1658750" y="3015586"/>
                  <a:pt x="1671028" y="3002414"/>
                </a:cubicBezTo>
                <a:lnTo>
                  <a:pt x="1671028" y="3026189"/>
                </a:lnTo>
                <a:cubicBezTo>
                  <a:pt x="1671028" y="3029315"/>
                  <a:pt x="1671977" y="3031771"/>
                  <a:pt x="1673875" y="3033557"/>
                </a:cubicBezTo>
                <a:cubicBezTo>
                  <a:pt x="1675772" y="3035343"/>
                  <a:pt x="1679009" y="3036626"/>
                  <a:pt x="1683586" y="3037407"/>
                </a:cubicBezTo>
                <a:cubicBezTo>
                  <a:pt x="1688162" y="3038189"/>
                  <a:pt x="1695473" y="3038579"/>
                  <a:pt x="1705519" y="3038579"/>
                </a:cubicBezTo>
                <a:cubicBezTo>
                  <a:pt x="1714896" y="3038579"/>
                  <a:pt x="1721983" y="3038189"/>
                  <a:pt x="1726783" y="3037407"/>
                </a:cubicBezTo>
                <a:cubicBezTo>
                  <a:pt x="1731583" y="3036626"/>
                  <a:pt x="1735099" y="3035343"/>
                  <a:pt x="1737331" y="3033557"/>
                </a:cubicBezTo>
                <a:cubicBezTo>
                  <a:pt x="1739564" y="3031771"/>
                  <a:pt x="1740680" y="3029315"/>
                  <a:pt x="1740680" y="3026189"/>
                </a:cubicBezTo>
                <a:lnTo>
                  <a:pt x="1740680" y="2825272"/>
                </a:lnTo>
                <a:cubicBezTo>
                  <a:pt x="1740680" y="2804733"/>
                  <a:pt x="1738224" y="2786986"/>
                  <a:pt x="1733313" y="2772028"/>
                </a:cubicBezTo>
                <a:cubicBezTo>
                  <a:pt x="1728402" y="2757071"/>
                  <a:pt x="1720588" y="2744849"/>
                  <a:pt x="1709872" y="2735361"/>
                </a:cubicBezTo>
                <a:cubicBezTo>
                  <a:pt x="1699157" y="2725873"/>
                  <a:pt x="1685483" y="2718841"/>
                  <a:pt x="1668852" y="2714264"/>
                </a:cubicBezTo>
                <a:cubicBezTo>
                  <a:pt x="1652220" y="2709688"/>
                  <a:pt x="1632184" y="2707400"/>
                  <a:pt x="1608744" y="2707400"/>
                </a:cubicBezTo>
                <a:close/>
                <a:moveTo>
                  <a:pt x="1408942" y="2707400"/>
                </a:moveTo>
                <a:cubicBezTo>
                  <a:pt x="1402691" y="2707400"/>
                  <a:pt x="1396440" y="2708237"/>
                  <a:pt x="1390190" y="2709911"/>
                </a:cubicBezTo>
                <a:cubicBezTo>
                  <a:pt x="1383939" y="2711585"/>
                  <a:pt x="1377688" y="2714543"/>
                  <a:pt x="1371438" y="2718785"/>
                </a:cubicBezTo>
                <a:cubicBezTo>
                  <a:pt x="1365187" y="2723027"/>
                  <a:pt x="1358601" y="2728775"/>
                  <a:pt x="1351681" y="2736030"/>
                </a:cubicBezTo>
                <a:cubicBezTo>
                  <a:pt x="1344760" y="2743286"/>
                  <a:pt x="1337393" y="2752495"/>
                  <a:pt x="1329580" y="2763657"/>
                </a:cubicBezTo>
                <a:lnTo>
                  <a:pt x="1329580" y="2726487"/>
                </a:lnTo>
                <a:cubicBezTo>
                  <a:pt x="1329580" y="2724254"/>
                  <a:pt x="1329021" y="2722301"/>
                  <a:pt x="1327905" y="2720627"/>
                </a:cubicBezTo>
                <a:cubicBezTo>
                  <a:pt x="1326789" y="2718953"/>
                  <a:pt x="1324947" y="2717557"/>
                  <a:pt x="1322380" y="2716441"/>
                </a:cubicBezTo>
                <a:cubicBezTo>
                  <a:pt x="1319813" y="2715325"/>
                  <a:pt x="1316185" y="2714488"/>
                  <a:pt x="1311497" y="2713929"/>
                </a:cubicBezTo>
                <a:cubicBezTo>
                  <a:pt x="1306809" y="2713371"/>
                  <a:pt x="1300893" y="2713092"/>
                  <a:pt x="1293749" y="2713092"/>
                </a:cubicBezTo>
                <a:cubicBezTo>
                  <a:pt x="1286828" y="2713092"/>
                  <a:pt x="1281080" y="2713371"/>
                  <a:pt x="1276504" y="2713929"/>
                </a:cubicBezTo>
                <a:cubicBezTo>
                  <a:pt x="1271927" y="2714488"/>
                  <a:pt x="1268188" y="2715325"/>
                  <a:pt x="1265286" y="2716441"/>
                </a:cubicBezTo>
                <a:cubicBezTo>
                  <a:pt x="1262384" y="2717557"/>
                  <a:pt x="1260374" y="2718953"/>
                  <a:pt x="1259258" y="2720627"/>
                </a:cubicBezTo>
                <a:cubicBezTo>
                  <a:pt x="1258142" y="2722301"/>
                  <a:pt x="1257584" y="2724254"/>
                  <a:pt x="1257584" y="2726487"/>
                </a:cubicBezTo>
                <a:lnTo>
                  <a:pt x="1257584" y="3025185"/>
                </a:lnTo>
                <a:cubicBezTo>
                  <a:pt x="1257584" y="3027417"/>
                  <a:pt x="1258254" y="3029371"/>
                  <a:pt x="1259593" y="3031045"/>
                </a:cubicBezTo>
                <a:cubicBezTo>
                  <a:pt x="1260933" y="3032719"/>
                  <a:pt x="1263221" y="3034115"/>
                  <a:pt x="1266458" y="3035231"/>
                </a:cubicBezTo>
                <a:cubicBezTo>
                  <a:pt x="1269695" y="3036347"/>
                  <a:pt x="1273992" y="3037184"/>
                  <a:pt x="1279350" y="3037742"/>
                </a:cubicBezTo>
                <a:cubicBezTo>
                  <a:pt x="1284708" y="3038300"/>
                  <a:pt x="1291517" y="3038579"/>
                  <a:pt x="1299777" y="3038579"/>
                </a:cubicBezTo>
                <a:cubicBezTo>
                  <a:pt x="1308037" y="3038579"/>
                  <a:pt x="1314846" y="3038300"/>
                  <a:pt x="1320203" y="3037742"/>
                </a:cubicBezTo>
                <a:cubicBezTo>
                  <a:pt x="1325561" y="3037184"/>
                  <a:pt x="1329859" y="3036347"/>
                  <a:pt x="1333095" y="3035231"/>
                </a:cubicBezTo>
                <a:cubicBezTo>
                  <a:pt x="1336333" y="3034115"/>
                  <a:pt x="1338621" y="3032719"/>
                  <a:pt x="1339960" y="3031045"/>
                </a:cubicBezTo>
                <a:cubicBezTo>
                  <a:pt x="1341300" y="3029371"/>
                  <a:pt x="1341970" y="3027417"/>
                  <a:pt x="1341970" y="3025185"/>
                </a:cubicBezTo>
                <a:lnTo>
                  <a:pt x="1341970" y="2839001"/>
                </a:lnTo>
                <a:cubicBezTo>
                  <a:pt x="1348220" y="2829178"/>
                  <a:pt x="1354080" y="2820918"/>
                  <a:pt x="1359550" y="2814221"/>
                </a:cubicBezTo>
                <a:cubicBezTo>
                  <a:pt x="1365019" y="2807524"/>
                  <a:pt x="1370265" y="2802166"/>
                  <a:pt x="1375288" y="2798148"/>
                </a:cubicBezTo>
                <a:cubicBezTo>
                  <a:pt x="1380311" y="2794129"/>
                  <a:pt x="1385167" y="2791171"/>
                  <a:pt x="1389855" y="2789274"/>
                </a:cubicBezTo>
                <a:cubicBezTo>
                  <a:pt x="1394543" y="2787376"/>
                  <a:pt x="1399231" y="2786427"/>
                  <a:pt x="1403919" y="2786427"/>
                </a:cubicBezTo>
                <a:cubicBezTo>
                  <a:pt x="1407938" y="2786427"/>
                  <a:pt x="1411621" y="2786818"/>
                  <a:pt x="1414970" y="2787599"/>
                </a:cubicBezTo>
                <a:cubicBezTo>
                  <a:pt x="1418318" y="2788381"/>
                  <a:pt x="1421388" y="2789218"/>
                  <a:pt x="1424178" y="2790111"/>
                </a:cubicBezTo>
                <a:cubicBezTo>
                  <a:pt x="1426969" y="2791004"/>
                  <a:pt x="1429481" y="2791841"/>
                  <a:pt x="1431713" y="2792622"/>
                </a:cubicBezTo>
                <a:cubicBezTo>
                  <a:pt x="1433945" y="2793404"/>
                  <a:pt x="1435954" y="2793794"/>
                  <a:pt x="1437740" y="2793794"/>
                </a:cubicBezTo>
                <a:cubicBezTo>
                  <a:pt x="1439973" y="2793794"/>
                  <a:pt x="1441815" y="2793236"/>
                  <a:pt x="1443266" y="2792120"/>
                </a:cubicBezTo>
                <a:cubicBezTo>
                  <a:pt x="1444717" y="2791004"/>
                  <a:pt x="1445889" y="2788995"/>
                  <a:pt x="1446782" y="2786092"/>
                </a:cubicBezTo>
                <a:cubicBezTo>
                  <a:pt x="1447674" y="2783190"/>
                  <a:pt x="1448344" y="2779172"/>
                  <a:pt x="1448791" y="2774037"/>
                </a:cubicBezTo>
                <a:cubicBezTo>
                  <a:pt x="1449237" y="2768903"/>
                  <a:pt x="1449461" y="2762317"/>
                  <a:pt x="1449461" y="2754280"/>
                </a:cubicBezTo>
                <a:cubicBezTo>
                  <a:pt x="1449461" y="2746244"/>
                  <a:pt x="1449349" y="2739881"/>
                  <a:pt x="1449126" y="2735193"/>
                </a:cubicBezTo>
                <a:cubicBezTo>
                  <a:pt x="1448903" y="2730505"/>
                  <a:pt x="1448568" y="2726989"/>
                  <a:pt x="1448121" y="2724645"/>
                </a:cubicBezTo>
                <a:cubicBezTo>
                  <a:pt x="1447674" y="2722301"/>
                  <a:pt x="1447172" y="2720459"/>
                  <a:pt x="1446614" y="2719120"/>
                </a:cubicBezTo>
                <a:cubicBezTo>
                  <a:pt x="1446056" y="2717780"/>
                  <a:pt x="1445163" y="2716553"/>
                  <a:pt x="1443935" y="2715436"/>
                </a:cubicBezTo>
                <a:cubicBezTo>
                  <a:pt x="1442707" y="2714320"/>
                  <a:pt x="1440754" y="2713260"/>
                  <a:pt x="1438075" y="2712255"/>
                </a:cubicBezTo>
                <a:cubicBezTo>
                  <a:pt x="1435396" y="2711251"/>
                  <a:pt x="1432271" y="2710358"/>
                  <a:pt x="1428699" y="2709576"/>
                </a:cubicBezTo>
                <a:cubicBezTo>
                  <a:pt x="1425127" y="2708795"/>
                  <a:pt x="1421667" y="2708237"/>
                  <a:pt x="1418318" y="2707902"/>
                </a:cubicBezTo>
                <a:cubicBezTo>
                  <a:pt x="1414970" y="2707567"/>
                  <a:pt x="1411844" y="2707400"/>
                  <a:pt x="1408942" y="2707400"/>
                </a:cubicBezTo>
                <a:close/>
                <a:moveTo>
                  <a:pt x="715366" y="2707400"/>
                </a:moveTo>
                <a:cubicBezTo>
                  <a:pt x="696614" y="2707400"/>
                  <a:pt x="679703" y="2709744"/>
                  <a:pt x="664634" y="2714432"/>
                </a:cubicBezTo>
                <a:cubicBezTo>
                  <a:pt x="649565" y="2719120"/>
                  <a:pt x="636785" y="2725705"/>
                  <a:pt x="626292" y="2734189"/>
                </a:cubicBezTo>
                <a:cubicBezTo>
                  <a:pt x="615800" y="2742672"/>
                  <a:pt x="607763" y="2752885"/>
                  <a:pt x="602182" y="2764829"/>
                </a:cubicBezTo>
                <a:cubicBezTo>
                  <a:pt x="596601" y="2776772"/>
                  <a:pt x="593810" y="2789888"/>
                  <a:pt x="593810" y="2804175"/>
                </a:cubicBezTo>
                <a:cubicBezTo>
                  <a:pt x="593810" y="2818239"/>
                  <a:pt x="595876" y="2830294"/>
                  <a:pt x="600005" y="2840340"/>
                </a:cubicBezTo>
                <a:cubicBezTo>
                  <a:pt x="604135" y="2850386"/>
                  <a:pt x="609605" y="2858981"/>
                  <a:pt x="616414" y="2866125"/>
                </a:cubicBezTo>
                <a:cubicBezTo>
                  <a:pt x="623223" y="2873269"/>
                  <a:pt x="630924" y="2879296"/>
                  <a:pt x="639519" y="2884207"/>
                </a:cubicBezTo>
                <a:cubicBezTo>
                  <a:pt x="648114" y="2889119"/>
                  <a:pt x="656932" y="2893472"/>
                  <a:pt x="665974" y="2897267"/>
                </a:cubicBezTo>
                <a:cubicBezTo>
                  <a:pt x="675015" y="2901062"/>
                  <a:pt x="683833" y="2904522"/>
                  <a:pt x="692428" y="2907648"/>
                </a:cubicBezTo>
                <a:cubicBezTo>
                  <a:pt x="701023" y="2910773"/>
                  <a:pt x="708724" y="2914122"/>
                  <a:pt x="715533" y="2917694"/>
                </a:cubicBezTo>
                <a:cubicBezTo>
                  <a:pt x="722342" y="2921266"/>
                  <a:pt x="727812" y="2925452"/>
                  <a:pt x="731942" y="2930251"/>
                </a:cubicBezTo>
                <a:cubicBezTo>
                  <a:pt x="736072" y="2935051"/>
                  <a:pt x="738136" y="2940799"/>
                  <a:pt x="738136" y="2947497"/>
                </a:cubicBezTo>
                <a:cubicBezTo>
                  <a:pt x="738136" y="2953301"/>
                  <a:pt x="737020" y="2958435"/>
                  <a:pt x="734788" y="2962900"/>
                </a:cubicBezTo>
                <a:cubicBezTo>
                  <a:pt x="732556" y="2967365"/>
                  <a:pt x="729263" y="2971049"/>
                  <a:pt x="724909" y="2973951"/>
                </a:cubicBezTo>
                <a:cubicBezTo>
                  <a:pt x="720556" y="2976853"/>
                  <a:pt x="715421" y="2979085"/>
                  <a:pt x="709506" y="2980648"/>
                </a:cubicBezTo>
                <a:cubicBezTo>
                  <a:pt x="703590" y="2982211"/>
                  <a:pt x="696837" y="2982992"/>
                  <a:pt x="689246" y="2982992"/>
                </a:cubicBezTo>
                <a:cubicBezTo>
                  <a:pt x="677191" y="2982992"/>
                  <a:pt x="666420" y="2981541"/>
                  <a:pt x="656932" y="2978639"/>
                </a:cubicBezTo>
                <a:cubicBezTo>
                  <a:pt x="647444" y="2975737"/>
                  <a:pt x="639129" y="2972611"/>
                  <a:pt x="631985" y="2969263"/>
                </a:cubicBezTo>
                <a:cubicBezTo>
                  <a:pt x="624841" y="2965914"/>
                  <a:pt x="618869" y="2962844"/>
                  <a:pt x="614070" y="2960054"/>
                </a:cubicBezTo>
                <a:cubicBezTo>
                  <a:pt x="609270" y="2957264"/>
                  <a:pt x="605642" y="2955868"/>
                  <a:pt x="603187" y="2955868"/>
                </a:cubicBezTo>
                <a:cubicBezTo>
                  <a:pt x="601178" y="2955868"/>
                  <a:pt x="599503" y="2956259"/>
                  <a:pt x="598164" y="2957040"/>
                </a:cubicBezTo>
                <a:cubicBezTo>
                  <a:pt x="596824" y="2957822"/>
                  <a:pt x="595708" y="2959384"/>
                  <a:pt x="594815" y="2961728"/>
                </a:cubicBezTo>
                <a:cubicBezTo>
                  <a:pt x="593922" y="2964072"/>
                  <a:pt x="593253" y="2967198"/>
                  <a:pt x="592806" y="2971104"/>
                </a:cubicBezTo>
                <a:cubicBezTo>
                  <a:pt x="592359" y="2975011"/>
                  <a:pt x="592136" y="2980202"/>
                  <a:pt x="592136" y="2986676"/>
                </a:cubicBezTo>
                <a:cubicBezTo>
                  <a:pt x="592136" y="2996498"/>
                  <a:pt x="592806" y="3003921"/>
                  <a:pt x="594145" y="3008944"/>
                </a:cubicBezTo>
                <a:cubicBezTo>
                  <a:pt x="595485" y="3013967"/>
                  <a:pt x="597382" y="3017651"/>
                  <a:pt x="599838" y="3019994"/>
                </a:cubicBezTo>
                <a:cubicBezTo>
                  <a:pt x="602294" y="3022339"/>
                  <a:pt x="606200" y="3024850"/>
                  <a:pt x="611558" y="3027529"/>
                </a:cubicBezTo>
                <a:cubicBezTo>
                  <a:pt x="616916" y="3030208"/>
                  <a:pt x="623613" y="3032831"/>
                  <a:pt x="631650" y="3035398"/>
                </a:cubicBezTo>
                <a:cubicBezTo>
                  <a:pt x="639687" y="3037965"/>
                  <a:pt x="648784" y="3040086"/>
                  <a:pt x="658941" y="3041761"/>
                </a:cubicBezTo>
                <a:cubicBezTo>
                  <a:pt x="669099" y="3043435"/>
                  <a:pt x="679759" y="3044272"/>
                  <a:pt x="690921" y="3044272"/>
                </a:cubicBezTo>
                <a:cubicBezTo>
                  <a:pt x="709450" y="3044272"/>
                  <a:pt x="726640" y="3042095"/>
                  <a:pt x="742490" y="3037742"/>
                </a:cubicBezTo>
                <a:cubicBezTo>
                  <a:pt x="758340" y="3033389"/>
                  <a:pt x="772069" y="3026859"/>
                  <a:pt x="783678" y="3018153"/>
                </a:cubicBezTo>
                <a:cubicBezTo>
                  <a:pt x="795287" y="3009446"/>
                  <a:pt x="804272" y="2998619"/>
                  <a:pt x="810634" y="2985671"/>
                </a:cubicBezTo>
                <a:cubicBezTo>
                  <a:pt x="816997" y="2972723"/>
                  <a:pt x="820178" y="2957766"/>
                  <a:pt x="820178" y="2940799"/>
                </a:cubicBezTo>
                <a:cubicBezTo>
                  <a:pt x="820178" y="2927182"/>
                  <a:pt x="818057" y="2915406"/>
                  <a:pt x="813816" y="2905471"/>
                </a:cubicBezTo>
                <a:cubicBezTo>
                  <a:pt x="809574" y="2895537"/>
                  <a:pt x="803993" y="2886998"/>
                  <a:pt x="797072" y="2879854"/>
                </a:cubicBezTo>
                <a:cubicBezTo>
                  <a:pt x="790152" y="2872710"/>
                  <a:pt x="782283" y="2866683"/>
                  <a:pt x="773464" y="2861772"/>
                </a:cubicBezTo>
                <a:cubicBezTo>
                  <a:pt x="764646" y="2856860"/>
                  <a:pt x="755717" y="2852563"/>
                  <a:pt x="746676" y="2848879"/>
                </a:cubicBezTo>
                <a:cubicBezTo>
                  <a:pt x="737634" y="2845196"/>
                  <a:pt x="728705" y="2841791"/>
                  <a:pt x="719887" y="2838666"/>
                </a:cubicBezTo>
                <a:cubicBezTo>
                  <a:pt x="711069" y="2835541"/>
                  <a:pt x="703199" y="2832192"/>
                  <a:pt x="696279" y="2828620"/>
                </a:cubicBezTo>
                <a:cubicBezTo>
                  <a:pt x="689358" y="2825048"/>
                  <a:pt x="683777" y="2820918"/>
                  <a:pt x="679535" y="2816230"/>
                </a:cubicBezTo>
                <a:cubicBezTo>
                  <a:pt x="675294" y="2811542"/>
                  <a:pt x="673173" y="2805738"/>
                  <a:pt x="673173" y="2798817"/>
                </a:cubicBezTo>
                <a:cubicBezTo>
                  <a:pt x="673173" y="2794352"/>
                  <a:pt x="674066" y="2790167"/>
                  <a:pt x="675852" y="2786260"/>
                </a:cubicBezTo>
                <a:cubicBezTo>
                  <a:pt x="677638" y="2782353"/>
                  <a:pt x="680317" y="2778949"/>
                  <a:pt x="683889" y="2776047"/>
                </a:cubicBezTo>
                <a:cubicBezTo>
                  <a:pt x="687461" y="2773145"/>
                  <a:pt x="692037" y="2770912"/>
                  <a:pt x="697618" y="2769349"/>
                </a:cubicBezTo>
                <a:cubicBezTo>
                  <a:pt x="703199" y="2767787"/>
                  <a:pt x="709785" y="2767005"/>
                  <a:pt x="717375" y="2767005"/>
                </a:cubicBezTo>
                <a:cubicBezTo>
                  <a:pt x="728091" y="2767005"/>
                  <a:pt x="737634" y="2768177"/>
                  <a:pt x="746006" y="2770521"/>
                </a:cubicBezTo>
                <a:cubicBezTo>
                  <a:pt x="754377" y="2772865"/>
                  <a:pt x="761744" y="2775377"/>
                  <a:pt x="768107" y="2778056"/>
                </a:cubicBezTo>
                <a:cubicBezTo>
                  <a:pt x="774469" y="2780735"/>
                  <a:pt x="779771" y="2783246"/>
                  <a:pt x="784013" y="2785590"/>
                </a:cubicBezTo>
                <a:cubicBezTo>
                  <a:pt x="788255" y="2787934"/>
                  <a:pt x="791380" y="2789106"/>
                  <a:pt x="793389" y="2789106"/>
                </a:cubicBezTo>
                <a:cubicBezTo>
                  <a:pt x="795175" y="2789106"/>
                  <a:pt x="796738" y="2788716"/>
                  <a:pt x="798077" y="2787934"/>
                </a:cubicBezTo>
                <a:cubicBezTo>
                  <a:pt x="799417" y="2787153"/>
                  <a:pt x="800477" y="2785646"/>
                  <a:pt x="801258" y="2783414"/>
                </a:cubicBezTo>
                <a:cubicBezTo>
                  <a:pt x="802040" y="2781181"/>
                  <a:pt x="802597" y="2778167"/>
                  <a:pt x="802932" y="2774372"/>
                </a:cubicBezTo>
                <a:cubicBezTo>
                  <a:pt x="803267" y="2770577"/>
                  <a:pt x="803435" y="2765666"/>
                  <a:pt x="803435" y="2759638"/>
                </a:cubicBezTo>
                <a:cubicBezTo>
                  <a:pt x="803435" y="2754504"/>
                  <a:pt x="803267" y="2750206"/>
                  <a:pt x="802932" y="2746746"/>
                </a:cubicBezTo>
                <a:cubicBezTo>
                  <a:pt x="802597" y="2743286"/>
                  <a:pt x="802207" y="2740384"/>
                  <a:pt x="801761" y="2738040"/>
                </a:cubicBezTo>
                <a:cubicBezTo>
                  <a:pt x="801314" y="2735696"/>
                  <a:pt x="800644" y="2733686"/>
                  <a:pt x="799751" y="2732012"/>
                </a:cubicBezTo>
                <a:cubicBezTo>
                  <a:pt x="798858" y="2730338"/>
                  <a:pt x="797351" y="2728663"/>
                  <a:pt x="795230" y="2726989"/>
                </a:cubicBezTo>
                <a:cubicBezTo>
                  <a:pt x="793110" y="2725315"/>
                  <a:pt x="789594" y="2723306"/>
                  <a:pt x="784683" y="2720962"/>
                </a:cubicBezTo>
                <a:cubicBezTo>
                  <a:pt x="779771" y="2718618"/>
                  <a:pt x="773744" y="2716441"/>
                  <a:pt x="766600" y="2714432"/>
                </a:cubicBezTo>
                <a:cubicBezTo>
                  <a:pt x="759456" y="2712423"/>
                  <a:pt x="751475" y="2710748"/>
                  <a:pt x="742657" y="2709409"/>
                </a:cubicBezTo>
                <a:cubicBezTo>
                  <a:pt x="733839" y="2708069"/>
                  <a:pt x="724742" y="2707400"/>
                  <a:pt x="715366" y="2707400"/>
                </a:cubicBezTo>
                <a:close/>
                <a:moveTo>
                  <a:pt x="351518" y="2685968"/>
                </a:moveTo>
                <a:lnTo>
                  <a:pt x="351853" y="2685968"/>
                </a:lnTo>
                <a:lnTo>
                  <a:pt x="413133" y="2870143"/>
                </a:lnTo>
                <a:lnTo>
                  <a:pt x="290238" y="2870143"/>
                </a:lnTo>
                <a:close/>
                <a:moveTo>
                  <a:pt x="3074701" y="2671235"/>
                </a:moveTo>
                <a:lnTo>
                  <a:pt x="3112205" y="2671235"/>
                </a:lnTo>
                <a:cubicBezTo>
                  <a:pt x="3121358" y="2671235"/>
                  <a:pt x="3130233" y="2671848"/>
                  <a:pt x="3138827" y="2673076"/>
                </a:cubicBezTo>
                <a:cubicBezTo>
                  <a:pt x="3147422" y="2674304"/>
                  <a:pt x="3155626" y="2677262"/>
                  <a:pt x="3163439" y="2681950"/>
                </a:cubicBezTo>
                <a:cubicBezTo>
                  <a:pt x="3171253" y="2686638"/>
                  <a:pt x="3177839" y="2693893"/>
                  <a:pt x="3183197" y="2703716"/>
                </a:cubicBezTo>
                <a:cubicBezTo>
                  <a:pt x="3188554" y="2713539"/>
                  <a:pt x="3191234" y="2726040"/>
                  <a:pt x="3191234" y="2741221"/>
                </a:cubicBezTo>
                <a:cubicBezTo>
                  <a:pt x="3191234" y="2752383"/>
                  <a:pt x="3189671" y="2762708"/>
                  <a:pt x="3186545" y="2772196"/>
                </a:cubicBezTo>
                <a:cubicBezTo>
                  <a:pt x="3183420" y="2781683"/>
                  <a:pt x="3178843" y="2789832"/>
                  <a:pt x="3172816" y="2796641"/>
                </a:cubicBezTo>
                <a:cubicBezTo>
                  <a:pt x="3166788" y="2803450"/>
                  <a:pt x="3159030" y="2808752"/>
                  <a:pt x="3149543" y="2812547"/>
                </a:cubicBezTo>
                <a:cubicBezTo>
                  <a:pt x="3140055" y="2816342"/>
                  <a:pt x="3128279" y="2818239"/>
                  <a:pt x="3114215" y="2818239"/>
                </a:cubicBezTo>
                <a:lnTo>
                  <a:pt x="3074701" y="2818239"/>
                </a:lnTo>
                <a:close/>
                <a:moveTo>
                  <a:pt x="4809515" y="2634399"/>
                </a:moveTo>
                <a:cubicBezTo>
                  <a:pt x="4801478" y="2634399"/>
                  <a:pt x="4794726" y="2634679"/>
                  <a:pt x="4789256" y="2635237"/>
                </a:cubicBezTo>
                <a:cubicBezTo>
                  <a:pt x="4783786" y="2635795"/>
                  <a:pt x="4779433" y="2636688"/>
                  <a:pt x="4776197" y="2637915"/>
                </a:cubicBezTo>
                <a:cubicBezTo>
                  <a:pt x="4772959" y="2639143"/>
                  <a:pt x="4770727" y="2640650"/>
                  <a:pt x="4769499" y="2642436"/>
                </a:cubicBezTo>
                <a:cubicBezTo>
                  <a:pt x="4768272" y="2644222"/>
                  <a:pt x="4767658" y="2646231"/>
                  <a:pt x="4767658" y="2648464"/>
                </a:cubicBezTo>
                <a:lnTo>
                  <a:pt x="4767658" y="2715102"/>
                </a:lnTo>
                <a:lnTo>
                  <a:pt x="4732162" y="2715102"/>
                </a:lnTo>
                <a:cubicBezTo>
                  <a:pt x="4729929" y="2715102"/>
                  <a:pt x="4727976" y="2715660"/>
                  <a:pt x="4726302" y="2716776"/>
                </a:cubicBezTo>
                <a:cubicBezTo>
                  <a:pt x="4724627" y="2717892"/>
                  <a:pt x="4723232" y="2719734"/>
                  <a:pt x="4722116" y="2722301"/>
                </a:cubicBezTo>
                <a:cubicBezTo>
                  <a:pt x="4721000" y="2724868"/>
                  <a:pt x="4720162" y="2728384"/>
                  <a:pt x="4719605" y="2732849"/>
                </a:cubicBezTo>
                <a:cubicBezTo>
                  <a:pt x="4719047" y="2737314"/>
                  <a:pt x="4718768" y="2742783"/>
                  <a:pt x="4718768" y="2749258"/>
                </a:cubicBezTo>
                <a:cubicBezTo>
                  <a:pt x="4718768" y="2761536"/>
                  <a:pt x="4719884" y="2770298"/>
                  <a:pt x="4722116" y="2775544"/>
                </a:cubicBezTo>
                <a:cubicBezTo>
                  <a:pt x="4724349" y="2780790"/>
                  <a:pt x="4727586" y="2783414"/>
                  <a:pt x="4731828" y="2783414"/>
                </a:cubicBezTo>
                <a:lnTo>
                  <a:pt x="4767658" y="2783414"/>
                </a:lnTo>
                <a:lnTo>
                  <a:pt x="4767658" y="2936446"/>
                </a:lnTo>
                <a:cubicBezTo>
                  <a:pt x="4767658" y="2954752"/>
                  <a:pt x="4769555" y="2970602"/>
                  <a:pt x="4773350" y="2983997"/>
                </a:cubicBezTo>
                <a:cubicBezTo>
                  <a:pt x="4777145" y="2997391"/>
                  <a:pt x="4783061" y="3008498"/>
                  <a:pt x="4791098" y="3017316"/>
                </a:cubicBezTo>
                <a:cubicBezTo>
                  <a:pt x="4799135" y="3026134"/>
                  <a:pt x="4809292" y="3032663"/>
                  <a:pt x="4821571" y="3036905"/>
                </a:cubicBezTo>
                <a:cubicBezTo>
                  <a:pt x="4833849" y="3041147"/>
                  <a:pt x="4848359" y="3043268"/>
                  <a:pt x="4865102" y="3043268"/>
                </a:cubicBezTo>
                <a:cubicBezTo>
                  <a:pt x="4871354" y="3043268"/>
                  <a:pt x="4877549" y="3042933"/>
                  <a:pt x="4883688" y="3042263"/>
                </a:cubicBezTo>
                <a:cubicBezTo>
                  <a:pt x="4889827" y="3041593"/>
                  <a:pt x="4895519" y="3040644"/>
                  <a:pt x="4900765" y="3039417"/>
                </a:cubicBezTo>
                <a:cubicBezTo>
                  <a:pt x="4906012" y="3038189"/>
                  <a:pt x="4910588" y="3036738"/>
                  <a:pt x="4914496" y="3035063"/>
                </a:cubicBezTo>
                <a:cubicBezTo>
                  <a:pt x="4918402" y="3033389"/>
                  <a:pt x="4921360" y="3031492"/>
                  <a:pt x="4923369" y="3029371"/>
                </a:cubicBezTo>
                <a:cubicBezTo>
                  <a:pt x="4925378" y="3027250"/>
                  <a:pt x="4926997" y="3023566"/>
                  <a:pt x="4928225" y="3018320"/>
                </a:cubicBezTo>
                <a:cubicBezTo>
                  <a:pt x="4929452" y="3013074"/>
                  <a:pt x="4930067" y="3005540"/>
                  <a:pt x="4930067" y="2995717"/>
                </a:cubicBezTo>
                <a:cubicBezTo>
                  <a:pt x="4930067" y="2989466"/>
                  <a:pt x="4929787" y="2984332"/>
                  <a:pt x="4929229" y="2980313"/>
                </a:cubicBezTo>
                <a:cubicBezTo>
                  <a:pt x="4928671" y="2976295"/>
                  <a:pt x="4928056" y="2973114"/>
                  <a:pt x="4927387" y="2970770"/>
                </a:cubicBezTo>
                <a:cubicBezTo>
                  <a:pt x="4926718" y="2968426"/>
                  <a:pt x="4925769" y="2966863"/>
                  <a:pt x="4924541" y="2966081"/>
                </a:cubicBezTo>
                <a:cubicBezTo>
                  <a:pt x="4923313" y="2965300"/>
                  <a:pt x="4922030" y="2964909"/>
                  <a:pt x="4920690" y="2964909"/>
                </a:cubicBezTo>
                <a:cubicBezTo>
                  <a:pt x="4919128" y="2964909"/>
                  <a:pt x="4917397" y="2965300"/>
                  <a:pt x="4915500" y="2966081"/>
                </a:cubicBezTo>
                <a:cubicBezTo>
                  <a:pt x="4913602" y="2966863"/>
                  <a:pt x="4911259" y="2967756"/>
                  <a:pt x="4908468" y="2968760"/>
                </a:cubicBezTo>
                <a:cubicBezTo>
                  <a:pt x="4905677" y="2969765"/>
                  <a:pt x="4902496" y="2970658"/>
                  <a:pt x="4898924" y="2971439"/>
                </a:cubicBezTo>
                <a:cubicBezTo>
                  <a:pt x="4895352" y="2972221"/>
                  <a:pt x="4891335" y="2972611"/>
                  <a:pt x="4886869" y="2972611"/>
                </a:cubicBezTo>
                <a:cubicBezTo>
                  <a:pt x="4873697" y="2972611"/>
                  <a:pt x="4864545" y="2968537"/>
                  <a:pt x="4859410" y="2960389"/>
                </a:cubicBezTo>
                <a:cubicBezTo>
                  <a:pt x="4854275" y="2952240"/>
                  <a:pt x="4851708" y="2940018"/>
                  <a:pt x="4851708" y="2923721"/>
                </a:cubicBezTo>
                <a:lnTo>
                  <a:pt x="4851708" y="2783414"/>
                </a:lnTo>
                <a:lnTo>
                  <a:pt x="4917007" y="2783414"/>
                </a:lnTo>
                <a:cubicBezTo>
                  <a:pt x="4921248" y="2783414"/>
                  <a:pt x="4924485" y="2780790"/>
                  <a:pt x="4926718" y="2775544"/>
                </a:cubicBezTo>
                <a:cubicBezTo>
                  <a:pt x="4928950" y="2770298"/>
                  <a:pt x="4930067" y="2761536"/>
                  <a:pt x="4930067" y="2749258"/>
                </a:cubicBezTo>
                <a:cubicBezTo>
                  <a:pt x="4930067" y="2742783"/>
                  <a:pt x="4929787" y="2737314"/>
                  <a:pt x="4929229" y="2732849"/>
                </a:cubicBezTo>
                <a:cubicBezTo>
                  <a:pt x="4928671" y="2728384"/>
                  <a:pt x="4927834" y="2724868"/>
                  <a:pt x="4926718" y="2722301"/>
                </a:cubicBezTo>
                <a:cubicBezTo>
                  <a:pt x="4925601" y="2719734"/>
                  <a:pt x="4924206" y="2717892"/>
                  <a:pt x="4922532" y="2716776"/>
                </a:cubicBezTo>
                <a:cubicBezTo>
                  <a:pt x="4920857" y="2715660"/>
                  <a:pt x="4918904" y="2715102"/>
                  <a:pt x="4916672" y="2715102"/>
                </a:cubicBezTo>
                <a:lnTo>
                  <a:pt x="4851708" y="2715102"/>
                </a:lnTo>
                <a:lnTo>
                  <a:pt x="4851708" y="2648464"/>
                </a:lnTo>
                <a:cubicBezTo>
                  <a:pt x="4851708" y="2646231"/>
                  <a:pt x="4851038" y="2644222"/>
                  <a:pt x="4849699" y="2642436"/>
                </a:cubicBezTo>
                <a:cubicBezTo>
                  <a:pt x="4848359" y="2640650"/>
                  <a:pt x="4846127" y="2639143"/>
                  <a:pt x="4843002" y="2637915"/>
                </a:cubicBezTo>
                <a:cubicBezTo>
                  <a:pt x="4839877" y="2636688"/>
                  <a:pt x="4835579" y="2635795"/>
                  <a:pt x="4830109" y="2635237"/>
                </a:cubicBezTo>
                <a:cubicBezTo>
                  <a:pt x="4824640" y="2634679"/>
                  <a:pt x="4817776" y="2634399"/>
                  <a:pt x="4809515" y="2634399"/>
                </a:cubicBezTo>
                <a:close/>
                <a:moveTo>
                  <a:pt x="3016435" y="2603257"/>
                </a:moveTo>
                <a:cubicBezTo>
                  <a:pt x="3007505" y="2603257"/>
                  <a:pt x="3000306" y="2605880"/>
                  <a:pt x="2994836" y="2611127"/>
                </a:cubicBezTo>
                <a:cubicBezTo>
                  <a:pt x="2989366" y="2616373"/>
                  <a:pt x="2986632" y="2624242"/>
                  <a:pt x="2986632" y="2634734"/>
                </a:cubicBezTo>
                <a:lnTo>
                  <a:pt x="2986632" y="3024515"/>
                </a:lnTo>
                <a:cubicBezTo>
                  <a:pt x="2986632" y="3026748"/>
                  <a:pt x="2987302" y="3028757"/>
                  <a:pt x="2988641" y="3030543"/>
                </a:cubicBezTo>
                <a:cubicBezTo>
                  <a:pt x="2989981" y="3032329"/>
                  <a:pt x="2992325" y="3033780"/>
                  <a:pt x="2995673" y="3034896"/>
                </a:cubicBezTo>
                <a:cubicBezTo>
                  <a:pt x="2999022" y="3036012"/>
                  <a:pt x="3003543" y="3036905"/>
                  <a:pt x="3009235" y="3037575"/>
                </a:cubicBezTo>
                <a:cubicBezTo>
                  <a:pt x="3014928" y="3038245"/>
                  <a:pt x="3022016" y="3038579"/>
                  <a:pt x="3030498" y="3038579"/>
                </a:cubicBezTo>
                <a:cubicBezTo>
                  <a:pt x="3039205" y="3038579"/>
                  <a:pt x="3046349" y="3038245"/>
                  <a:pt x="3051930" y="3037575"/>
                </a:cubicBezTo>
                <a:cubicBezTo>
                  <a:pt x="3057511" y="3036905"/>
                  <a:pt x="3061976" y="3036012"/>
                  <a:pt x="3065325" y="3034896"/>
                </a:cubicBezTo>
                <a:cubicBezTo>
                  <a:pt x="3068673" y="3033780"/>
                  <a:pt x="3071073" y="3032329"/>
                  <a:pt x="3072525" y="3030543"/>
                </a:cubicBezTo>
                <a:cubicBezTo>
                  <a:pt x="3073976" y="3028757"/>
                  <a:pt x="3074701" y="3026748"/>
                  <a:pt x="3074701" y="3024515"/>
                </a:cubicBezTo>
                <a:lnTo>
                  <a:pt x="3074701" y="2886217"/>
                </a:lnTo>
                <a:lnTo>
                  <a:pt x="3110866" y="2886217"/>
                </a:lnTo>
                <a:cubicBezTo>
                  <a:pt x="3139441" y="2886217"/>
                  <a:pt x="3164277" y="2882868"/>
                  <a:pt x="3185374" y="2876171"/>
                </a:cubicBezTo>
                <a:cubicBezTo>
                  <a:pt x="3206470" y="2869474"/>
                  <a:pt x="3224273" y="2859707"/>
                  <a:pt x="3238784" y="2846870"/>
                </a:cubicBezTo>
                <a:cubicBezTo>
                  <a:pt x="3253295" y="2834034"/>
                  <a:pt x="3264345" y="2818239"/>
                  <a:pt x="3271935" y="2799487"/>
                </a:cubicBezTo>
                <a:cubicBezTo>
                  <a:pt x="3279526" y="2780735"/>
                  <a:pt x="3283321" y="2759192"/>
                  <a:pt x="3283321" y="2734859"/>
                </a:cubicBezTo>
                <a:cubicBezTo>
                  <a:pt x="3283321" y="2717222"/>
                  <a:pt x="3280865" y="2701316"/>
                  <a:pt x="3275954" y="2687141"/>
                </a:cubicBezTo>
                <a:cubicBezTo>
                  <a:pt x="3271042" y="2672965"/>
                  <a:pt x="3263899" y="2660575"/>
                  <a:pt x="3254523" y="2649971"/>
                </a:cubicBezTo>
                <a:cubicBezTo>
                  <a:pt x="3245146" y="2639367"/>
                  <a:pt x="3233817" y="2630604"/>
                  <a:pt x="3220534" y="2623684"/>
                </a:cubicBezTo>
                <a:cubicBezTo>
                  <a:pt x="3207251" y="2616763"/>
                  <a:pt x="3194135" y="2612019"/>
                  <a:pt x="3181187" y="2609452"/>
                </a:cubicBezTo>
                <a:cubicBezTo>
                  <a:pt x="3168239" y="2606885"/>
                  <a:pt x="3157133" y="2605210"/>
                  <a:pt x="3147869" y="2604429"/>
                </a:cubicBezTo>
                <a:cubicBezTo>
                  <a:pt x="3138604" y="2603648"/>
                  <a:pt x="3128837" y="2603257"/>
                  <a:pt x="3118568" y="2603257"/>
                </a:cubicBezTo>
                <a:close/>
                <a:moveTo>
                  <a:pt x="9012532" y="2601248"/>
                </a:moveTo>
                <a:cubicBezTo>
                  <a:pt x="9004049" y="2601248"/>
                  <a:pt x="8997017" y="2601583"/>
                  <a:pt x="8991436" y="2602253"/>
                </a:cubicBezTo>
                <a:cubicBezTo>
                  <a:pt x="8985855" y="2602922"/>
                  <a:pt x="8981334" y="2603815"/>
                  <a:pt x="8977874" y="2604932"/>
                </a:cubicBezTo>
                <a:cubicBezTo>
                  <a:pt x="8974414" y="2606048"/>
                  <a:pt x="8971958" y="2607499"/>
                  <a:pt x="8970507" y="2609285"/>
                </a:cubicBezTo>
                <a:cubicBezTo>
                  <a:pt x="8969056" y="2611071"/>
                  <a:pt x="8968330" y="2613080"/>
                  <a:pt x="8968330" y="2615312"/>
                </a:cubicBezTo>
                <a:lnTo>
                  <a:pt x="8968330" y="3024515"/>
                </a:lnTo>
                <a:cubicBezTo>
                  <a:pt x="8968330" y="3026748"/>
                  <a:pt x="8969056" y="3028757"/>
                  <a:pt x="8970507" y="3030543"/>
                </a:cubicBezTo>
                <a:cubicBezTo>
                  <a:pt x="8971958" y="3032329"/>
                  <a:pt x="8974358" y="3033780"/>
                  <a:pt x="8977707" y="3034896"/>
                </a:cubicBezTo>
                <a:cubicBezTo>
                  <a:pt x="8981055" y="3036012"/>
                  <a:pt x="8985576" y="3036905"/>
                  <a:pt x="8991269" y="3037575"/>
                </a:cubicBezTo>
                <a:cubicBezTo>
                  <a:pt x="8996961" y="3038245"/>
                  <a:pt x="9004049" y="3038579"/>
                  <a:pt x="9012532" y="3038579"/>
                </a:cubicBezTo>
                <a:cubicBezTo>
                  <a:pt x="9021239" y="3038579"/>
                  <a:pt x="9028383" y="3038245"/>
                  <a:pt x="9033964" y="3037575"/>
                </a:cubicBezTo>
                <a:cubicBezTo>
                  <a:pt x="9039545" y="3036905"/>
                  <a:pt x="9044010" y="3036012"/>
                  <a:pt x="9047358" y="3034896"/>
                </a:cubicBezTo>
                <a:cubicBezTo>
                  <a:pt x="9050707" y="3033780"/>
                  <a:pt x="9053107" y="3032329"/>
                  <a:pt x="9054558" y="3030543"/>
                </a:cubicBezTo>
                <a:cubicBezTo>
                  <a:pt x="9056009" y="3028757"/>
                  <a:pt x="9056734" y="3026748"/>
                  <a:pt x="9056734" y="3024515"/>
                </a:cubicBezTo>
                <a:lnTo>
                  <a:pt x="9056734" y="2615312"/>
                </a:lnTo>
                <a:cubicBezTo>
                  <a:pt x="9056734" y="2613080"/>
                  <a:pt x="9056009" y="2611071"/>
                  <a:pt x="9054558" y="2609285"/>
                </a:cubicBezTo>
                <a:cubicBezTo>
                  <a:pt x="9053107" y="2607499"/>
                  <a:pt x="9050707" y="2606048"/>
                  <a:pt x="9047358" y="2604932"/>
                </a:cubicBezTo>
                <a:cubicBezTo>
                  <a:pt x="9044010" y="2603815"/>
                  <a:pt x="9039545" y="2602922"/>
                  <a:pt x="9033964" y="2602253"/>
                </a:cubicBezTo>
                <a:cubicBezTo>
                  <a:pt x="9028383" y="2601583"/>
                  <a:pt x="9021239" y="2601248"/>
                  <a:pt x="9012532" y="2601248"/>
                </a:cubicBezTo>
                <a:close/>
                <a:moveTo>
                  <a:pt x="6088359" y="2601248"/>
                </a:moveTo>
                <a:cubicBezTo>
                  <a:pt x="6079876" y="2601248"/>
                  <a:pt x="6072787" y="2601583"/>
                  <a:pt x="6067094" y="2602253"/>
                </a:cubicBezTo>
                <a:cubicBezTo>
                  <a:pt x="6061402" y="2602922"/>
                  <a:pt x="6056881" y="2603815"/>
                  <a:pt x="6053532" y="2604932"/>
                </a:cubicBezTo>
                <a:cubicBezTo>
                  <a:pt x="6050184" y="2606048"/>
                  <a:pt x="6047783" y="2607499"/>
                  <a:pt x="6046333" y="2609285"/>
                </a:cubicBezTo>
                <a:cubicBezTo>
                  <a:pt x="6044882" y="2611071"/>
                  <a:pt x="6044156" y="2613080"/>
                  <a:pt x="6044156" y="2615312"/>
                </a:cubicBezTo>
                <a:lnTo>
                  <a:pt x="6044156" y="3024515"/>
                </a:lnTo>
                <a:cubicBezTo>
                  <a:pt x="6044156" y="3026748"/>
                  <a:pt x="6044882" y="3028757"/>
                  <a:pt x="6046333" y="3030543"/>
                </a:cubicBezTo>
                <a:cubicBezTo>
                  <a:pt x="6047783" y="3032329"/>
                  <a:pt x="6050184" y="3033780"/>
                  <a:pt x="6053532" y="3034896"/>
                </a:cubicBezTo>
                <a:cubicBezTo>
                  <a:pt x="6056881" y="3036012"/>
                  <a:pt x="6061402" y="3036905"/>
                  <a:pt x="6067094" y="3037575"/>
                </a:cubicBezTo>
                <a:cubicBezTo>
                  <a:pt x="6072787" y="3038245"/>
                  <a:pt x="6079876" y="3038579"/>
                  <a:pt x="6088359" y="3038579"/>
                </a:cubicBezTo>
                <a:cubicBezTo>
                  <a:pt x="6097064" y="3038579"/>
                  <a:pt x="6104208" y="3038245"/>
                  <a:pt x="6109789" y="3037575"/>
                </a:cubicBezTo>
                <a:cubicBezTo>
                  <a:pt x="6115371" y="3036905"/>
                  <a:pt x="6119835" y="3036012"/>
                  <a:pt x="6123184" y="3034896"/>
                </a:cubicBezTo>
                <a:cubicBezTo>
                  <a:pt x="6126533" y="3033780"/>
                  <a:pt x="6128876" y="3032329"/>
                  <a:pt x="6130216" y="3030543"/>
                </a:cubicBezTo>
                <a:cubicBezTo>
                  <a:pt x="6131556" y="3028757"/>
                  <a:pt x="6132225" y="3026748"/>
                  <a:pt x="6132225" y="3024515"/>
                </a:cubicBezTo>
                <a:lnTo>
                  <a:pt x="6132225" y="2849382"/>
                </a:lnTo>
                <a:lnTo>
                  <a:pt x="6294299" y="2849382"/>
                </a:lnTo>
                <a:lnTo>
                  <a:pt x="6294299" y="3024515"/>
                </a:lnTo>
                <a:cubicBezTo>
                  <a:pt x="6294299" y="3026748"/>
                  <a:pt x="6295025" y="3028757"/>
                  <a:pt x="6296475" y="3030543"/>
                </a:cubicBezTo>
                <a:cubicBezTo>
                  <a:pt x="6297926" y="3032329"/>
                  <a:pt x="6300271" y="3033780"/>
                  <a:pt x="6303507" y="3034896"/>
                </a:cubicBezTo>
                <a:cubicBezTo>
                  <a:pt x="6306744" y="3036012"/>
                  <a:pt x="6311210" y="3036905"/>
                  <a:pt x="6316902" y="3037575"/>
                </a:cubicBezTo>
                <a:cubicBezTo>
                  <a:pt x="6322595" y="3038245"/>
                  <a:pt x="6329795" y="3038579"/>
                  <a:pt x="6338501" y="3038579"/>
                </a:cubicBezTo>
                <a:cubicBezTo>
                  <a:pt x="6346984" y="3038579"/>
                  <a:pt x="6354016" y="3038245"/>
                  <a:pt x="6359597" y="3037575"/>
                </a:cubicBezTo>
                <a:cubicBezTo>
                  <a:pt x="6365179" y="3036905"/>
                  <a:pt x="6369643" y="3036012"/>
                  <a:pt x="6372992" y="3034896"/>
                </a:cubicBezTo>
                <a:cubicBezTo>
                  <a:pt x="6376340" y="3033780"/>
                  <a:pt x="6378741" y="3032329"/>
                  <a:pt x="6380192" y="3030543"/>
                </a:cubicBezTo>
                <a:cubicBezTo>
                  <a:pt x="6381642" y="3028757"/>
                  <a:pt x="6382368" y="3026748"/>
                  <a:pt x="6382368" y="3024515"/>
                </a:cubicBezTo>
                <a:lnTo>
                  <a:pt x="6382368" y="2615312"/>
                </a:lnTo>
                <a:cubicBezTo>
                  <a:pt x="6382368" y="2613080"/>
                  <a:pt x="6381642" y="2611071"/>
                  <a:pt x="6380192" y="2609285"/>
                </a:cubicBezTo>
                <a:cubicBezTo>
                  <a:pt x="6378741" y="2607499"/>
                  <a:pt x="6376340" y="2606048"/>
                  <a:pt x="6372992" y="2604932"/>
                </a:cubicBezTo>
                <a:cubicBezTo>
                  <a:pt x="6369643" y="2603815"/>
                  <a:pt x="6365179" y="2602922"/>
                  <a:pt x="6359597" y="2602253"/>
                </a:cubicBezTo>
                <a:cubicBezTo>
                  <a:pt x="6354016" y="2601583"/>
                  <a:pt x="6346984" y="2601248"/>
                  <a:pt x="6338501" y="2601248"/>
                </a:cubicBezTo>
                <a:cubicBezTo>
                  <a:pt x="6329795" y="2601248"/>
                  <a:pt x="6322595" y="2601583"/>
                  <a:pt x="6316902" y="2602253"/>
                </a:cubicBezTo>
                <a:cubicBezTo>
                  <a:pt x="6311210" y="2602922"/>
                  <a:pt x="6306744" y="2603815"/>
                  <a:pt x="6303507" y="2604932"/>
                </a:cubicBezTo>
                <a:cubicBezTo>
                  <a:pt x="6300271" y="2606048"/>
                  <a:pt x="6297926" y="2607499"/>
                  <a:pt x="6296475" y="2609285"/>
                </a:cubicBezTo>
                <a:cubicBezTo>
                  <a:pt x="6295025" y="2611071"/>
                  <a:pt x="6294299" y="2613080"/>
                  <a:pt x="6294299" y="2615312"/>
                </a:cubicBezTo>
                <a:lnTo>
                  <a:pt x="6294299" y="2774372"/>
                </a:lnTo>
                <a:lnTo>
                  <a:pt x="6132225" y="2774372"/>
                </a:lnTo>
                <a:lnTo>
                  <a:pt x="6132225" y="2615312"/>
                </a:lnTo>
                <a:cubicBezTo>
                  <a:pt x="6132225" y="2613080"/>
                  <a:pt x="6131556" y="2611071"/>
                  <a:pt x="6130216" y="2609285"/>
                </a:cubicBezTo>
                <a:cubicBezTo>
                  <a:pt x="6128876" y="2607499"/>
                  <a:pt x="6126533" y="2606048"/>
                  <a:pt x="6123184" y="2604932"/>
                </a:cubicBezTo>
                <a:cubicBezTo>
                  <a:pt x="6119835" y="2603815"/>
                  <a:pt x="6115371" y="2602922"/>
                  <a:pt x="6109789" y="2602253"/>
                </a:cubicBezTo>
                <a:cubicBezTo>
                  <a:pt x="6104208" y="2601583"/>
                  <a:pt x="6097064" y="2601248"/>
                  <a:pt x="6088359" y="2601248"/>
                </a:cubicBezTo>
                <a:close/>
                <a:moveTo>
                  <a:pt x="352858" y="2601248"/>
                </a:moveTo>
                <a:cubicBezTo>
                  <a:pt x="341472" y="2601248"/>
                  <a:pt x="332319" y="2601415"/>
                  <a:pt x="325399" y="2601750"/>
                </a:cubicBezTo>
                <a:cubicBezTo>
                  <a:pt x="318478" y="2602085"/>
                  <a:pt x="313065" y="2602867"/>
                  <a:pt x="309158" y="2604094"/>
                </a:cubicBezTo>
                <a:cubicBezTo>
                  <a:pt x="305251" y="2605322"/>
                  <a:pt x="302405" y="2607108"/>
                  <a:pt x="300619" y="2609452"/>
                </a:cubicBezTo>
                <a:cubicBezTo>
                  <a:pt x="298833" y="2611796"/>
                  <a:pt x="297270" y="2614866"/>
                  <a:pt x="295931" y="2618661"/>
                </a:cubicBezTo>
                <a:lnTo>
                  <a:pt x="162321" y="3003084"/>
                </a:lnTo>
                <a:cubicBezTo>
                  <a:pt x="159642" y="3010897"/>
                  <a:pt x="157967" y="3017148"/>
                  <a:pt x="157297" y="3021836"/>
                </a:cubicBezTo>
                <a:cubicBezTo>
                  <a:pt x="156628" y="3026524"/>
                  <a:pt x="157409" y="3030152"/>
                  <a:pt x="159642" y="3032719"/>
                </a:cubicBezTo>
                <a:cubicBezTo>
                  <a:pt x="161874" y="3035287"/>
                  <a:pt x="165892" y="3036905"/>
                  <a:pt x="171697" y="3037575"/>
                </a:cubicBezTo>
                <a:cubicBezTo>
                  <a:pt x="177501" y="3038245"/>
                  <a:pt x="185538" y="3038579"/>
                  <a:pt x="195807" y="3038579"/>
                </a:cubicBezTo>
                <a:cubicBezTo>
                  <a:pt x="205406" y="3038579"/>
                  <a:pt x="213164" y="3038356"/>
                  <a:pt x="219080" y="3037910"/>
                </a:cubicBezTo>
                <a:cubicBezTo>
                  <a:pt x="224996" y="3037463"/>
                  <a:pt x="229572" y="3036626"/>
                  <a:pt x="232809" y="3035398"/>
                </a:cubicBezTo>
                <a:cubicBezTo>
                  <a:pt x="236046" y="3034170"/>
                  <a:pt x="238390" y="3032496"/>
                  <a:pt x="239841" y="3030375"/>
                </a:cubicBezTo>
                <a:cubicBezTo>
                  <a:pt x="241292" y="3028254"/>
                  <a:pt x="242464" y="3025631"/>
                  <a:pt x="243357" y="3022506"/>
                </a:cubicBezTo>
                <a:lnTo>
                  <a:pt x="270816" y="2937786"/>
                </a:lnTo>
                <a:lnTo>
                  <a:pt x="433560" y="2937786"/>
                </a:lnTo>
                <a:lnTo>
                  <a:pt x="462693" y="3024850"/>
                </a:lnTo>
                <a:cubicBezTo>
                  <a:pt x="463586" y="3027752"/>
                  <a:pt x="464702" y="3030096"/>
                  <a:pt x="466041" y="3031882"/>
                </a:cubicBezTo>
                <a:cubicBezTo>
                  <a:pt x="467381" y="3033668"/>
                  <a:pt x="469725" y="3035063"/>
                  <a:pt x="473074" y="3036068"/>
                </a:cubicBezTo>
                <a:cubicBezTo>
                  <a:pt x="476422" y="3037073"/>
                  <a:pt x="481278" y="3037742"/>
                  <a:pt x="487640" y="3038077"/>
                </a:cubicBezTo>
                <a:cubicBezTo>
                  <a:pt x="494003" y="3038412"/>
                  <a:pt x="502876" y="3038579"/>
                  <a:pt x="514262" y="3038579"/>
                </a:cubicBezTo>
                <a:cubicBezTo>
                  <a:pt x="525201" y="3038579"/>
                  <a:pt x="533795" y="3038300"/>
                  <a:pt x="540046" y="3037742"/>
                </a:cubicBezTo>
                <a:cubicBezTo>
                  <a:pt x="546297" y="3037184"/>
                  <a:pt x="550650" y="3035733"/>
                  <a:pt x="553106" y="3033389"/>
                </a:cubicBezTo>
                <a:cubicBezTo>
                  <a:pt x="555562" y="3031045"/>
                  <a:pt x="556454" y="3027529"/>
                  <a:pt x="555785" y="3022841"/>
                </a:cubicBezTo>
                <a:cubicBezTo>
                  <a:pt x="555115" y="3018153"/>
                  <a:pt x="553441" y="3011790"/>
                  <a:pt x="550762" y="3003754"/>
                </a:cubicBezTo>
                <a:lnTo>
                  <a:pt x="416817" y="2619665"/>
                </a:lnTo>
                <a:cubicBezTo>
                  <a:pt x="415477" y="2615424"/>
                  <a:pt x="413858" y="2612075"/>
                  <a:pt x="411961" y="2609620"/>
                </a:cubicBezTo>
                <a:cubicBezTo>
                  <a:pt x="410063" y="2607164"/>
                  <a:pt x="406938" y="2605322"/>
                  <a:pt x="402585" y="2604094"/>
                </a:cubicBezTo>
                <a:cubicBezTo>
                  <a:pt x="398232" y="2602867"/>
                  <a:pt x="392148" y="2602085"/>
                  <a:pt x="384335" y="2601750"/>
                </a:cubicBezTo>
                <a:cubicBezTo>
                  <a:pt x="376521" y="2601415"/>
                  <a:pt x="366029" y="2601248"/>
                  <a:pt x="352858" y="2601248"/>
                </a:cubicBezTo>
                <a:close/>
                <a:moveTo>
                  <a:pt x="10425060" y="2581826"/>
                </a:moveTo>
                <a:cubicBezTo>
                  <a:pt x="10406085" y="2581826"/>
                  <a:pt x="10393192" y="2585119"/>
                  <a:pt x="10386383" y="2591704"/>
                </a:cubicBezTo>
                <a:cubicBezTo>
                  <a:pt x="10379575" y="2598290"/>
                  <a:pt x="10376170" y="2610066"/>
                  <a:pt x="10376170" y="2627033"/>
                </a:cubicBezTo>
                <a:cubicBezTo>
                  <a:pt x="10376170" y="2643329"/>
                  <a:pt x="10379463" y="2654603"/>
                  <a:pt x="10386049" y="2660854"/>
                </a:cubicBezTo>
                <a:cubicBezTo>
                  <a:pt x="10392634" y="2667105"/>
                  <a:pt x="10405415" y="2670230"/>
                  <a:pt x="10424390" y="2670230"/>
                </a:cubicBezTo>
                <a:cubicBezTo>
                  <a:pt x="10443143" y="2670230"/>
                  <a:pt x="10455979" y="2666993"/>
                  <a:pt x="10462900" y="2660519"/>
                </a:cubicBezTo>
                <a:cubicBezTo>
                  <a:pt x="10469820" y="2654045"/>
                  <a:pt x="10473280" y="2642325"/>
                  <a:pt x="10473280" y="2625358"/>
                </a:cubicBezTo>
                <a:cubicBezTo>
                  <a:pt x="10473280" y="2609062"/>
                  <a:pt x="10469932" y="2597732"/>
                  <a:pt x="10463235" y="2591369"/>
                </a:cubicBezTo>
                <a:cubicBezTo>
                  <a:pt x="10456537" y="2585007"/>
                  <a:pt x="10443813" y="2581826"/>
                  <a:pt x="10425060" y="2581826"/>
                </a:cubicBezTo>
                <a:close/>
                <a:moveTo>
                  <a:pt x="9929760" y="2581826"/>
                </a:moveTo>
                <a:cubicBezTo>
                  <a:pt x="9910785" y="2581826"/>
                  <a:pt x="9897892" y="2585119"/>
                  <a:pt x="9891083" y="2591704"/>
                </a:cubicBezTo>
                <a:cubicBezTo>
                  <a:pt x="9884275" y="2598290"/>
                  <a:pt x="9880870" y="2610066"/>
                  <a:pt x="9880870" y="2627033"/>
                </a:cubicBezTo>
                <a:cubicBezTo>
                  <a:pt x="9880870" y="2643329"/>
                  <a:pt x="9884163" y="2654603"/>
                  <a:pt x="9890749" y="2660854"/>
                </a:cubicBezTo>
                <a:cubicBezTo>
                  <a:pt x="9897334" y="2667105"/>
                  <a:pt x="9910115" y="2670230"/>
                  <a:pt x="9929090" y="2670230"/>
                </a:cubicBezTo>
                <a:cubicBezTo>
                  <a:pt x="9947843" y="2670230"/>
                  <a:pt x="9960679" y="2666993"/>
                  <a:pt x="9967600" y="2660519"/>
                </a:cubicBezTo>
                <a:cubicBezTo>
                  <a:pt x="9974520" y="2654045"/>
                  <a:pt x="9977980" y="2642325"/>
                  <a:pt x="9977980" y="2625358"/>
                </a:cubicBezTo>
                <a:cubicBezTo>
                  <a:pt x="9977980" y="2609062"/>
                  <a:pt x="9974632" y="2597732"/>
                  <a:pt x="9967935" y="2591369"/>
                </a:cubicBezTo>
                <a:cubicBezTo>
                  <a:pt x="9961237" y="2585007"/>
                  <a:pt x="9948513" y="2581826"/>
                  <a:pt x="9929760" y="2581826"/>
                </a:cubicBezTo>
                <a:close/>
                <a:moveTo>
                  <a:pt x="4002049" y="2581826"/>
                </a:moveTo>
                <a:cubicBezTo>
                  <a:pt x="3983297" y="2581826"/>
                  <a:pt x="3970460" y="2585119"/>
                  <a:pt x="3963540" y="2591704"/>
                </a:cubicBezTo>
                <a:cubicBezTo>
                  <a:pt x="3956619" y="2598290"/>
                  <a:pt x="3953159" y="2610066"/>
                  <a:pt x="3953159" y="2627033"/>
                </a:cubicBezTo>
                <a:cubicBezTo>
                  <a:pt x="3953159" y="2643329"/>
                  <a:pt x="3956507" y="2654603"/>
                  <a:pt x="3963205" y="2660854"/>
                </a:cubicBezTo>
                <a:cubicBezTo>
                  <a:pt x="3969902" y="2667105"/>
                  <a:pt x="3982627" y="2670230"/>
                  <a:pt x="4001379" y="2670230"/>
                </a:cubicBezTo>
                <a:cubicBezTo>
                  <a:pt x="4020354" y="2670230"/>
                  <a:pt x="4033247" y="2666993"/>
                  <a:pt x="4040056" y="2660519"/>
                </a:cubicBezTo>
                <a:cubicBezTo>
                  <a:pt x="4046865" y="2654045"/>
                  <a:pt x="4050269" y="2642325"/>
                  <a:pt x="4050269" y="2625358"/>
                </a:cubicBezTo>
                <a:cubicBezTo>
                  <a:pt x="4050269" y="2609062"/>
                  <a:pt x="4046976" y="2597732"/>
                  <a:pt x="4040390" y="2591369"/>
                </a:cubicBezTo>
                <a:cubicBezTo>
                  <a:pt x="4033805" y="2585007"/>
                  <a:pt x="4021024" y="2581826"/>
                  <a:pt x="4002049" y="2581826"/>
                </a:cubicBezTo>
                <a:close/>
                <a:moveTo>
                  <a:pt x="10795419" y="2571445"/>
                </a:moveTo>
                <a:cubicBezTo>
                  <a:pt x="10787159" y="2571445"/>
                  <a:pt x="10780350" y="2571780"/>
                  <a:pt x="10774992" y="2572450"/>
                </a:cubicBezTo>
                <a:cubicBezTo>
                  <a:pt x="10769634" y="2573119"/>
                  <a:pt x="10765337" y="2574068"/>
                  <a:pt x="10762100" y="2575296"/>
                </a:cubicBezTo>
                <a:cubicBezTo>
                  <a:pt x="10758863" y="2576524"/>
                  <a:pt x="10756631" y="2578031"/>
                  <a:pt x="10755403" y="2579817"/>
                </a:cubicBezTo>
                <a:cubicBezTo>
                  <a:pt x="10754175" y="2581603"/>
                  <a:pt x="10753561" y="2583612"/>
                  <a:pt x="10753561" y="2585844"/>
                </a:cubicBezTo>
                <a:lnTo>
                  <a:pt x="10753561" y="2747583"/>
                </a:lnTo>
                <a:cubicBezTo>
                  <a:pt x="10740167" y="2734412"/>
                  <a:pt x="10726660" y="2724422"/>
                  <a:pt x="10713043" y="2717613"/>
                </a:cubicBezTo>
                <a:cubicBezTo>
                  <a:pt x="10699425" y="2710804"/>
                  <a:pt x="10684244" y="2707400"/>
                  <a:pt x="10667501" y="2707400"/>
                </a:cubicBezTo>
                <a:cubicBezTo>
                  <a:pt x="10646293" y="2707400"/>
                  <a:pt x="10627541" y="2711418"/>
                  <a:pt x="10611244" y="2719455"/>
                </a:cubicBezTo>
                <a:cubicBezTo>
                  <a:pt x="10594947" y="2727491"/>
                  <a:pt x="10581330" y="2738989"/>
                  <a:pt x="10570391" y="2753946"/>
                </a:cubicBezTo>
                <a:cubicBezTo>
                  <a:pt x="10559452" y="2768903"/>
                  <a:pt x="10551136" y="2786986"/>
                  <a:pt x="10545444" y="2808193"/>
                </a:cubicBezTo>
                <a:cubicBezTo>
                  <a:pt x="10539751" y="2829402"/>
                  <a:pt x="10536905" y="2853289"/>
                  <a:pt x="10536905" y="2879854"/>
                </a:cubicBezTo>
                <a:cubicBezTo>
                  <a:pt x="10536905" y="2901955"/>
                  <a:pt x="10539137" y="2922996"/>
                  <a:pt x="10543602" y="2942976"/>
                </a:cubicBezTo>
                <a:cubicBezTo>
                  <a:pt x="10548067" y="2962956"/>
                  <a:pt x="10555266" y="2980425"/>
                  <a:pt x="10565200" y="2995382"/>
                </a:cubicBezTo>
                <a:cubicBezTo>
                  <a:pt x="10575135" y="3010339"/>
                  <a:pt x="10587971" y="3022227"/>
                  <a:pt x="10603710" y="3031045"/>
                </a:cubicBezTo>
                <a:cubicBezTo>
                  <a:pt x="10619448" y="3039863"/>
                  <a:pt x="10638703" y="3044272"/>
                  <a:pt x="10661474" y="3044272"/>
                </a:cubicBezTo>
                <a:cubicBezTo>
                  <a:pt x="10682012" y="3044272"/>
                  <a:pt x="10700708" y="3039696"/>
                  <a:pt x="10717563" y="3030543"/>
                </a:cubicBezTo>
                <a:cubicBezTo>
                  <a:pt x="10734418" y="3021390"/>
                  <a:pt x="10750547" y="3008553"/>
                  <a:pt x="10765951" y="2992033"/>
                </a:cubicBezTo>
                <a:lnTo>
                  <a:pt x="10765951" y="3025185"/>
                </a:lnTo>
                <a:cubicBezTo>
                  <a:pt x="10765951" y="3027641"/>
                  <a:pt x="10766565" y="3029706"/>
                  <a:pt x="10767793" y="3031380"/>
                </a:cubicBezTo>
                <a:cubicBezTo>
                  <a:pt x="10769021" y="3033054"/>
                  <a:pt x="10771030" y="3034449"/>
                  <a:pt x="10773820" y="3035566"/>
                </a:cubicBezTo>
                <a:cubicBezTo>
                  <a:pt x="10776611" y="3036682"/>
                  <a:pt x="10780238" y="3037463"/>
                  <a:pt x="10784703" y="3037910"/>
                </a:cubicBezTo>
                <a:cubicBezTo>
                  <a:pt x="10789168" y="3038356"/>
                  <a:pt x="10794972" y="3038579"/>
                  <a:pt x="10802116" y="3038579"/>
                </a:cubicBezTo>
                <a:cubicBezTo>
                  <a:pt x="10808813" y="3038579"/>
                  <a:pt x="10814450" y="3038356"/>
                  <a:pt x="10819027" y="3037910"/>
                </a:cubicBezTo>
                <a:cubicBezTo>
                  <a:pt x="10823603" y="3037463"/>
                  <a:pt x="10827231" y="3036682"/>
                  <a:pt x="10829910" y="3035566"/>
                </a:cubicBezTo>
                <a:cubicBezTo>
                  <a:pt x="10832589" y="3034449"/>
                  <a:pt x="10834486" y="3033054"/>
                  <a:pt x="10835603" y="3031380"/>
                </a:cubicBezTo>
                <a:cubicBezTo>
                  <a:pt x="10836719" y="3029706"/>
                  <a:pt x="10837277" y="3027641"/>
                  <a:pt x="10837277" y="3025185"/>
                </a:cubicBezTo>
                <a:lnTo>
                  <a:pt x="10837277" y="2585844"/>
                </a:lnTo>
                <a:cubicBezTo>
                  <a:pt x="10837277" y="2583612"/>
                  <a:pt x="10836607" y="2581603"/>
                  <a:pt x="10835268" y="2579817"/>
                </a:cubicBezTo>
                <a:cubicBezTo>
                  <a:pt x="10833928" y="2578031"/>
                  <a:pt x="10831696" y="2576524"/>
                  <a:pt x="10828570" y="2575296"/>
                </a:cubicBezTo>
                <a:cubicBezTo>
                  <a:pt x="10825445" y="2574068"/>
                  <a:pt x="10821203" y="2573119"/>
                  <a:pt x="10815846" y="2572450"/>
                </a:cubicBezTo>
                <a:cubicBezTo>
                  <a:pt x="10810488" y="2571780"/>
                  <a:pt x="10803679" y="2571445"/>
                  <a:pt x="10795419" y="2571445"/>
                </a:cubicBezTo>
                <a:close/>
                <a:moveTo>
                  <a:pt x="9757194" y="2571445"/>
                </a:moveTo>
                <a:cubicBezTo>
                  <a:pt x="9748934" y="2571445"/>
                  <a:pt x="9742125" y="2571780"/>
                  <a:pt x="9736767" y="2572450"/>
                </a:cubicBezTo>
                <a:cubicBezTo>
                  <a:pt x="9731409" y="2573119"/>
                  <a:pt x="9727112" y="2574068"/>
                  <a:pt x="9723875" y="2575296"/>
                </a:cubicBezTo>
                <a:cubicBezTo>
                  <a:pt x="9720638" y="2576524"/>
                  <a:pt x="9718406" y="2578031"/>
                  <a:pt x="9717178" y="2579817"/>
                </a:cubicBezTo>
                <a:cubicBezTo>
                  <a:pt x="9715950" y="2581603"/>
                  <a:pt x="9715336" y="2583612"/>
                  <a:pt x="9715336" y="2585844"/>
                </a:cubicBezTo>
                <a:lnTo>
                  <a:pt x="9715336" y="2747583"/>
                </a:lnTo>
                <a:cubicBezTo>
                  <a:pt x="9701942" y="2734412"/>
                  <a:pt x="9688435" y="2724422"/>
                  <a:pt x="9674818" y="2717613"/>
                </a:cubicBezTo>
                <a:cubicBezTo>
                  <a:pt x="9661200" y="2710804"/>
                  <a:pt x="9646019" y="2707400"/>
                  <a:pt x="9629276" y="2707400"/>
                </a:cubicBezTo>
                <a:cubicBezTo>
                  <a:pt x="9608068" y="2707400"/>
                  <a:pt x="9589316" y="2711418"/>
                  <a:pt x="9573019" y="2719455"/>
                </a:cubicBezTo>
                <a:cubicBezTo>
                  <a:pt x="9556722" y="2727491"/>
                  <a:pt x="9543105" y="2738989"/>
                  <a:pt x="9532166" y="2753946"/>
                </a:cubicBezTo>
                <a:cubicBezTo>
                  <a:pt x="9521227" y="2768903"/>
                  <a:pt x="9512911" y="2786986"/>
                  <a:pt x="9507219" y="2808193"/>
                </a:cubicBezTo>
                <a:cubicBezTo>
                  <a:pt x="9501526" y="2829402"/>
                  <a:pt x="9498680" y="2853289"/>
                  <a:pt x="9498680" y="2879854"/>
                </a:cubicBezTo>
                <a:cubicBezTo>
                  <a:pt x="9498680" y="2901955"/>
                  <a:pt x="9500912" y="2922996"/>
                  <a:pt x="9505377" y="2942976"/>
                </a:cubicBezTo>
                <a:cubicBezTo>
                  <a:pt x="9509842" y="2962956"/>
                  <a:pt x="9517041" y="2980425"/>
                  <a:pt x="9526975" y="2995382"/>
                </a:cubicBezTo>
                <a:cubicBezTo>
                  <a:pt x="9536910" y="3010339"/>
                  <a:pt x="9549746" y="3022227"/>
                  <a:pt x="9565485" y="3031045"/>
                </a:cubicBezTo>
                <a:cubicBezTo>
                  <a:pt x="9581223" y="3039863"/>
                  <a:pt x="9600478" y="3044272"/>
                  <a:pt x="9623249" y="3044272"/>
                </a:cubicBezTo>
                <a:cubicBezTo>
                  <a:pt x="9643787" y="3044272"/>
                  <a:pt x="9662483" y="3039696"/>
                  <a:pt x="9679338" y="3030543"/>
                </a:cubicBezTo>
                <a:cubicBezTo>
                  <a:pt x="9696193" y="3021390"/>
                  <a:pt x="9712322" y="3008553"/>
                  <a:pt x="9727726" y="2992033"/>
                </a:cubicBezTo>
                <a:lnTo>
                  <a:pt x="9727726" y="3025185"/>
                </a:lnTo>
                <a:cubicBezTo>
                  <a:pt x="9727726" y="3027641"/>
                  <a:pt x="9728340" y="3029706"/>
                  <a:pt x="9729568" y="3031380"/>
                </a:cubicBezTo>
                <a:cubicBezTo>
                  <a:pt x="9730796" y="3033054"/>
                  <a:pt x="9732805" y="3034449"/>
                  <a:pt x="9735595" y="3035566"/>
                </a:cubicBezTo>
                <a:cubicBezTo>
                  <a:pt x="9738386" y="3036682"/>
                  <a:pt x="9742013" y="3037463"/>
                  <a:pt x="9746478" y="3037910"/>
                </a:cubicBezTo>
                <a:cubicBezTo>
                  <a:pt x="9750943" y="3038356"/>
                  <a:pt x="9756747" y="3038579"/>
                  <a:pt x="9763891" y="3038579"/>
                </a:cubicBezTo>
                <a:cubicBezTo>
                  <a:pt x="9770588" y="3038579"/>
                  <a:pt x="9776225" y="3038356"/>
                  <a:pt x="9780802" y="3037910"/>
                </a:cubicBezTo>
                <a:cubicBezTo>
                  <a:pt x="9785378" y="3037463"/>
                  <a:pt x="9789006" y="3036682"/>
                  <a:pt x="9791685" y="3035566"/>
                </a:cubicBezTo>
                <a:cubicBezTo>
                  <a:pt x="9794364" y="3034449"/>
                  <a:pt x="9796261" y="3033054"/>
                  <a:pt x="9797378" y="3031380"/>
                </a:cubicBezTo>
                <a:cubicBezTo>
                  <a:pt x="9798494" y="3029706"/>
                  <a:pt x="9799052" y="3027641"/>
                  <a:pt x="9799052" y="3025185"/>
                </a:cubicBezTo>
                <a:lnTo>
                  <a:pt x="9799052" y="2585844"/>
                </a:lnTo>
                <a:cubicBezTo>
                  <a:pt x="9799052" y="2583612"/>
                  <a:pt x="9798382" y="2581603"/>
                  <a:pt x="9797043" y="2579817"/>
                </a:cubicBezTo>
                <a:cubicBezTo>
                  <a:pt x="9795703" y="2578031"/>
                  <a:pt x="9793471" y="2576524"/>
                  <a:pt x="9790345" y="2575296"/>
                </a:cubicBezTo>
                <a:cubicBezTo>
                  <a:pt x="9787220" y="2574068"/>
                  <a:pt x="9782978" y="2573119"/>
                  <a:pt x="9777621" y="2572450"/>
                </a:cubicBezTo>
                <a:cubicBezTo>
                  <a:pt x="9772263" y="2571780"/>
                  <a:pt x="9765454" y="2571445"/>
                  <a:pt x="9757194" y="2571445"/>
                </a:cubicBezTo>
                <a:close/>
                <a:moveTo>
                  <a:pt x="11682025" y="2570440"/>
                </a:moveTo>
                <a:cubicBezTo>
                  <a:pt x="11673765" y="2570440"/>
                  <a:pt x="11666956" y="2570776"/>
                  <a:pt x="11661599" y="2571445"/>
                </a:cubicBezTo>
                <a:cubicBezTo>
                  <a:pt x="11656241" y="2572115"/>
                  <a:pt x="11651943" y="2573064"/>
                  <a:pt x="11648706" y="2574291"/>
                </a:cubicBezTo>
                <a:cubicBezTo>
                  <a:pt x="11645469" y="2575519"/>
                  <a:pt x="11643181" y="2577026"/>
                  <a:pt x="11641842" y="2578812"/>
                </a:cubicBezTo>
                <a:cubicBezTo>
                  <a:pt x="11640502" y="2580598"/>
                  <a:pt x="11639833" y="2582607"/>
                  <a:pt x="11639833" y="2584840"/>
                </a:cubicBezTo>
                <a:lnTo>
                  <a:pt x="11639833" y="3025185"/>
                </a:lnTo>
                <a:cubicBezTo>
                  <a:pt x="11639833" y="3027417"/>
                  <a:pt x="11640502" y="3029371"/>
                  <a:pt x="11641842" y="3031045"/>
                </a:cubicBezTo>
                <a:cubicBezTo>
                  <a:pt x="11643181" y="3032719"/>
                  <a:pt x="11645469" y="3034115"/>
                  <a:pt x="11648706" y="3035231"/>
                </a:cubicBezTo>
                <a:cubicBezTo>
                  <a:pt x="11651943" y="3036347"/>
                  <a:pt x="11656241" y="3037184"/>
                  <a:pt x="11661599" y="3037742"/>
                </a:cubicBezTo>
                <a:cubicBezTo>
                  <a:pt x="11666956" y="3038300"/>
                  <a:pt x="11673765" y="3038579"/>
                  <a:pt x="11682025" y="3038579"/>
                </a:cubicBezTo>
                <a:cubicBezTo>
                  <a:pt x="11690285" y="3038579"/>
                  <a:pt x="11697094" y="3038300"/>
                  <a:pt x="11702452" y="3037742"/>
                </a:cubicBezTo>
                <a:cubicBezTo>
                  <a:pt x="11707810" y="3037184"/>
                  <a:pt x="11712107" y="3036347"/>
                  <a:pt x="11715344" y="3035231"/>
                </a:cubicBezTo>
                <a:cubicBezTo>
                  <a:pt x="11718581" y="3034115"/>
                  <a:pt x="11720869" y="3032719"/>
                  <a:pt x="11722209" y="3031045"/>
                </a:cubicBezTo>
                <a:cubicBezTo>
                  <a:pt x="11723548" y="3029371"/>
                  <a:pt x="11724218" y="3027417"/>
                  <a:pt x="11724218" y="3025185"/>
                </a:cubicBezTo>
                <a:lnTo>
                  <a:pt x="11724218" y="2584840"/>
                </a:lnTo>
                <a:cubicBezTo>
                  <a:pt x="11724218" y="2582607"/>
                  <a:pt x="11723548" y="2580598"/>
                  <a:pt x="11722209" y="2578812"/>
                </a:cubicBezTo>
                <a:cubicBezTo>
                  <a:pt x="11720869" y="2577026"/>
                  <a:pt x="11718581" y="2575519"/>
                  <a:pt x="11715344" y="2574291"/>
                </a:cubicBezTo>
                <a:cubicBezTo>
                  <a:pt x="11712107" y="2573064"/>
                  <a:pt x="11707810" y="2572115"/>
                  <a:pt x="11702452" y="2571445"/>
                </a:cubicBezTo>
                <a:cubicBezTo>
                  <a:pt x="11697094" y="2570776"/>
                  <a:pt x="11690285" y="2570440"/>
                  <a:pt x="11682025" y="2570440"/>
                </a:cubicBezTo>
                <a:close/>
                <a:moveTo>
                  <a:pt x="7786301" y="2570440"/>
                </a:moveTo>
                <a:cubicBezTo>
                  <a:pt x="7778041" y="2570440"/>
                  <a:pt x="7771232" y="2570776"/>
                  <a:pt x="7765874" y="2571445"/>
                </a:cubicBezTo>
                <a:cubicBezTo>
                  <a:pt x="7760516" y="2572115"/>
                  <a:pt x="7756219" y="2573064"/>
                  <a:pt x="7752982" y="2574291"/>
                </a:cubicBezTo>
                <a:cubicBezTo>
                  <a:pt x="7749745" y="2575519"/>
                  <a:pt x="7747456" y="2577026"/>
                  <a:pt x="7746117" y="2578812"/>
                </a:cubicBezTo>
                <a:cubicBezTo>
                  <a:pt x="7744778" y="2580598"/>
                  <a:pt x="7744108" y="2582607"/>
                  <a:pt x="7744108" y="2584840"/>
                </a:cubicBezTo>
                <a:lnTo>
                  <a:pt x="7744108" y="3025185"/>
                </a:lnTo>
                <a:cubicBezTo>
                  <a:pt x="7744108" y="3027417"/>
                  <a:pt x="7744778" y="3029371"/>
                  <a:pt x="7746117" y="3031045"/>
                </a:cubicBezTo>
                <a:cubicBezTo>
                  <a:pt x="7747456" y="3032719"/>
                  <a:pt x="7749745" y="3034115"/>
                  <a:pt x="7752982" y="3035231"/>
                </a:cubicBezTo>
                <a:cubicBezTo>
                  <a:pt x="7756219" y="3036347"/>
                  <a:pt x="7760516" y="3037184"/>
                  <a:pt x="7765874" y="3037742"/>
                </a:cubicBezTo>
                <a:cubicBezTo>
                  <a:pt x="7771232" y="3038300"/>
                  <a:pt x="7778041" y="3038579"/>
                  <a:pt x="7786301" y="3038579"/>
                </a:cubicBezTo>
                <a:cubicBezTo>
                  <a:pt x="7794561" y="3038579"/>
                  <a:pt x="7801369" y="3038300"/>
                  <a:pt x="7806727" y="3037742"/>
                </a:cubicBezTo>
                <a:cubicBezTo>
                  <a:pt x="7812085" y="3037184"/>
                  <a:pt x="7816382" y="3036347"/>
                  <a:pt x="7819619" y="3035231"/>
                </a:cubicBezTo>
                <a:cubicBezTo>
                  <a:pt x="7822856" y="3034115"/>
                  <a:pt x="7825145" y="3032719"/>
                  <a:pt x="7826484" y="3031045"/>
                </a:cubicBezTo>
                <a:cubicBezTo>
                  <a:pt x="7827824" y="3029371"/>
                  <a:pt x="7828493" y="3027417"/>
                  <a:pt x="7828493" y="3025185"/>
                </a:cubicBezTo>
                <a:lnTo>
                  <a:pt x="7828493" y="2584840"/>
                </a:lnTo>
                <a:cubicBezTo>
                  <a:pt x="7828493" y="2582607"/>
                  <a:pt x="7827824" y="2580598"/>
                  <a:pt x="7826484" y="2578812"/>
                </a:cubicBezTo>
                <a:cubicBezTo>
                  <a:pt x="7825145" y="2577026"/>
                  <a:pt x="7822856" y="2575519"/>
                  <a:pt x="7819619" y="2574291"/>
                </a:cubicBezTo>
                <a:cubicBezTo>
                  <a:pt x="7816382" y="2573064"/>
                  <a:pt x="7812085" y="2572115"/>
                  <a:pt x="7806727" y="2571445"/>
                </a:cubicBezTo>
                <a:cubicBezTo>
                  <a:pt x="7801369" y="2570776"/>
                  <a:pt x="7794561" y="2570440"/>
                  <a:pt x="7786301" y="2570440"/>
                </a:cubicBezTo>
                <a:close/>
                <a:moveTo>
                  <a:pt x="928302" y="2570440"/>
                </a:moveTo>
                <a:cubicBezTo>
                  <a:pt x="920042" y="2570440"/>
                  <a:pt x="913233" y="2570776"/>
                  <a:pt x="907875" y="2571445"/>
                </a:cubicBezTo>
                <a:cubicBezTo>
                  <a:pt x="902517" y="2572115"/>
                  <a:pt x="898220" y="2573064"/>
                  <a:pt x="894983" y="2574291"/>
                </a:cubicBezTo>
                <a:cubicBezTo>
                  <a:pt x="891746" y="2575519"/>
                  <a:pt x="889458" y="2577026"/>
                  <a:pt x="888118" y="2578812"/>
                </a:cubicBezTo>
                <a:cubicBezTo>
                  <a:pt x="886779" y="2580598"/>
                  <a:pt x="886109" y="2582607"/>
                  <a:pt x="886109" y="2584840"/>
                </a:cubicBezTo>
                <a:lnTo>
                  <a:pt x="886109" y="3025185"/>
                </a:lnTo>
                <a:cubicBezTo>
                  <a:pt x="886109" y="3027417"/>
                  <a:pt x="886779" y="3029371"/>
                  <a:pt x="888118" y="3031045"/>
                </a:cubicBezTo>
                <a:cubicBezTo>
                  <a:pt x="889458" y="3032719"/>
                  <a:pt x="891746" y="3034115"/>
                  <a:pt x="894983" y="3035231"/>
                </a:cubicBezTo>
                <a:cubicBezTo>
                  <a:pt x="898220" y="3036347"/>
                  <a:pt x="902517" y="3037184"/>
                  <a:pt x="907875" y="3037742"/>
                </a:cubicBezTo>
                <a:cubicBezTo>
                  <a:pt x="913233" y="3038300"/>
                  <a:pt x="920042" y="3038579"/>
                  <a:pt x="928302" y="3038579"/>
                </a:cubicBezTo>
                <a:cubicBezTo>
                  <a:pt x="936562" y="3038579"/>
                  <a:pt x="943370" y="3038300"/>
                  <a:pt x="948728" y="3037742"/>
                </a:cubicBezTo>
                <a:cubicBezTo>
                  <a:pt x="954086" y="3037184"/>
                  <a:pt x="958383" y="3036347"/>
                  <a:pt x="961621" y="3035231"/>
                </a:cubicBezTo>
                <a:cubicBezTo>
                  <a:pt x="964858" y="3034115"/>
                  <a:pt x="967146" y="3032719"/>
                  <a:pt x="968485" y="3031045"/>
                </a:cubicBezTo>
                <a:cubicBezTo>
                  <a:pt x="969825" y="3029371"/>
                  <a:pt x="970494" y="3027417"/>
                  <a:pt x="970494" y="3025185"/>
                </a:cubicBezTo>
                <a:lnTo>
                  <a:pt x="970494" y="2826611"/>
                </a:lnTo>
                <a:cubicBezTo>
                  <a:pt x="982326" y="2811654"/>
                  <a:pt x="993712" y="2800268"/>
                  <a:pt x="1004651" y="2792455"/>
                </a:cubicBezTo>
                <a:cubicBezTo>
                  <a:pt x="1015589" y="2784641"/>
                  <a:pt x="1026417" y="2780735"/>
                  <a:pt x="1037132" y="2780735"/>
                </a:cubicBezTo>
                <a:cubicBezTo>
                  <a:pt x="1045615" y="2780735"/>
                  <a:pt x="1053038" y="2782353"/>
                  <a:pt x="1059401" y="2785590"/>
                </a:cubicBezTo>
                <a:cubicBezTo>
                  <a:pt x="1065763" y="2788827"/>
                  <a:pt x="1070953" y="2793404"/>
                  <a:pt x="1074972" y="2799320"/>
                </a:cubicBezTo>
                <a:cubicBezTo>
                  <a:pt x="1078990" y="2805236"/>
                  <a:pt x="1082060" y="2812323"/>
                  <a:pt x="1084180" y="2820583"/>
                </a:cubicBezTo>
                <a:cubicBezTo>
                  <a:pt x="1086301" y="2828843"/>
                  <a:pt x="1087362" y="2840229"/>
                  <a:pt x="1087362" y="2854739"/>
                </a:cubicBezTo>
                <a:lnTo>
                  <a:pt x="1087362" y="3025185"/>
                </a:lnTo>
                <a:cubicBezTo>
                  <a:pt x="1087362" y="3027417"/>
                  <a:pt x="1088032" y="3029371"/>
                  <a:pt x="1089371" y="3031045"/>
                </a:cubicBezTo>
                <a:cubicBezTo>
                  <a:pt x="1090710" y="3032719"/>
                  <a:pt x="1092943" y="3034115"/>
                  <a:pt x="1096068" y="3035231"/>
                </a:cubicBezTo>
                <a:cubicBezTo>
                  <a:pt x="1099194" y="3036347"/>
                  <a:pt x="1103491" y="3037184"/>
                  <a:pt x="1108960" y="3037742"/>
                </a:cubicBezTo>
                <a:cubicBezTo>
                  <a:pt x="1114430" y="3038300"/>
                  <a:pt x="1121295" y="3038579"/>
                  <a:pt x="1129554" y="3038579"/>
                </a:cubicBezTo>
                <a:cubicBezTo>
                  <a:pt x="1137591" y="3038579"/>
                  <a:pt x="1144344" y="3038300"/>
                  <a:pt x="1149814" y="3037742"/>
                </a:cubicBezTo>
                <a:cubicBezTo>
                  <a:pt x="1155283" y="3037184"/>
                  <a:pt x="1159580" y="3036347"/>
                  <a:pt x="1162706" y="3035231"/>
                </a:cubicBezTo>
                <a:cubicBezTo>
                  <a:pt x="1165831" y="3034115"/>
                  <a:pt x="1168064" y="3032719"/>
                  <a:pt x="1169403" y="3031045"/>
                </a:cubicBezTo>
                <a:cubicBezTo>
                  <a:pt x="1170743" y="3029371"/>
                  <a:pt x="1171413" y="3027417"/>
                  <a:pt x="1171413" y="3025185"/>
                </a:cubicBezTo>
                <a:lnTo>
                  <a:pt x="1171413" y="2842015"/>
                </a:lnTo>
                <a:cubicBezTo>
                  <a:pt x="1171413" y="2819914"/>
                  <a:pt x="1169515" y="2801106"/>
                  <a:pt x="1165720" y="2785590"/>
                </a:cubicBezTo>
                <a:cubicBezTo>
                  <a:pt x="1161925" y="2770075"/>
                  <a:pt x="1155730" y="2756513"/>
                  <a:pt x="1147135" y="2744904"/>
                </a:cubicBezTo>
                <a:cubicBezTo>
                  <a:pt x="1138540" y="2733296"/>
                  <a:pt x="1127266" y="2724143"/>
                  <a:pt x="1113313" y="2717446"/>
                </a:cubicBezTo>
                <a:cubicBezTo>
                  <a:pt x="1099361" y="2710748"/>
                  <a:pt x="1082227" y="2707400"/>
                  <a:pt x="1061912" y="2707400"/>
                </a:cubicBezTo>
                <a:cubicBezTo>
                  <a:pt x="1045615" y="2707400"/>
                  <a:pt x="1029933" y="2710916"/>
                  <a:pt x="1014864" y="2717948"/>
                </a:cubicBezTo>
                <a:cubicBezTo>
                  <a:pt x="999795" y="2724980"/>
                  <a:pt x="985005" y="2735640"/>
                  <a:pt x="970494" y="2749927"/>
                </a:cubicBezTo>
                <a:lnTo>
                  <a:pt x="970494" y="2584840"/>
                </a:lnTo>
                <a:cubicBezTo>
                  <a:pt x="970494" y="2582607"/>
                  <a:pt x="969825" y="2580598"/>
                  <a:pt x="968485" y="2578812"/>
                </a:cubicBezTo>
                <a:cubicBezTo>
                  <a:pt x="967146" y="2577026"/>
                  <a:pt x="964858" y="2575519"/>
                  <a:pt x="961621" y="2574291"/>
                </a:cubicBezTo>
                <a:cubicBezTo>
                  <a:pt x="958383" y="2573064"/>
                  <a:pt x="954086" y="2572115"/>
                  <a:pt x="948728" y="2571445"/>
                </a:cubicBezTo>
                <a:cubicBezTo>
                  <a:pt x="943370" y="2570776"/>
                  <a:pt x="936562" y="2570440"/>
                  <a:pt x="928302" y="2570440"/>
                </a:cubicBezTo>
                <a:close/>
                <a:moveTo>
                  <a:pt x="3066813" y="2194166"/>
                </a:moveTo>
                <a:lnTo>
                  <a:pt x="3126754" y="2195840"/>
                </a:lnTo>
                <a:cubicBezTo>
                  <a:pt x="3140818" y="2196287"/>
                  <a:pt x="3151869" y="2199189"/>
                  <a:pt x="3159905" y="2204547"/>
                </a:cubicBezTo>
                <a:cubicBezTo>
                  <a:pt x="3167942" y="2209904"/>
                  <a:pt x="3171961" y="2217606"/>
                  <a:pt x="3171961" y="2227652"/>
                </a:cubicBezTo>
                <a:cubicBezTo>
                  <a:pt x="3171961" y="2233456"/>
                  <a:pt x="3170844" y="2238982"/>
                  <a:pt x="3168612" y="2244228"/>
                </a:cubicBezTo>
                <a:cubicBezTo>
                  <a:pt x="3166379" y="2249474"/>
                  <a:pt x="3162584" y="2254218"/>
                  <a:pt x="3157227" y="2258460"/>
                </a:cubicBezTo>
                <a:cubicBezTo>
                  <a:pt x="3151869" y="2262701"/>
                  <a:pt x="3144836" y="2266106"/>
                  <a:pt x="3136130" y="2268673"/>
                </a:cubicBezTo>
                <a:cubicBezTo>
                  <a:pt x="3127424" y="2271240"/>
                  <a:pt x="3116708" y="2272524"/>
                  <a:pt x="3103983" y="2272524"/>
                </a:cubicBezTo>
                <a:cubicBezTo>
                  <a:pt x="3083445" y="2272524"/>
                  <a:pt x="3067539" y="2269622"/>
                  <a:pt x="3056265" y="2263817"/>
                </a:cubicBezTo>
                <a:cubicBezTo>
                  <a:pt x="3044992" y="2258013"/>
                  <a:pt x="3039355" y="2249530"/>
                  <a:pt x="3039355" y="2238368"/>
                </a:cubicBezTo>
                <a:cubicBezTo>
                  <a:pt x="3039355" y="2234796"/>
                  <a:pt x="3039689" y="2231336"/>
                  <a:pt x="3040359" y="2227987"/>
                </a:cubicBezTo>
                <a:cubicBezTo>
                  <a:pt x="3041029" y="2224638"/>
                  <a:pt x="3042424" y="2221178"/>
                  <a:pt x="3044544" y="2217606"/>
                </a:cubicBezTo>
                <a:cubicBezTo>
                  <a:pt x="3046666" y="2214034"/>
                  <a:pt x="3049456" y="2210295"/>
                  <a:pt x="3052917" y="2206388"/>
                </a:cubicBezTo>
                <a:cubicBezTo>
                  <a:pt x="3056377" y="2202482"/>
                  <a:pt x="3061009" y="2198408"/>
                  <a:pt x="3066813" y="2194166"/>
                </a:cubicBezTo>
                <a:close/>
                <a:moveTo>
                  <a:pt x="10226896" y="2069597"/>
                </a:moveTo>
                <a:lnTo>
                  <a:pt x="10259042" y="2069597"/>
                </a:lnTo>
                <a:lnTo>
                  <a:pt x="10259042" y="2120496"/>
                </a:lnTo>
                <a:cubicBezTo>
                  <a:pt x="10248773" y="2132105"/>
                  <a:pt x="10238672" y="2140923"/>
                  <a:pt x="10228737" y="2146950"/>
                </a:cubicBezTo>
                <a:cubicBezTo>
                  <a:pt x="10218803" y="2152978"/>
                  <a:pt x="10207920" y="2155992"/>
                  <a:pt x="10196088" y="2155992"/>
                </a:cubicBezTo>
                <a:cubicBezTo>
                  <a:pt x="10182024" y="2155992"/>
                  <a:pt x="10171029" y="2152420"/>
                  <a:pt x="10163104" y="2145276"/>
                </a:cubicBezTo>
                <a:cubicBezTo>
                  <a:pt x="10155179" y="2138132"/>
                  <a:pt x="10151216" y="2128309"/>
                  <a:pt x="10151216" y="2115808"/>
                </a:cubicBezTo>
                <a:cubicBezTo>
                  <a:pt x="10151216" y="2108441"/>
                  <a:pt x="10152612" y="2101911"/>
                  <a:pt x="10155402" y="2096218"/>
                </a:cubicBezTo>
                <a:cubicBezTo>
                  <a:pt x="10158193" y="2090526"/>
                  <a:pt x="10162602" y="2085670"/>
                  <a:pt x="10168629" y="2081652"/>
                </a:cubicBezTo>
                <a:cubicBezTo>
                  <a:pt x="10174657" y="2077633"/>
                  <a:pt x="10182470" y="2074620"/>
                  <a:pt x="10192070" y="2072610"/>
                </a:cubicBezTo>
                <a:cubicBezTo>
                  <a:pt x="10201669" y="2070601"/>
                  <a:pt x="10213278" y="2069597"/>
                  <a:pt x="10226896" y="2069597"/>
                </a:cubicBezTo>
                <a:close/>
                <a:moveTo>
                  <a:pt x="9870155" y="1950720"/>
                </a:moveTo>
                <a:cubicBezTo>
                  <a:pt x="9881317" y="1950720"/>
                  <a:pt x="9890637" y="1953455"/>
                  <a:pt x="9898116" y="1958924"/>
                </a:cubicBezTo>
                <a:cubicBezTo>
                  <a:pt x="9905594" y="1964394"/>
                  <a:pt x="9911622" y="1971705"/>
                  <a:pt x="9916198" y="1980858"/>
                </a:cubicBezTo>
                <a:cubicBezTo>
                  <a:pt x="9920775" y="1990011"/>
                  <a:pt x="9924012" y="2000447"/>
                  <a:pt x="9925909" y="2012168"/>
                </a:cubicBezTo>
                <a:cubicBezTo>
                  <a:pt x="9927807" y="2023888"/>
                  <a:pt x="9928756" y="2036110"/>
                  <a:pt x="9928756" y="2048835"/>
                </a:cubicBezTo>
                <a:cubicBezTo>
                  <a:pt x="9928756" y="2060220"/>
                  <a:pt x="9927584" y="2071606"/>
                  <a:pt x="9925240" y="2082991"/>
                </a:cubicBezTo>
                <a:cubicBezTo>
                  <a:pt x="9922895" y="2094376"/>
                  <a:pt x="9919268" y="2104590"/>
                  <a:pt x="9914356" y="2113631"/>
                </a:cubicBezTo>
                <a:cubicBezTo>
                  <a:pt x="9909445" y="2122672"/>
                  <a:pt x="9903139" y="2129984"/>
                  <a:pt x="9895437" y="2135565"/>
                </a:cubicBezTo>
                <a:cubicBezTo>
                  <a:pt x="9887735" y="2141146"/>
                  <a:pt x="9878414" y="2143936"/>
                  <a:pt x="9867476" y="2143936"/>
                </a:cubicBezTo>
                <a:cubicBezTo>
                  <a:pt x="9855867" y="2143936"/>
                  <a:pt x="9844705" y="2139862"/>
                  <a:pt x="9833989" y="2131714"/>
                </a:cubicBezTo>
                <a:cubicBezTo>
                  <a:pt x="9823274" y="2123565"/>
                  <a:pt x="9812000" y="2112013"/>
                  <a:pt x="9800168" y="2097055"/>
                </a:cubicBezTo>
                <a:lnTo>
                  <a:pt x="9800168" y="1998606"/>
                </a:lnTo>
                <a:cubicBezTo>
                  <a:pt x="9806865" y="1989676"/>
                  <a:pt x="9813228" y="1982197"/>
                  <a:pt x="9819255" y="1976170"/>
                </a:cubicBezTo>
                <a:cubicBezTo>
                  <a:pt x="9825283" y="1970142"/>
                  <a:pt x="9831143" y="1965231"/>
                  <a:pt x="9836836" y="1961436"/>
                </a:cubicBezTo>
                <a:cubicBezTo>
                  <a:pt x="9842528" y="1957641"/>
                  <a:pt x="9848109" y="1954906"/>
                  <a:pt x="9853579" y="1953232"/>
                </a:cubicBezTo>
                <a:cubicBezTo>
                  <a:pt x="9859048" y="1951557"/>
                  <a:pt x="9864573" y="1950720"/>
                  <a:pt x="9870155" y="1950720"/>
                </a:cubicBezTo>
                <a:close/>
                <a:moveTo>
                  <a:pt x="11249084" y="1945362"/>
                </a:moveTo>
                <a:cubicBezTo>
                  <a:pt x="11263149" y="1945362"/>
                  <a:pt x="11274813" y="1947930"/>
                  <a:pt x="11284078" y="1953064"/>
                </a:cubicBezTo>
                <a:cubicBezTo>
                  <a:pt x="11293342" y="1958199"/>
                  <a:pt x="11300765" y="1965343"/>
                  <a:pt x="11306346" y="1974495"/>
                </a:cubicBezTo>
                <a:cubicBezTo>
                  <a:pt x="11311927" y="1983648"/>
                  <a:pt x="11315890" y="1994420"/>
                  <a:pt x="11318234" y="2006810"/>
                </a:cubicBezTo>
                <a:cubicBezTo>
                  <a:pt x="11320578" y="2019200"/>
                  <a:pt x="11321750" y="2032762"/>
                  <a:pt x="11321750" y="2047496"/>
                </a:cubicBezTo>
                <a:cubicBezTo>
                  <a:pt x="11321750" y="2063346"/>
                  <a:pt x="11320299" y="2077466"/>
                  <a:pt x="11317396" y="2089856"/>
                </a:cubicBezTo>
                <a:cubicBezTo>
                  <a:pt x="11314494" y="2102246"/>
                  <a:pt x="11310029" y="2112794"/>
                  <a:pt x="11304002" y="2121500"/>
                </a:cubicBezTo>
                <a:cubicBezTo>
                  <a:pt x="11297974" y="2130207"/>
                  <a:pt x="11290272" y="2136848"/>
                  <a:pt x="11280896" y="2141425"/>
                </a:cubicBezTo>
                <a:cubicBezTo>
                  <a:pt x="11271520" y="2146001"/>
                  <a:pt x="11260470" y="2148290"/>
                  <a:pt x="11247745" y="2148290"/>
                </a:cubicBezTo>
                <a:cubicBezTo>
                  <a:pt x="11233904" y="2148290"/>
                  <a:pt x="11222295" y="2145778"/>
                  <a:pt x="11212919" y="2140755"/>
                </a:cubicBezTo>
                <a:cubicBezTo>
                  <a:pt x="11203543" y="2135732"/>
                  <a:pt x="11196120" y="2128644"/>
                  <a:pt x="11190651" y="2119491"/>
                </a:cubicBezTo>
                <a:cubicBezTo>
                  <a:pt x="11185181" y="2110339"/>
                  <a:pt x="11181219" y="2099567"/>
                  <a:pt x="11178763" y="2087177"/>
                </a:cubicBezTo>
                <a:cubicBezTo>
                  <a:pt x="11176307" y="2074787"/>
                  <a:pt x="11175080" y="2061225"/>
                  <a:pt x="11175080" y="2046491"/>
                </a:cubicBezTo>
                <a:cubicBezTo>
                  <a:pt x="11175080" y="2030641"/>
                  <a:pt x="11176586" y="2016521"/>
                  <a:pt x="11179600" y="2004131"/>
                </a:cubicBezTo>
                <a:cubicBezTo>
                  <a:pt x="11182614" y="1991741"/>
                  <a:pt x="11187135" y="1981137"/>
                  <a:pt x="11193162" y="1972319"/>
                </a:cubicBezTo>
                <a:cubicBezTo>
                  <a:pt x="11199190" y="1963501"/>
                  <a:pt x="11206892" y="1956804"/>
                  <a:pt x="11216268" y="1952227"/>
                </a:cubicBezTo>
                <a:cubicBezTo>
                  <a:pt x="11225644" y="1947651"/>
                  <a:pt x="11236583" y="1945362"/>
                  <a:pt x="11249084" y="1945362"/>
                </a:cubicBezTo>
                <a:close/>
                <a:moveTo>
                  <a:pt x="7591485" y="1945362"/>
                </a:moveTo>
                <a:cubicBezTo>
                  <a:pt x="7605549" y="1945362"/>
                  <a:pt x="7617213" y="1947930"/>
                  <a:pt x="7626478" y="1953064"/>
                </a:cubicBezTo>
                <a:cubicBezTo>
                  <a:pt x="7635742" y="1958199"/>
                  <a:pt x="7643165" y="1965343"/>
                  <a:pt x="7648746" y="1974495"/>
                </a:cubicBezTo>
                <a:cubicBezTo>
                  <a:pt x="7654327" y="1983648"/>
                  <a:pt x="7658290" y="1994420"/>
                  <a:pt x="7660634" y="2006810"/>
                </a:cubicBezTo>
                <a:cubicBezTo>
                  <a:pt x="7662978" y="2019200"/>
                  <a:pt x="7664150" y="2032762"/>
                  <a:pt x="7664150" y="2047496"/>
                </a:cubicBezTo>
                <a:cubicBezTo>
                  <a:pt x="7664150" y="2063346"/>
                  <a:pt x="7662699" y="2077466"/>
                  <a:pt x="7659797" y="2089856"/>
                </a:cubicBezTo>
                <a:cubicBezTo>
                  <a:pt x="7656895" y="2102246"/>
                  <a:pt x="7652430" y="2112794"/>
                  <a:pt x="7646402" y="2121500"/>
                </a:cubicBezTo>
                <a:cubicBezTo>
                  <a:pt x="7640375" y="2130207"/>
                  <a:pt x="7632673" y="2136848"/>
                  <a:pt x="7623297" y="2141425"/>
                </a:cubicBezTo>
                <a:cubicBezTo>
                  <a:pt x="7613920" y="2146001"/>
                  <a:pt x="7602870" y="2148290"/>
                  <a:pt x="7590145" y="2148290"/>
                </a:cubicBezTo>
                <a:cubicBezTo>
                  <a:pt x="7576304" y="2148290"/>
                  <a:pt x="7564695" y="2145778"/>
                  <a:pt x="7555319" y="2140755"/>
                </a:cubicBezTo>
                <a:cubicBezTo>
                  <a:pt x="7545943" y="2135732"/>
                  <a:pt x="7538520" y="2128644"/>
                  <a:pt x="7533051" y="2119491"/>
                </a:cubicBezTo>
                <a:cubicBezTo>
                  <a:pt x="7527581" y="2110339"/>
                  <a:pt x="7523619" y="2099567"/>
                  <a:pt x="7521163" y="2087177"/>
                </a:cubicBezTo>
                <a:cubicBezTo>
                  <a:pt x="7518708" y="2074787"/>
                  <a:pt x="7517480" y="2061225"/>
                  <a:pt x="7517480" y="2046491"/>
                </a:cubicBezTo>
                <a:cubicBezTo>
                  <a:pt x="7517480" y="2030641"/>
                  <a:pt x="7518987" y="2016521"/>
                  <a:pt x="7522000" y="2004131"/>
                </a:cubicBezTo>
                <a:cubicBezTo>
                  <a:pt x="7525014" y="1991741"/>
                  <a:pt x="7529535" y="1981137"/>
                  <a:pt x="7535562" y="1972319"/>
                </a:cubicBezTo>
                <a:cubicBezTo>
                  <a:pt x="7541590" y="1963501"/>
                  <a:pt x="7549292" y="1956804"/>
                  <a:pt x="7558668" y="1952227"/>
                </a:cubicBezTo>
                <a:cubicBezTo>
                  <a:pt x="7568044" y="1947651"/>
                  <a:pt x="7578983" y="1945362"/>
                  <a:pt x="7591485" y="1945362"/>
                </a:cubicBezTo>
                <a:close/>
                <a:moveTo>
                  <a:pt x="6848535" y="1945362"/>
                </a:moveTo>
                <a:cubicBezTo>
                  <a:pt x="6862599" y="1945362"/>
                  <a:pt x="6874263" y="1947930"/>
                  <a:pt x="6883528" y="1953064"/>
                </a:cubicBezTo>
                <a:cubicBezTo>
                  <a:pt x="6892792" y="1958199"/>
                  <a:pt x="6900215" y="1965343"/>
                  <a:pt x="6905796" y="1974495"/>
                </a:cubicBezTo>
                <a:cubicBezTo>
                  <a:pt x="6911377" y="1983648"/>
                  <a:pt x="6915340" y="1994420"/>
                  <a:pt x="6917684" y="2006810"/>
                </a:cubicBezTo>
                <a:cubicBezTo>
                  <a:pt x="6920028" y="2019200"/>
                  <a:pt x="6921200" y="2032762"/>
                  <a:pt x="6921200" y="2047496"/>
                </a:cubicBezTo>
                <a:cubicBezTo>
                  <a:pt x="6921200" y="2063346"/>
                  <a:pt x="6919749" y="2077466"/>
                  <a:pt x="6916847" y="2089856"/>
                </a:cubicBezTo>
                <a:cubicBezTo>
                  <a:pt x="6913945" y="2102246"/>
                  <a:pt x="6909480" y="2112794"/>
                  <a:pt x="6903452" y="2121500"/>
                </a:cubicBezTo>
                <a:cubicBezTo>
                  <a:pt x="6897425" y="2130207"/>
                  <a:pt x="6889723" y="2136848"/>
                  <a:pt x="6880347" y="2141425"/>
                </a:cubicBezTo>
                <a:cubicBezTo>
                  <a:pt x="6870970" y="2146001"/>
                  <a:pt x="6859920" y="2148290"/>
                  <a:pt x="6847195" y="2148290"/>
                </a:cubicBezTo>
                <a:cubicBezTo>
                  <a:pt x="6833354" y="2148290"/>
                  <a:pt x="6821745" y="2145778"/>
                  <a:pt x="6812369" y="2140755"/>
                </a:cubicBezTo>
                <a:cubicBezTo>
                  <a:pt x="6802993" y="2135732"/>
                  <a:pt x="6795570" y="2128644"/>
                  <a:pt x="6790101" y="2119491"/>
                </a:cubicBezTo>
                <a:cubicBezTo>
                  <a:pt x="6784631" y="2110339"/>
                  <a:pt x="6780669" y="2099567"/>
                  <a:pt x="6778213" y="2087177"/>
                </a:cubicBezTo>
                <a:cubicBezTo>
                  <a:pt x="6775758" y="2074787"/>
                  <a:pt x="6774530" y="2061225"/>
                  <a:pt x="6774530" y="2046491"/>
                </a:cubicBezTo>
                <a:cubicBezTo>
                  <a:pt x="6774530" y="2030641"/>
                  <a:pt x="6776037" y="2016521"/>
                  <a:pt x="6779050" y="2004131"/>
                </a:cubicBezTo>
                <a:cubicBezTo>
                  <a:pt x="6782064" y="1991741"/>
                  <a:pt x="6786585" y="1981137"/>
                  <a:pt x="6792612" y="1972319"/>
                </a:cubicBezTo>
                <a:cubicBezTo>
                  <a:pt x="6798640" y="1963501"/>
                  <a:pt x="6806342" y="1956804"/>
                  <a:pt x="6815718" y="1952227"/>
                </a:cubicBezTo>
                <a:cubicBezTo>
                  <a:pt x="6825094" y="1947651"/>
                  <a:pt x="6836033" y="1945362"/>
                  <a:pt x="6848535" y="1945362"/>
                </a:cubicBezTo>
                <a:close/>
                <a:moveTo>
                  <a:pt x="5848410" y="1945362"/>
                </a:moveTo>
                <a:cubicBezTo>
                  <a:pt x="5862474" y="1945362"/>
                  <a:pt x="5874138" y="1947930"/>
                  <a:pt x="5883403" y="1953064"/>
                </a:cubicBezTo>
                <a:cubicBezTo>
                  <a:pt x="5892667" y="1958199"/>
                  <a:pt x="5900091" y="1965343"/>
                  <a:pt x="5905671" y="1974495"/>
                </a:cubicBezTo>
                <a:cubicBezTo>
                  <a:pt x="5911252" y="1983648"/>
                  <a:pt x="5915215" y="1994420"/>
                  <a:pt x="5917559" y="2006810"/>
                </a:cubicBezTo>
                <a:cubicBezTo>
                  <a:pt x="5919903" y="2019200"/>
                  <a:pt x="5921075" y="2032762"/>
                  <a:pt x="5921075" y="2047496"/>
                </a:cubicBezTo>
                <a:cubicBezTo>
                  <a:pt x="5921075" y="2063346"/>
                  <a:pt x="5919624" y="2077466"/>
                  <a:pt x="5916722" y="2089856"/>
                </a:cubicBezTo>
                <a:cubicBezTo>
                  <a:pt x="5913820" y="2102246"/>
                  <a:pt x="5909356" y="2112794"/>
                  <a:pt x="5903328" y="2121500"/>
                </a:cubicBezTo>
                <a:cubicBezTo>
                  <a:pt x="5897300" y="2130207"/>
                  <a:pt x="5889598" y="2136848"/>
                  <a:pt x="5880222" y="2141425"/>
                </a:cubicBezTo>
                <a:cubicBezTo>
                  <a:pt x="5870846" y="2146001"/>
                  <a:pt x="5859795" y="2148290"/>
                  <a:pt x="5847070" y="2148290"/>
                </a:cubicBezTo>
                <a:cubicBezTo>
                  <a:pt x="5833229" y="2148290"/>
                  <a:pt x="5821620" y="2145778"/>
                  <a:pt x="5812245" y="2140755"/>
                </a:cubicBezTo>
                <a:cubicBezTo>
                  <a:pt x="5802868" y="2135732"/>
                  <a:pt x="5795446" y="2128644"/>
                  <a:pt x="5789976" y="2119491"/>
                </a:cubicBezTo>
                <a:cubicBezTo>
                  <a:pt x="5784507" y="2110339"/>
                  <a:pt x="5780544" y="2099567"/>
                  <a:pt x="5778089" y="2087177"/>
                </a:cubicBezTo>
                <a:cubicBezTo>
                  <a:pt x="5775633" y="2074787"/>
                  <a:pt x="5774405" y="2061225"/>
                  <a:pt x="5774405" y="2046491"/>
                </a:cubicBezTo>
                <a:cubicBezTo>
                  <a:pt x="5774405" y="2030641"/>
                  <a:pt x="5775912" y="2016521"/>
                  <a:pt x="5778925" y="2004131"/>
                </a:cubicBezTo>
                <a:cubicBezTo>
                  <a:pt x="5781939" y="1991741"/>
                  <a:pt x="5786460" y="1981137"/>
                  <a:pt x="5792487" y="1972319"/>
                </a:cubicBezTo>
                <a:cubicBezTo>
                  <a:pt x="5798515" y="1963501"/>
                  <a:pt x="5806217" y="1956804"/>
                  <a:pt x="5815593" y="1952227"/>
                </a:cubicBezTo>
                <a:cubicBezTo>
                  <a:pt x="5824970" y="1947651"/>
                  <a:pt x="5835908" y="1945362"/>
                  <a:pt x="5848410" y="1945362"/>
                </a:cubicBezTo>
                <a:close/>
                <a:moveTo>
                  <a:pt x="5019735" y="1945362"/>
                </a:moveTo>
                <a:cubicBezTo>
                  <a:pt x="5033799" y="1945362"/>
                  <a:pt x="5045464" y="1947930"/>
                  <a:pt x="5054728" y="1953064"/>
                </a:cubicBezTo>
                <a:cubicBezTo>
                  <a:pt x="5063992" y="1958199"/>
                  <a:pt x="5071415" y="1965343"/>
                  <a:pt x="5076997" y="1974495"/>
                </a:cubicBezTo>
                <a:cubicBezTo>
                  <a:pt x="5082578" y="1983648"/>
                  <a:pt x="5086540" y="1994420"/>
                  <a:pt x="5088884" y="2006810"/>
                </a:cubicBezTo>
                <a:cubicBezTo>
                  <a:pt x="5091229" y="2019200"/>
                  <a:pt x="5092400" y="2032762"/>
                  <a:pt x="5092400" y="2047496"/>
                </a:cubicBezTo>
                <a:cubicBezTo>
                  <a:pt x="5092400" y="2063346"/>
                  <a:pt x="5090949" y="2077466"/>
                  <a:pt x="5088047" y="2089856"/>
                </a:cubicBezTo>
                <a:cubicBezTo>
                  <a:pt x="5085145" y="2102246"/>
                  <a:pt x="5080680" y="2112794"/>
                  <a:pt x="5074652" y="2121500"/>
                </a:cubicBezTo>
                <a:cubicBezTo>
                  <a:pt x="5068625" y="2130207"/>
                  <a:pt x="5060923" y="2136848"/>
                  <a:pt x="5051547" y="2141425"/>
                </a:cubicBezTo>
                <a:cubicBezTo>
                  <a:pt x="5042171" y="2146001"/>
                  <a:pt x="5031120" y="2148290"/>
                  <a:pt x="5018396" y="2148290"/>
                </a:cubicBezTo>
                <a:cubicBezTo>
                  <a:pt x="5004555" y="2148290"/>
                  <a:pt x="4992946" y="2145778"/>
                  <a:pt x="4983570" y="2140755"/>
                </a:cubicBezTo>
                <a:cubicBezTo>
                  <a:pt x="4974194" y="2135732"/>
                  <a:pt x="4966771" y="2128644"/>
                  <a:pt x="4961302" y="2119491"/>
                </a:cubicBezTo>
                <a:cubicBezTo>
                  <a:pt x="4955832" y="2110339"/>
                  <a:pt x="4951870" y="2099567"/>
                  <a:pt x="4949413" y="2087177"/>
                </a:cubicBezTo>
                <a:cubicBezTo>
                  <a:pt x="4946958" y="2074787"/>
                  <a:pt x="4945730" y="2061225"/>
                  <a:pt x="4945730" y="2046491"/>
                </a:cubicBezTo>
                <a:cubicBezTo>
                  <a:pt x="4945730" y="2030641"/>
                  <a:pt x="4947238" y="2016521"/>
                  <a:pt x="4950252" y="2004131"/>
                </a:cubicBezTo>
                <a:cubicBezTo>
                  <a:pt x="4953265" y="1991741"/>
                  <a:pt x="4957786" y="1981137"/>
                  <a:pt x="4963812" y="1972319"/>
                </a:cubicBezTo>
                <a:cubicBezTo>
                  <a:pt x="4969840" y="1963501"/>
                  <a:pt x="4977542" y="1956804"/>
                  <a:pt x="4986918" y="1952227"/>
                </a:cubicBezTo>
                <a:cubicBezTo>
                  <a:pt x="4996295" y="1947651"/>
                  <a:pt x="5007234" y="1945362"/>
                  <a:pt x="5019735" y="1945362"/>
                </a:cubicBezTo>
                <a:close/>
                <a:moveTo>
                  <a:pt x="6210174" y="1938330"/>
                </a:moveTo>
                <a:cubicBezTo>
                  <a:pt x="6231382" y="1938330"/>
                  <a:pt x="6247064" y="1945083"/>
                  <a:pt x="6257222" y="1958589"/>
                </a:cubicBezTo>
                <a:cubicBezTo>
                  <a:pt x="6267379" y="1972096"/>
                  <a:pt x="6272123" y="1990681"/>
                  <a:pt x="6271453" y="2014344"/>
                </a:cubicBezTo>
                <a:lnTo>
                  <a:pt x="6145545" y="2014344"/>
                </a:lnTo>
                <a:cubicBezTo>
                  <a:pt x="6145991" y="2003852"/>
                  <a:pt x="6147610" y="1993973"/>
                  <a:pt x="6150400" y="1984709"/>
                </a:cubicBezTo>
                <a:cubicBezTo>
                  <a:pt x="6153191" y="1975444"/>
                  <a:pt x="6157209" y="1967408"/>
                  <a:pt x="6162455" y="1960599"/>
                </a:cubicBezTo>
                <a:cubicBezTo>
                  <a:pt x="6167702" y="1953790"/>
                  <a:pt x="6174287" y="1948376"/>
                  <a:pt x="6182212" y="1944358"/>
                </a:cubicBezTo>
                <a:cubicBezTo>
                  <a:pt x="6190138" y="1940339"/>
                  <a:pt x="6199458" y="1938330"/>
                  <a:pt x="6210174" y="1938330"/>
                </a:cubicBezTo>
                <a:close/>
                <a:moveTo>
                  <a:pt x="4190875" y="1938330"/>
                </a:moveTo>
                <a:cubicBezTo>
                  <a:pt x="4212082" y="1938330"/>
                  <a:pt x="4227765" y="1945083"/>
                  <a:pt x="4237922" y="1958589"/>
                </a:cubicBezTo>
                <a:cubicBezTo>
                  <a:pt x="4248080" y="1972096"/>
                  <a:pt x="4252824" y="1990681"/>
                  <a:pt x="4252154" y="2014344"/>
                </a:cubicBezTo>
                <a:lnTo>
                  <a:pt x="4126247" y="2014344"/>
                </a:lnTo>
                <a:cubicBezTo>
                  <a:pt x="4126693" y="2003852"/>
                  <a:pt x="4128312" y="1993973"/>
                  <a:pt x="4131102" y="1984709"/>
                </a:cubicBezTo>
                <a:cubicBezTo>
                  <a:pt x="4133892" y="1975444"/>
                  <a:pt x="4137911" y="1967408"/>
                  <a:pt x="4143157" y="1960599"/>
                </a:cubicBezTo>
                <a:cubicBezTo>
                  <a:pt x="4148403" y="1953790"/>
                  <a:pt x="4154989" y="1948376"/>
                  <a:pt x="4162914" y="1944358"/>
                </a:cubicBezTo>
                <a:cubicBezTo>
                  <a:pt x="4170839" y="1940339"/>
                  <a:pt x="4180159" y="1938330"/>
                  <a:pt x="4190875" y="1938330"/>
                </a:cubicBezTo>
                <a:close/>
                <a:moveTo>
                  <a:pt x="3100969" y="1938330"/>
                </a:moveTo>
                <a:cubicBezTo>
                  <a:pt x="3117266" y="1938330"/>
                  <a:pt x="3129880" y="1942795"/>
                  <a:pt x="3138809" y="1951725"/>
                </a:cubicBezTo>
                <a:cubicBezTo>
                  <a:pt x="3147739" y="1960654"/>
                  <a:pt x="3152203" y="1973156"/>
                  <a:pt x="3152203" y="1989229"/>
                </a:cubicBezTo>
                <a:cubicBezTo>
                  <a:pt x="3152203" y="1995927"/>
                  <a:pt x="3151143" y="2002345"/>
                  <a:pt x="3149022" y="2008484"/>
                </a:cubicBezTo>
                <a:cubicBezTo>
                  <a:pt x="3146901" y="2014623"/>
                  <a:pt x="3143776" y="2020037"/>
                  <a:pt x="3139646" y="2024725"/>
                </a:cubicBezTo>
                <a:cubicBezTo>
                  <a:pt x="3135516" y="2029413"/>
                  <a:pt x="3130326" y="2033096"/>
                  <a:pt x="3124075" y="2035775"/>
                </a:cubicBezTo>
                <a:cubicBezTo>
                  <a:pt x="3117824" y="2038454"/>
                  <a:pt x="3110458" y="2039794"/>
                  <a:pt x="3101974" y="2039794"/>
                </a:cubicBezTo>
                <a:cubicBezTo>
                  <a:pt x="3086124" y="2039794"/>
                  <a:pt x="3073734" y="2035385"/>
                  <a:pt x="3064804" y="2026567"/>
                </a:cubicBezTo>
                <a:cubicBezTo>
                  <a:pt x="3055874" y="2017749"/>
                  <a:pt x="3051410" y="2005749"/>
                  <a:pt x="3051410" y="1990569"/>
                </a:cubicBezTo>
                <a:cubicBezTo>
                  <a:pt x="3051410" y="1983648"/>
                  <a:pt x="3052414" y="1977007"/>
                  <a:pt x="3054424" y="1970645"/>
                </a:cubicBezTo>
                <a:cubicBezTo>
                  <a:pt x="3056432" y="1964282"/>
                  <a:pt x="3059502" y="1958701"/>
                  <a:pt x="3063632" y="1953901"/>
                </a:cubicBezTo>
                <a:cubicBezTo>
                  <a:pt x="3067762" y="1949102"/>
                  <a:pt x="3072953" y="1945307"/>
                  <a:pt x="3079204" y="1942516"/>
                </a:cubicBezTo>
                <a:cubicBezTo>
                  <a:pt x="3085454" y="1939726"/>
                  <a:pt x="3092710" y="1938330"/>
                  <a:pt x="3100969" y="1938330"/>
                </a:cubicBezTo>
                <a:close/>
                <a:moveTo>
                  <a:pt x="1685800" y="1938330"/>
                </a:moveTo>
                <a:cubicBezTo>
                  <a:pt x="1707008" y="1938330"/>
                  <a:pt x="1722691" y="1945083"/>
                  <a:pt x="1732848" y="1958589"/>
                </a:cubicBezTo>
                <a:cubicBezTo>
                  <a:pt x="1743005" y="1972096"/>
                  <a:pt x="1747749" y="1990681"/>
                  <a:pt x="1747080" y="2014344"/>
                </a:cubicBezTo>
                <a:lnTo>
                  <a:pt x="1621171" y="2014344"/>
                </a:lnTo>
                <a:cubicBezTo>
                  <a:pt x="1621617" y="2003852"/>
                  <a:pt x="1623236" y="1993973"/>
                  <a:pt x="1626027" y="1984709"/>
                </a:cubicBezTo>
                <a:cubicBezTo>
                  <a:pt x="1628817" y="1975444"/>
                  <a:pt x="1632836" y="1967408"/>
                  <a:pt x="1638082" y="1960599"/>
                </a:cubicBezTo>
                <a:cubicBezTo>
                  <a:pt x="1643328" y="1953790"/>
                  <a:pt x="1649913" y="1948376"/>
                  <a:pt x="1657839" y="1944358"/>
                </a:cubicBezTo>
                <a:cubicBezTo>
                  <a:pt x="1665764" y="1940339"/>
                  <a:pt x="1675084" y="1938330"/>
                  <a:pt x="1685800" y="1938330"/>
                </a:cubicBezTo>
                <a:close/>
                <a:moveTo>
                  <a:pt x="8424475" y="1884417"/>
                </a:moveTo>
                <a:cubicBezTo>
                  <a:pt x="8416215" y="1884417"/>
                  <a:pt x="8409406" y="1884752"/>
                  <a:pt x="8404049" y="1885422"/>
                </a:cubicBezTo>
                <a:cubicBezTo>
                  <a:pt x="8398691" y="1886092"/>
                  <a:pt x="8394393" y="1887040"/>
                  <a:pt x="8391156" y="1888268"/>
                </a:cubicBezTo>
                <a:cubicBezTo>
                  <a:pt x="8387920" y="1889496"/>
                  <a:pt x="8385631" y="1890947"/>
                  <a:pt x="8384292" y="1892621"/>
                </a:cubicBezTo>
                <a:cubicBezTo>
                  <a:pt x="8382953" y="1894296"/>
                  <a:pt x="8382283" y="1896249"/>
                  <a:pt x="8382283" y="1898481"/>
                </a:cubicBezTo>
                <a:lnTo>
                  <a:pt x="8382283" y="2196510"/>
                </a:lnTo>
                <a:cubicBezTo>
                  <a:pt x="8382283" y="2198742"/>
                  <a:pt x="8382953" y="2200696"/>
                  <a:pt x="8384292" y="2202370"/>
                </a:cubicBezTo>
                <a:cubicBezTo>
                  <a:pt x="8385631" y="2204044"/>
                  <a:pt x="8387920" y="2205440"/>
                  <a:pt x="8391156" y="2206556"/>
                </a:cubicBezTo>
                <a:cubicBezTo>
                  <a:pt x="8394393" y="2207672"/>
                  <a:pt x="8398691" y="2208509"/>
                  <a:pt x="8404049" y="2209067"/>
                </a:cubicBezTo>
                <a:cubicBezTo>
                  <a:pt x="8409406" y="2209625"/>
                  <a:pt x="8416215" y="2209904"/>
                  <a:pt x="8424475" y="2209904"/>
                </a:cubicBezTo>
                <a:cubicBezTo>
                  <a:pt x="8432735" y="2209904"/>
                  <a:pt x="8439544" y="2209625"/>
                  <a:pt x="8444902" y="2209067"/>
                </a:cubicBezTo>
                <a:cubicBezTo>
                  <a:pt x="8450260" y="2208509"/>
                  <a:pt x="8454557" y="2207672"/>
                  <a:pt x="8457794" y="2206556"/>
                </a:cubicBezTo>
                <a:cubicBezTo>
                  <a:pt x="8461031" y="2205440"/>
                  <a:pt x="8463319" y="2204044"/>
                  <a:pt x="8464659" y="2202370"/>
                </a:cubicBezTo>
                <a:cubicBezTo>
                  <a:pt x="8465998" y="2200696"/>
                  <a:pt x="8466668" y="2198742"/>
                  <a:pt x="8466668" y="2196510"/>
                </a:cubicBezTo>
                <a:lnTo>
                  <a:pt x="8466668" y="1898481"/>
                </a:lnTo>
                <a:cubicBezTo>
                  <a:pt x="8466668" y="1896249"/>
                  <a:pt x="8465998" y="1894296"/>
                  <a:pt x="8464659" y="1892621"/>
                </a:cubicBezTo>
                <a:cubicBezTo>
                  <a:pt x="8463319" y="1890947"/>
                  <a:pt x="8461031" y="1889496"/>
                  <a:pt x="8457794" y="1888268"/>
                </a:cubicBezTo>
                <a:cubicBezTo>
                  <a:pt x="8454557" y="1887040"/>
                  <a:pt x="8450260" y="1886092"/>
                  <a:pt x="8444902" y="1885422"/>
                </a:cubicBezTo>
                <a:cubicBezTo>
                  <a:pt x="8439544" y="1884752"/>
                  <a:pt x="8432735" y="1884417"/>
                  <a:pt x="8424475" y="1884417"/>
                </a:cubicBezTo>
                <a:close/>
                <a:moveTo>
                  <a:pt x="5576501" y="1884417"/>
                </a:moveTo>
                <a:cubicBezTo>
                  <a:pt x="5568241" y="1884417"/>
                  <a:pt x="5561432" y="1884752"/>
                  <a:pt x="5556074" y="1885422"/>
                </a:cubicBezTo>
                <a:cubicBezTo>
                  <a:pt x="5550717" y="1886092"/>
                  <a:pt x="5546419" y="1887040"/>
                  <a:pt x="5543182" y="1888268"/>
                </a:cubicBezTo>
                <a:cubicBezTo>
                  <a:pt x="5539945" y="1889496"/>
                  <a:pt x="5537656" y="1890947"/>
                  <a:pt x="5536317" y="1892621"/>
                </a:cubicBezTo>
                <a:cubicBezTo>
                  <a:pt x="5534978" y="1894296"/>
                  <a:pt x="5534308" y="1896249"/>
                  <a:pt x="5534308" y="1898481"/>
                </a:cubicBezTo>
                <a:lnTo>
                  <a:pt x="5534308" y="2196510"/>
                </a:lnTo>
                <a:cubicBezTo>
                  <a:pt x="5534308" y="2198742"/>
                  <a:pt x="5534978" y="2200696"/>
                  <a:pt x="5536317" y="2202370"/>
                </a:cubicBezTo>
                <a:cubicBezTo>
                  <a:pt x="5537656" y="2204044"/>
                  <a:pt x="5539945" y="2205440"/>
                  <a:pt x="5543182" y="2206556"/>
                </a:cubicBezTo>
                <a:cubicBezTo>
                  <a:pt x="5546419" y="2207672"/>
                  <a:pt x="5550717" y="2208509"/>
                  <a:pt x="5556074" y="2209067"/>
                </a:cubicBezTo>
                <a:cubicBezTo>
                  <a:pt x="5561432" y="2209625"/>
                  <a:pt x="5568241" y="2209904"/>
                  <a:pt x="5576501" y="2209904"/>
                </a:cubicBezTo>
                <a:cubicBezTo>
                  <a:pt x="5584761" y="2209904"/>
                  <a:pt x="5591570" y="2209625"/>
                  <a:pt x="5596928" y="2209067"/>
                </a:cubicBezTo>
                <a:cubicBezTo>
                  <a:pt x="5602285" y="2208509"/>
                  <a:pt x="5606582" y="2207672"/>
                  <a:pt x="5609819" y="2206556"/>
                </a:cubicBezTo>
                <a:cubicBezTo>
                  <a:pt x="5613056" y="2205440"/>
                  <a:pt x="5615345" y="2204044"/>
                  <a:pt x="5616684" y="2202370"/>
                </a:cubicBezTo>
                <a:cubicBezTo>
                  <a:pt x="5618024" y="2200696"/>
                  <a:pt x="5618693" y="2198742"/>
                  <a:pt x="5618693" y="2196510"/>
                </a:cubicBezTo>
                <a:lnTo>
                  <a:pt x="5618693" y="1898481"/>
                </a:lnTo>
                <a:cubicBezTo>
                  <a:pt x="5618693" y="1896249"/>
                  <a:pt x="5618024" y="1894296"/>
                  <a:pt x="5616684" y="1892621"/>
                </a:cubicBezTo>
                <a:cubicBezTo>
                  <a:pt x="5615345" y="1890947"/>
                  <a:pt x="5613056" y="1889496"/>
                  <a:pt x="5609819" y="1888268"/>
                </a:cubicBezTo>
                <a:cubicBezTo>
                  <a:pt x="5606582" y="1887040"/>
                  <a:pt x="5602285" y="1886092"/>
                  <a:pt x="5596928" y="1885422"/>
                </a:cubicBezTo>
                <a:cubicBezTo>
                  <a:pt x="5591570" y="1884752"/>
                  <a:pt x="5584761" y="1884417"/>
                  <a:pt x="5576501" y="1884417"/>
                </a:cubicBezTo>
                <a:close/>
                <a:moveTo>
                  <a:pt x="2490401" y="1884417"/>
                </a:moveTo>
                <a:cubicBezTo>
                  <a:pt x="2482142" y="1884417"/>
                  <a:pt x="2475333" y="1884752"/>
                  <a:pt x="2469975" y="1885422"/>
                </a:cubicBezTo>
                <a:cubicBezTo>
                  <a:pt x="2464617" y="1886092"/>
                  <a:pt x="2460320" y="1887040"/>
                  <a:pt x="2457083" y="1888268"/>
                </a:cubicBezTo>
                <a:cubicBezTo>
                  <a:pt x="2453846" y="1889496"/>
                  <a:pt x="2451558" y="1890947"/>
                  <a:pt x="2450219" y="1892621"/>
                </a:cubicBezTo>
                <a:cubicBezTo>
                  <a:pt x="2448879" y="1894296"/>
                  <a:pt x="2448209" y="1896249"/>
                  <a:pt x="2448209" y="1898481"/>
                </a:cubicBezTo>
                <a:lnTo>
                  <a:pt x="2448209" y="2196510"/>
                </a:lnTo>
                <a:cubicBezTo>
                  <a:pt x="2448209" y="2198742"/>
                  <a:pt x="2448879" y="2200696"/>
                  <a:pt x="2450219" y="2202370"/>
                </a:cubicBezTo>
                <a:cubicBezTo>
                  <a:pt x="2451558" y="2204044"/>
                  <a:pt x="2453846" y="2205440"/>
                  <a:pt x="2457083" y="2206556"/>
                </a:cubicBezTo>
                <a:cubicBezTo>
                  <a:pt x="2460320" y="2207672"/>
                  <a:pt x="2464617" y="2208509"/>
                  <a:pt x="2469975" y="2209067"/>
                </a:cubicBezTo>
                <a:cubicBezTo>
                  <a:pt x="2475333" y="2209625"/>
                  <a:pt x="2482142" y="2209904"/>
                  <a:pt x="2490401" y="2209904"/>
                </a:cubicBezTo>
                <a:cubicBezTo>
                  <a:pt x="2498662" y="2209904"/>
                  <a:pt x="2505471" y="2209625"/>
                  <a:pt x="2510829" y="2209067"/>
                </a:cubicBezTo>
                <a:cubicBezTo>
                  <a:pt x="2516186" y="2208509"/>
                  <a:pt x="2520484" y="2207672"/>
                  <a:pt x="2523721" y="2206556"/>
                </a:cubicBezTo>
                <a:cubicBezTo>
                  <a:pt x="2526958" y="2205440"/>
                  <a:pt x="2529246" y="2204044"/>
                  <a:pt x="2530585" y="2202370"/>
                </a:cubicBezTo>
                <a:cubicBezTo>
                  <a:pt x="2531925" y="2200696"/>
                  <a:pt x="2532595" y="2198742"/>
                  <a:pt x="2532595" y="2196510"/>
                </a:cubicBezTo>
                <a:lnTo>
                  <a:pt x="2532595" y="1898481"/>
                </a:lnTo>
                <a:cubicBezTo>
                  <a:pt x="2532595" y="1896249"/>
                  <a:pt x="2531925" y="1894296"/>
                  <a:pt x="2530585" y="1892621"/>
                </a:cubicBezTo>
                <a:cubicBezTo>
                  <a:pt x="2529246" y="1890947"/>
                  <a:pt x="2526958" y="1889496"/>
                  <a:pt x="2523721" y="1888268"/>
                </a:cubicBezTo>
                <a:cubicBezTo>
                  <a:pt x="2520484" y="1887040"/>
                  <a:pt x="2516186" y="1886092"/>
                  <a:pt x="2510829" y="1885422"/>
                </a:cubicBezTo>
                <a:cubicBezTo>
                  <a:pt x="2505471" y="1884752"/>
                  <a:pt x="2498662" y="1884417"/>
                  <a:pt x="2490401" y="1884417"/>
                </a:cubicBezTo>
                <a:close/>
                <a:moveTo>
                  <a:pt x="3101974" y="1880064"/>
                </a:moveTo>
                <a:cubicBezTo>
                  <a:pt x="3083668" y="1880064"/>
                  <a:pt x="3066925" y="1882575"/>
                  <a:pt x="3051745" y="1887598"/>
                </a:cubicBezTo>
                <a:cubicBezTo>
                  <a:pt x="3036564" y="1892621"/>
                  <a:pt x="3023505" y="1899877"/>
                  <a:pt x="3012566" y="1909365"/>
                </a:cubicBezTo>
                <a:cubicBezTo>
                  <a:pt x="3001627" y="1918852"/>
                  <a:pt x="2993088" y="1930461"/>
                  <a:pt x="2986948" y="1944190"/>
                </a:cubicBezTo>
                <a:cubicBezTo>
                  <a:pt x="2980809" y="1957920"/>
                  <a:pt x="2977740" y="1973491"/>
                  <a:pt x="2977740" y="1990904"/>
                </a:cubicBezTo>
                <a:cubicBezTo>
                  <a:pt x="2977740" y="2007200"/>
                  <a:pt x="2980084" y="2020818"/>
                  <a:pt x="2984772" y="2031757"/>
                </a:cubicBezTo>
                <a:cubicBezTo>
                  <a:pt x="2989460" y="2042696"/>
                  <a:pt x="2995710" y="2052072"/>
                  <a:pt x="3003524" y="2059886"/>
                </a:cubicBezTo>
                <a:cubicBezTo>
                  <a:pt x="2993925" y="2068592"/>
                  <a:pt x="2986112" y="2078359"/>
                  <a:pt x="2980084" y="2089186"/>
                </a:cubicBezTo>
                <a:cubicBezTo>
                  <a:pt x="2974056" y="2100014"/>
                  <a:pt x="2971042" y="2112013"/>
                  <a:pt x="2971042" y="2125184"/>
                </a:cubicBezTo>
                <a:cubicBezTo>
                  <a:pt x="2971042" y="2135676"/>
                  <a:pt x="2973666" y="2145332"/>
                  <a:pt x="2978911" y="2154150"/>
                </a:cubicBezTo>
                <a:cubicBezTo>
                  <a:pt x="2984158" y="2162968"/>
                  <a:pt x="2991581" y="2169944"/>
                  <a:pt x="3001180" y="2175079"/>
                </a:cubicBezTo>
                <a:cubicBezTo>
                  <a:pt x="2994260" y="2180213"/>
                  <a:pt x="2988121" y="2185571"/>
                  <a:pt x="2982762" y="2191152"/>
                </a:cubicBezTo>
                <a:cubicBezTo>
                  <a:pt x="2977405" y="2196733"/>
                  <a:pt x="2972884" y="2202593"/>
                  <a:pt x="2969201" y="2208732"/>
                </a:cubicBezTo>
                <a:cubicBezTo>
                  <a:pt x="2965517" y="2214872"/>
                  <a:pt x="2962726" y="2221290"/>
                  <a:pt x="2960829" y="2227987"/>
                </a:cubicBezTo>
                <a:cubicBezTo>
                  <a:pt x="2958932" y="2234684"/>
                  <a:pt x="2957983" y="2241716"/>
                  <a:pt x="2957983" y="2249083"/>
                </a:cubicBezTo>
                <a:cubicBezTo>
                  <a:pt x="2957983" y="2260915"/>
                  <a:pt x="2960605" y="2271798"/>
                  <a:pt x="2965852" y="2281733"/>
                </a:cubicBezTo>
                <a:cubicBezTo>
                  <a:pt x="2971099" y="2291667"/>
                  <a:pt x="2979470" y="2300206"/>
                  <a:pt x="2990967" y="2307350"/>
                </a:cubicBezTo>
                <a:cubicBezTo>
                  <a:pt x="3002464" y="2314494"/>
                  <a:pt x="3017197" y="2320074"/>
                  <a:pt x="3035169" y="2324093"/>
                </a:cubicBezTo>
                <a:cubicBezTo>
                  <a:pt x="3053140" y="2328111"/>
                  <a:pt x="3074850" y="2330120"/>
                  <a:pt x="3100300" y="2330120"/>
                </a:cubicBezTo>
                <a:cubicBezTo>
                  <a:pt x="3126418" y="2330120"/>
                  <a:pt x="3149246" y="2327330"/>
                  <a:pt x="3168779" y="2321749"/>
                </a:cubicBezTo>
                <a:cubicBezTo>
                  <a:pt x="3188313" y="2316168"/>
                  <a:pt x="3204554" y="2308578"/>
                  <a:pt x="3217502" y="2298978"/>
                </a:cubicBezTo>
                <a:cubicBezTo>
                  <a:pt x="3230450" y="2289379"/>
                  <a:pt x="3240161" y="2278049"/>
                  <a:pt x="3246635" y="2264989"/>
                </a:cubicBezTo>
                <a:cubicBezTo>
                  <a:pt x="3253109" y="2251930"/>
                  <a:pt x="3256346" y="2238033"/>
                  <a:pt x="3256346" y="2223299"/>
                </a:cubicBezTo>
                <a:cubicBezTo>
                  <a:pt x="3256346" y="2209904"/>
                  <a:pt x="3253946" y="2197961"/>
                  <a:pt x="3249146" y="2187469"/>
                </a:cubicBezTo>
                <a:cubicBezTo>
                  <a:pt x="3244346" y="2176976"/>
                  <a:pt x="3237427" y="2167991"/>
                  <a:pt x="3228385" y="2160512"/>
                </a:cubicBezTo>
                <a:cubicBezTo>
                  <a:pt x="3219344" y="2153033"/>
                  <a:pt x="3208181" y="2147229"/>
                  <a:pt x="3194899" y="2143099"/>
                </a:cubicBezTo>
                <a:cubicBezTo>
                  <a:pt x="3181616" y="2138969"/>
                  <a:pt x="3166491" y="2136569"/>
                  <a:pt x="3149525" y="2135900"/>
                </a:cubicBezTo>
                <a:lnTo>
                  <a:pt x="3076859" y="2133221"/>
                </a:lnTo>
                <a:cubicBezTo>
                  <a:pt x="3066590" y="2132774"/>
                  <a:pt x="3058609" y="2130486"/>
                  <a:pt x="3052917" y="2126356"/>
                </a:cubicBezTo>
                <a:cubicBezTo>
                  <a:pt x="3047224" y="2122226"/>
                  <a:pt x="3044378" y="2116924"/>
                  <a:pt x="3044378" y="2110450"/>
                </a:cubicBezTo>
                <a:cubicBezTo>
                  <a:pt x="3044378" y="2105539"/>
                  <a:pt x="3045438" y="2101074"/>
                  <a:pt x="3047558" y="2097055"/>
                </a:cubicBezTo>
                <a:cubicBezTo>
                  <a:pt x="3049680" y="2093037"/>
                  <a:pt x="3052079" y="2089577"/>
                  <a:pt x="3054758" y="2086675"/>
                </a:cubicBezTo>
                <a:cubicBezTo>
                  <a:pt x="3059447" y="2089800"/>
                  <a:pt x="3066143" y="2092535"/>
                  <a:pt x="3074850" y="2094879"/>
                </a:cubicBezTo>
                <a:cubicBezTo>
                  <a:pt x="3083557" y="2097223"/>
                  <a:pt x="3092710" y="2098395"/>
                  <a:pt x="3102309" y="2098395"/>
                </a:cubicBezTo>
                <a:cubicBezTo>
                  <a:pt x="3121061" y="2098395"/>
                  <a:pt x="3138083" y="2095995"/>
                  <a:pt x="3153375" y="2091195"/>
                </a:cubicBezTo>
                <a:cubicBezTo>
                  <a:pt x="3168668" y="2086396"/>
                  <a:pt x="3181728" y="2079363"/>
                  <a:pt x="3192555" y="2070099"/>
                </a:cubicBezTo>
                <a:cubicBezTo>
                  <a:pt x="3203381" y="2060834"/>
                  <a:pt x="3211698" y="2049449"/>
                  <a:pt x="3217502" y="2035943"/>
                </a:cubicBezTo>
                <a:cubicBezTo>
                  <a:pt x="3223306" y="2022437"/>
                  <a:pt x="3226209" y="2006977"/>
                  <a:pt x="3226209" y="1989564"/>
                </a:cubicBezTo>
                <a:cubicBezTo>
                  <a:pt x="3226209" y="1982197"/>
                  <a:pt x="3225148" y="1975109"/>
                  <a:pt x="3223027" y="1968300"/>
                </a:cubicBezTo>
                <a:cubicBezTo>
                  <a:pt x="3220906" y="1961492"/>
                  <a:pt x="3217390" y="1955408"/>
                  <a:pt x="3212479" y="1950050"/>
                </a:cubicBezTo>
                <a:lnTo>
                  <a:pt x="3247640" y="1950050"/>
                </a:lnTo>
                <a:cubicBezTo>
                  <a:pt x="3251211" y="1950050"/>
                  <a:pt x="3254225" y="1947483"/>
                  <a:pt x="3256681" y="1942349"/>
                </a:cubicBezTo>
                <a:cubicBezTo>
                  <a:pt x="3259137" y="1937214"/>
                  <a:pt x="3260364" y="1929289"/>
                  <a:pt x="3260364" y="1918573"/>
                </a:cubicBezTo>
                <a:cubicBezTo>
                  <a:pt x="3260364" y="1906965"/>
                  <a:pt x="3259192" y="1898705"/>
                  <a:pt x="3256849" y="1893793"/>
                </a:cubicBezTo>
                <a:cubicBezTo>
                  <a:pt x="3254504" y="1888882"/>
                  <a:pt x="3251434" y="1886426"/>
                  <a:pt x="3247640" y="1886426"/>
                </a:cubicBezTo>
                <a:lnTo>
                  <a:pt x="3152873" y="1886426"/>
                </a:lnTo>
                <a:cubicBezTo>
                  <a:pt x="3145506" y="1884417"/>
                  <a:pt x="3137525" y="1882854"/>
                  <a:pt x="3128931" y="1881738"/>
                </a:cubicBezTo>
                <a:cubicBezTo>
                  <a:pt x="3120336" y="1880622"/>
                  <a:pt x="3111350" y="1880064"/>
                  <a:pt x="3101974" y="1880064"/>
                </a:cubicBezTo>
                <a:close/>
                <a:moveTo>
                  <a:pt x="10562429" y="1879059"/>
                </a:moveTo>
                <a:cubicBezTo>
                  <a:pt x="10540551" y="1879059"/>
                  <a:pt x="10520459" y="1882520"/>
                  <a:pt x="10502153" y="1889440"/>
                </a:cubicBezTo>
                <a:cubicBezTo>
                  <a:pt x="10483847" y="1896361"/>
                  <a:pt x="10467997" y="1906965"/>
                  <a:pt x="10454603" y="1921252"/>
                </a:cubicBezTo>
                <a:cubicBezTo>
                  <a:pt x="10441208" y="1935540"/>
                  <a:pt x="10430771" y="1953567"/>
                  <a:pt x="10423293" y="1975333"/>
                </a:cubicBezTo>
                <a:cubicBezTo>
                  <a:pt x="10415814" y="1997099"/>
                  <a:pt x="10412075" y="2022939"/>
                  <a:pt x="10412075" y="2052853"/>
                </a:cubicBezTo>
                <a:cubicBezTo>
                  <a:pt x="10412075" y="2078750"/>
                  <a:pt x="10415145" y="2101743"/>
                  <a:pt x="10421284" y="2121835"/>
                </a:cubicBezTo>
                <a:cubicBezTo>
                  <a:pt x="10427423" y="2141927"/>
                  <a:pt x="10436520" y="2158949"/>
                  <a:pt x="10448575" y="2172902"/>
                </a:cubicBezTo>
                <a:cubicBezTo>
                  <a:pt x="10460630" y="2186855"/>
                  <a:pt x="10475532" y="2197403"/>
                  <a:pt x="10493279" y="2204547"/>
                </a:cubicBezTo>
                <a:cubicBezTo>
                  <a:pt x="10511027" y="2211690"/>
                  <a:pt x="10531398" y="2215262"/>
                  <a:pt x="10554392" y="2215262"/>
                </a:cubicBezTo>
                <a:cubicBezTo>
                  <a:pt x="10564661" y="2215262"/>
                  <a:pt x="10574651" y="2214369"/>
                  <a:pt x="10584362" y="2212583"/>
                </a:cubicBezTo>
                <a:cubicBezTo>
                  <a:pt x="10594073" y="2210797"/>
                  <a:pt x="10603059" y="2208453"/>
                  <a:pt x="10611319" y="2205551"/>
                </a:cubicBezTo>
                <a:cubicBezTo>
                  <a:pt x="10619579" y="2202649"/>
                  <a:pt x="10626946" y="2199356"/>
                  <a:pt x="10633420" y="2195673"/>
                </a:cubicBezTo>
                <a:cubicBezTo>
                  <a:pt x="10639894" y="2191989"/>
                  <a:pt x="10644470" y="2188864"/>
                  <a:pt x="10647149" y="2186297"/>
                </a:cubicBezTo>
                <a:cubicBezTo>
                  <a:pt x="10649828" y="2183729"/>
                  <a:pt x="10651558" y="2181608"/>
                  <a:pt x="10652339" y="2179934"/>
                </a:cubicBezTo>
                <a:cubicBezTo>
                  <a:pt x="10653121" y="2178260"/>
                  <a:pt x="10653790" y="2176083"/>
                  <a:pt x="10654349" y="2173404"/>
                </a:cubicBezTo>
                <a:cubicBezTo>
                  <a:pt x="10654907" y="2170725"/>
                  <a:pt x="10655353" y="2167433"/>
                  <a:pt x="10655688" y="2163526"/>
                </a:cubicBezTo>
                <a:cubicBezTo>
                  <a:pt x="10656023" y="2159619"/>
                  <a:pt x="10656190" y="2154764"/>
                  <a:pt x="10656190" y="2148959"/>
                </a:cubicBezTo>
                <a:cubicBezTo>
                  <a:pt x="10656190" y="2141592"/>
                  <a:pt x="10655967" y="2135565"/>
                  <a:pt x="10655521" y="2130877"/>
                </a:cubicBezTo>
                <a:cubicBezTo>
                  <a:pt x="10655074" y="2126189"/>
                  <a:pt x="10654460" y="2122338"/>
                  <a:pt x="10653679" y="2119324"/>
                </a:cubicBezTo>
                <a:cubicBezTo>
                  <a:pt x="10652897" y="2116310"/>
                  <a:pt x="10651837" y="2114245"/>
                  <a:pt x="10650498" y="2113129"/>
                </a:cubicBezTo>
                <a:cubicBezTo>
                  <a:pt x="10649158" y="2112013"/>
                  <a:pt x="10647484" y="2111455"/>
                  <a:pt x="10645475" y="2111455"/>
                </a:cubicBezTo>
                <a:cubicBezTo>
                  <a:pt x="10642572" y="2111455"/>
                  <a:pt x="10639001" y="2113185"/>
                  <a:pt x="10634759" y="2116645"/>
                </a:cubicBezTo>
                <a:cubicBezTo>
                  <a:pt x="10630517" y="2120105"/>
                  <a:pt x="10625271" y="2123956"/>
                  <a:pt x="10619020" y="2128198"/>
                </a:cubicBezTo>
                <a:cubicBezTo>
                  <a:pt x="10612770" y="2132439"/>
                  <a:pt x="10605458" y="2136290"/>
                  <a:pt x="10597087" y="2139751"/>
                </a:cubicBezTo>
                <a:cubicBezTo>
                  <a:pt x="10588715" y="2143211"/>
                  <a:pt x="10578725" y="2144941"/>
                  <a:pt x="10567117" y="2144941"/>
                </a:cubicBezTo>
                <a:cubicBezTo>
                  <a:pt x="10555731" y="2144941"/>
                  <a:pt x="10545741" y="2142876"/>
                  <a:pt x="10537146" y="2138746"/>
                </a:cubicBezTo>
                <a:cubicBezTo>
                  <a:pt x="10528552" y="2134616"/>
                  <a:pt x="10521408" y="2128421"/>
                  <a:pt x="10515715" y="2120161"/>
                </a:cubicBezTo>
                <a:cubicBezTo>
                  <a:pt x="10510022" y="2111901"/>
                  <a:pt x="10505725" y="2101632"/>
                  <a:pt x="10502823" y="2089354"/>
                </a:cubicBezTo>
                <a:cubicBezTo>
                  <a:pt x="10499921" y="2077075"/>
                  <a:pt x="10498470" y="2062899"/>
                  <a:pt x="10498470" y="2046826"/>
                </a:cubicBezTo>
                <a:cubicBezTo>
                  <a:pt x="10498470" y="2014233"/>
                  <a:pt x="10504274" y="1989508"/>
                  <a:pt x="10515883" y="1972654"/>
                </a:cubicBezTo>
                <a:cubicBezTo>
                  <a:pt x="10527491" y="1955799"/>
                  <a:pt x="10544234" y="1947372"/>
                  <a:pt x="10566112" y="1947372"/>
                </a:cubicBezTo>
                <a:cubicBezTo>
                  <a:pt x="10577274" y="1947372"/>
                  <a:pt x="10586874" y="1948934"/>
                  <a:pt x="10594910" y="1952060"/>
                </a:cubicBezTo>
                <a:cubicBezTo>
                  <a:pt x="10602947" y="1955185"/>
                  <a:pt x="10609868" y="1958645"/>
                  <a:pt x="10615672" y="1962440"/>
                </a:cubicBezTo>
                <a:cubicBezTo>
                  <a:pt x="10621476" y="1966235"/>
                  <a:pt x="10626499" y="1969696"/>
                  <a:pt x="10630741" y="1972821"/>
                </a:cubicBezTo>
                <a:cubicBezTo>
                  <a:pt x="10634982" y="1975947"/>
                  <a:pt x="10639001" y="1977509"/>
                  <a:pt x="10642796" y="1977509"/>
                </a:cubicBezTo>
                <a:cubicBezTo>
                  <a:pt x="10646368" y="1977509"/>
                  <a:pt x="10649270" y="1974886"/>
                  <a:pt x="10651502" y="1969640"/>
                </a:cubicBezTo>
                <a:cubicBezTo>
                  <a:pt x="10653735" y="1964394"/>
                  <a:pt x="10654851" y="1955297"/>
                  <a:pt x="10654851" y="1942349"/>
                </a:cubicBezTo>
                <a:cubicBezTo>
                  <a:pt x="10654851" y="1936768"/>
                  <a:pt x="10654683" y="1932024"/>
                  <a:pt x="10654349" y="1928117"/>
                </a:cubicBezTo>
                <a:cubicBezTo>
                  <a:pt x="10654014" y="1924210"/>
                  <a:pt x="10653567" y="1920917"/>
                  <a:pt x="10653009" y="1918238"/>
                </a:cubicBezTo>
                <a:cubicBezTo>
                  <a:pt x="10652451" y="1915560"/>
                  <a:pt x="10651670" y="1913383"/>
                  <a:pt x="10650665" y="1911709"/>
                </a:cubicBezTo>
                <a:cubicBezTo>
                  <a:pt x="10649660" y="1910034"/>
                  <a:pt x="10647930" y="1907969"/>
                  <a:pt x="10645475" y="1905514"/>
                </a:cubicBezTo>
                <a:cubicBezTo>
                  <a:pt x="10643019" y="1903058"/>
                  <a:pt x="10638833" y="1900156"/>
                  <a:pt x="10632917" y="1896807"/>
                </a:cubicBezTo>
                <a:cubicBezTo>
                  <a:pt x="10627001" y="1893459"/>
                  <a:pt x="10620304" y="1890445"/>
                  <a:pt x="10612825" y="1887766"/>
                </a:cubicBezTo>
                <a:cubicBezTo>
                  <a:pt x="10605347" y="1885087"/>
                  <a:pt x="10597310" y="1882966"/>
                  <a:pt x="10588715" y="1881403"/>
                </a:cubicBezTo>
                <a:cubicBezTo>
                  <a:pt x="10580120" y="1879841"/>
                  <a:pt x="10571358" y="1879059"/>
                  <a:pt x="10562429" y="1879059"/>
                </a:cubicBezTo>
                <a:close/>
                <a:moveTo>
                  <a:pt x="8686004" y="1879059"/>
                </a:moveTo>
                <a:cubicBezTo>
                  <a:pt x="8664126" y="1879059"/>
                  <a:pt x="8644034" y="1882520"/>
                  <a:pt x="8625728" y="1889440"/>
                </a:cubicBezTo>
                <a:cubicBezTo>
                  <a:pt x="8607422" y="1896361"/>
                  <a:pt x="8591572" y="1906965"/>
                  <a:pt x="8578178" y="1921252"/>
                </a:cubicBezTo>
                <a:cubicBezTo>
                  <a:pt x="8564783" y="1935540"/>
                  <a:pt x="8554346" y="1953567"/>
                  <a:pt x="8546868" y="1975333"/>
                </a:cubicBezTo>
                <a:cubicBezTo>
                  <a:pt x="8539389" y="1997099"/>
                  <a:pt x="8535650" y="2022939"/>
                  <a:pt x="8535650" y="2052853"/>
                </a:cubicBezTo>
                <a:cubicBezTo>
                  <a:pt x="8535650" y="2078750"/>
                  <a:pt x="8538720" y="2101743"/>
                  <a:pt x="8544859" y="2121835"/>
                </a:cubicBezTo>
                <a:cubicBezTo>
                  <a:pt x="8550998" y="2141927"/>
                  <a:pt x="8560095" y="2158949"/>
                  <a:pt x="8572150" y="2172902"/>
                </a:cubicBezTo>
                <a:cubicBezTo>
                  <a:pt x="8584205" y="2186855"/>
                  <a:pt x="8599107" y="2197403"/>
                  <a:pt x="8616854" y="2204547"/>
                </a:cubicBezTo>
                <a:cubicBezTo>
                  <a:pt x="8634602" y="2211690"/>
                  <a:pt x="8654973" y="2215262"/>
                  <a:pt x="8677967" y="2215262"/>
                </a:cubicBezTo>
                <a:cubicBezTo>
                  <a:pt x="8688236" y="2215262"/>
                  <a:pt x="8698226" y="2214369"/>
                  <a:pt x="8707937" y="2212583"/>
                </a:cubicBezTo>
                <a:cubicBezTo>
                  <a:pt x="8717648" y="2210797"/>
                  <a:pt x="8726634" y="2208453"/>
                  <a:pt x="8734894" y="2205551"/>
                </a:cubicBezTo>
                <a:cubicBezTo>
                  <a:pt x="8743154" y="2202649"/>
                  <a:pt x="8750521" y="2199356"/>
                  <a:pt x="8756995" y="2195673"/>
                </a:cubicBezTo>
                <a:cubicBezTo>
                  <a:pt x="8763469" y="2191989"/>
                  <a:pt x="8768045" y="2188864"/>
                  <a:pt x="8770724" y="2186297"/>
                </a:cubicBezTo>
                <a:cubicBezTo>
                  <a:pt x="8773403" y="2183729"/>
                  <a:pt x="8775133" y="2181608"/>
                  <a:pt x="8775914" y="2179934"/>
                </a:cubicBezTo>
                <a:cubicBezTo>
                  <a:pt x="8776696" y="2178260"/>
                  <a:pt x="8777365" y="2176083"/>
                  <a:pt x="8777924" y="2173404"/>
                </a:cubicBezTo>
                <a:cubicBezTo>
                  <a:pt x="8778482" y="2170725"/>
                  <a:pt x="8778928" y="2167433"/>
                  <a:pt x="8779263" y="2163526"/>
                </a:cubicBezTo>
                <a:cubicBezTo>
                  <a:pt x="8779598" y="2159619"/>
                  <a:pt x="8779765" y="2154764"/>
                  <a:pt x="8779765" y="2148959"/>
                </a:cubicBezTo>
                <a:cubicBezTo>
                  <a:pt x="8779765" y="2141592"/>
                  <a:pt x="8779542" y="2135565"/>
                  <a:pt x="8779096" y="2130877"/>
                </a:cubicBezTo>
                <a:cubicBezTo>
                  <a:pt x="8778649" y="2126189"/>
                  <a:pt x="8778035" y="2122338"/>
                  <a:pt x="8777254" y="2119324"/>
                </a:cubicBezTo>
                <a:cubicBezTo>
                  <a:pt x="8776472" y="2116310"/>
                  <a:pt x="8775412" y="2114245"/>
                  <a:pt x="8774073" y="2113129"/>
                </a:cubicBezTo>
                <a:cubicBezTo>
                  <a:pt x="8772733" y="2112013"/>
                  <a:pt x="8771059" y="2111455"/>
                  <a:pt x="8769050" y="2111455"/>
                </a:cubicBezTo>
                <a:cubicBezTo>
                  <a:pt x="8766147" y="2111455"/>
                  <a:pt x="8762576" y="2113185"/>
                  <a:pt x="8758334" y="2116645"/>
                </a:cubicBezTo>
                <a:cubicBezTo>
                  <a:pt x="8754092" y="2120105"/>
                  <a:pt x="8748846" y="2123956"/>
                  <a:pt x="8742595" y="2128198"/>
                </a:cubicBezTo>
                <a:cubicBezTo>
                  <a:pt x="8736345" y="2132439"/>
                  <a:pt x="8729033" y="2136290"/>
                  <a:pt x="8720662" y="2139751"/>
                </a:cubicBezTo>
                <a:cubicBezTo>
                  <a:pt x="8712290" y="2143211"/>
                  <a:pt x="8702300" y="2144941"/>
                  <a:pt x="8690692" y="2144941"/>
                </a:cubicBezTo>
                <a:cubicBezTo>
                  <a:pt x="8679306" y="2144941"/>
                  <a:pt x="8669316" y="2142876"/>
                  <a:pt x="8660721" y="2138746"/>
                </a:cubicBezTo>
                <a:cubicBezTo>
                  <a:pt x="8652127" y="2134616"/>
                  <a:pt x="8644983" y="2128421"/>
                  <a:pt x="8639290" y="2120161"/>
                </a:cubicBezTo>
                <a:cubicBezTo>
                  <a:pt x="8633597" y="2111901"/>
                  <a:pt x="8629300" y="2101632"/>
                  <a:pt x="8626398" y="2089354"/>
                </a:cubicBezTo>
                <a:cubicBezTo>
                  <a:pt x="8623496" y="2077075"/>
                  <a:pt x="8622045" y="2062899"/>
                  <a:pt x="8622045" y="2046826"/>
                </a:cubicBezTo>
                <a:cubicBezTo>
                  <a:pt x="8622045" y="2014233"/>
                  <a:pt x="8627849" y="1989508"/>
                  <a:pt x="8639458" y="1972654"/>
                </a:cubicBezTo>
                <a:cubicBezTo>
                  <a:pt x="8651066" y="1955799"/>
                  <a:pt x="8667809" y="1947372"/>
                  <a:pt x="8689687" y="1947372"/>
                </a:cubicBezTo>
                <a:cubicBezTo>
                  <a:pt x="8700849" y="1947372"/>
                  <a:pt x="8710449" y="1948934"/>
                  <a:pt x="8718485" y="1952060"/>
                </a:cubicBezTo>
                <a:cubicBezTo>
                  <a:pt x="8726522" y="1955185"/>
                  <a:pt x="8733443" y="1958645"/>
                  <a:pt x="8739247" y="1962440"/>
                </a:cubicBezTo>
                <a:cubicBezTo>
                  <a:pt x="8745051" y="1966235"/>
                  <a:pt x="8750074" y="1969696"/>
                  <a:pt x="8754316" y="1972821"/>
                </a:cubicBezTo>
                <a:cubicBezTo>
                  <a:pt x="8758557" y="1975947"/>
                  <a:pt x="8762576" y="1977509"/>
                  <a:pt x="8766371" y="1977509"/>
                </a:cubicBezTo>
                <a:cubicBezTo>
                  <a:pt x="8769943" y="1977509"/>
                  <a:pt x="8772845" y="1974886"/>
                  <a:pt x="8775077" y="1969640"/>
                </a:cubicBezTo>
                <a:cubicBezTo>
                  <a:pt x="8777310" y="1964394"/>
                  <a:pt x="8778426" y="1955297"/>
                  <a:pt x="8778426" y="1942349"/>
                </a:cubicBezTo>
                <a:cubicBezTo>
                  <a:pt x="8778426" y="1936768"/>
                  <a:pt x="8778258" y="1932024"/>
                  <a:pt x="8777924" y="1928117"/>
                </a:cubicBezTo>
                <a:cubicBezTo>
                  <a:pt x="8777589" y="1924210"/>
                  <a:pt x="8777142" y="1920917"/>
                  <a:pt x="8776584" y="1918238"/>
                </a:cubicBezTo>
                <a:cubicBezTo>
                  <a:pt x="8776026" y="1915560"/>
                  <a:pt x="8775245" y="1913383"/>
                  <a:pt x="8774240" y="1911709"/>
                </a:cubicBezTo>
                <a:cubicBezTo>
                  <a:pt x="8773235" y="1910034"/>
                  <a:pt x="8771505" y="1907969"/>
                  <a:pt x="8769050" y="1905514"/>
                </a:cubicBezTo>
                <a:cubicBezTo>
                  <a:pt x="8766594" y="1903058"/>
                  <a:pt x="8762408" y="1900156"/>
                  <a:pt x="8756492" y="1896807"/>
                </a:cubicBezTo>
                <a:cubicBezTo>
                  <a:pt x="8750576" y="1893459"/>
                  <a:pt x="8743879" y="1890445"/>
                  <a:pt x="8736400" y="1887766"/>
                </a:cubicBezTo>
                <a:cubicBezTo>
                  <a:pt x="8728922" y="1885087"/>
                  <a:pt x="8720885" y="1882966"/>
                  <a:pt x="8712290" y="1881403"/>
                </a:cubicBezTo>
                <a:cubicBezTo>
                  <a:pt x="8703695" y="1879841"/>
                  <a:pt x="8694933" y="1879059"/>
                  <a:pt x="8686004" y="1879059"/>
                </a:cubicBezTo>
                <a:close/>
                <a:moveTo>
                  <a:pt x="6552404" y="1879059"/>
                </a:moveTo>
                <a:cubicBezTo>
                  <a:pt x="6530526" y="1879059"/>
                  <a:pt x="6510434" y="1882520"/>
                  <a:pt x="6492128" y="1889440"/>
                </a:cubicBezTo>
                <a:cubicBezTo>
                  <a:pt x="6473823" y="1896361"/>
                  <a:pt x="6457972" y="1906965"/>
                  <a:pt x="6444578" y="1921252"/>
                </a:cubicBezTo>
                <a:cubicBezTo>
                  <a:pt x="6431183" y="1935540"/>
                  <a:pt x="6420747" y="1953567"/>
                  <a:pt x="6413268" y="1975333"/>
                </a:cubicBezTo>
                <a:cubicBezTo>
                  <a:pt x="6405789" y="1997099"/>
                  <a:pt x="6402050" y="2022939"/>
                  <a:pt x="6402050" y="2052853"/>
                </a:cubicBezTo>
                <a:cubicBezTo>
                  <a:pt x="6402050" y="2078750"/>
                  <a:pt x="6405120" y="2101743"/>
                  <a:pt x="6411259" y="2121835"/>
                </a:cubicBezTo>
                <a:cubicBezTo>
                  <a:pt x="6417398" y="2141927"/>
                  <a:pt x="6426495" y="2158949"/>
                  <a:pt x="6438550" y="2172902"/>
                </a:cubicBezTo>
                <a:cubicBezTo>
                  <a:pt x="6450605" y="2186855"/>
                  <a:pt x="6465507" y="2197403"/>
                  <a:pt x="6483255" y="2204547"/>
                </a:cubicBezTo>
                <a:cubicBezTo>
                  <a:pt x="6501002" y="2211690"/>
                  <a:pt x="6521373" y="2215262"/>
                  <a:pt x="6544367" y="2215262"/>
                </a:cubicBezTo>
                <a:cubicBezTo>
                  <a:pt x="6554636" y="2215262"/>
                  <a:pt x="6564626" y="2214369"/>
                  <a:pt x="6574337" y="2212583"/>
                </a:cubicBezTo>
                <a:cubicBezTo>
                  <a:pt x="6584048" y="2210797"/>
                  <a:pt x="6593034" y="2208453"/>
                  <a:pt x="6601294" y="2205551"/>
                </a:cubicBezTo>
                <a:cubicBezTo>
                  <a:pt x="6609554" y="2202649"/>
                  <a:pt x="6616921" y="2199356"/>
                  <a:pt x="6623395" y="2195673"/>
                </a:cubicBezTo>
                <a:cubicBezTo>
                  <a:pt x="6629869" y="2191989"/>
                  <a:pt x="6634445" y="2188864"/>
                  <a:pt x="6637124" y="2186297"/>
                </a:cubicBezTo>
                <a:cubicBezTo>
                  <a:pt x="6639803" y="2183729"/>
                  <a:pt x="6641533" y="2181608"/>
                  <a:pt x="6642315" y="2179934"/>
                </a:cubicBezTo>
                <a:cubicBezTo>
                  <a:pt x="6643096" y="2178260"/>
                  <a:pt x="6643766" y="2176083"/>
                  <a:pt x="6644324" y="2173404"/>
                </a:cubicBezTo>
                <a:cubicBezTo>
                  <a:pt x="6644882" y="2170725"/>
                  <a:pt x="6645328" y="2167433"/>
                  <a:pt x="6645663" y="2163526"/>
                </a:cubicBezTo>
                <a:cubicBezTo>
                  <a:pt x="6645998" y="2159619"/>
                  <a:pt x="6646166" y="2154764"/>
                  <a:pt x="6646166" y="2148959"/>
                </a:cubicBezTo>
                <a:cubicBezTo>
                  <a:pt x="6646166" y="2141592"/>
                  <a:pt x="6645942" y="2135565"/>
                  <a:pt x="6645496" y="2130877"/>
                </a:cubicBezTo>
                <a:cubicBezTo>
                  <a:pt x="6645049" y="2126189"/>
                  <a:pt x="6644435" y="2122338"/>
                  <a:pt x="6643654" y="2119324"/>
                </a:cubicBezTo>
                <a:cubicBezTo>
                  <a:pt x="6642873" y="2116310"/>
                  <a:pt x="6641812" y="2114245"/>
                  <a:pt x="6640473" y="2113129"/>
                </a:cubicBezTo>
                <a:cubicBezTo>
                  <a:pt x="6639133" y="2112013"/>
                  <a:pt x="6637459" y="2111455"/>
                  <a:pt x="6635450" y="2111455"/>
                </a:cubicBezTo>
                <a:cubicBezTo>
                  <a:pt x="6632548" y="2111455"/>
                  <a:pt x="6628976" y="2113185"/>
                  <a:pt x="6624734" y="2116645"/>
                </a:cubicBezTo>
                <a:cubicBezTo>
                  <a:pt x="6620493" y="2120105"/>
                  <a:pt x="6615246" y="2123956"/>
                  <a:pt x="6608996" y="2128198"/>
                </a:cubicBezTo>
                <a:cubicBezTo>
                  <a:pt x="6602745" y="2132439"/>
                  <a:pt x="6595434" y="2136290"/>
                  <a:pt x="6587062" y="2139751"/>
                </a:cubicBezTo>
                <a:cubicBezTo>
                  <a:pt x="6578691" y="2143211"/>
                  <a:pt x="6568700" y="2144941"/>
                  <a:pt x="6557092" y="2144941"/>
                </a:cubicBezTo>
                <a:cubicBezTo>
                  <a:pt x="6545707" y="2144941"/>
                  <a:pt x="6535716" y="2142876"/>
                  <a:pt x="6527122" y="2138746"/>
                </a:cubicBezTo>
                <a:cubicBezTo>
                  <a:pt x="6518527" y="2134616"/>
                  <a:pt x="6511383" y="2128421"/>
                  <a:pt x="6505690" y="2120161"/>
                </a:cubicBezTo>
                <a:cubicBezTo>
                  <a:pt x="6499998" y="2111901"/>
                  <a:pt x="6495700" y="2101632"/>
                  <a:pt x="6492798" y="2089354"/>
                </a:cubicBezTo>
                <a:cubicBezTo>
                  <a:pt x="6489896" y="2077075"/>
                  <a:pt x="6488445" y="2062899"/>
                  <a:pt x="6488445" y="2046826"/>
                </a:cubicBezTo>
                <a:cubicBezTo>
                  <a:pt x="6488445" y="2014233"/>
                  <a:pt x="6494249" y="1989508"/>
                  <a:pt x="6505858" y="1972654"/>
                </a:cubicBezTo>
                <a:cubicBezTo>
                  <a:pt x="6517466" y="1955799"/>
                  <a:pt x="6534210" y="1947372"/>
                  <a:pt x="6556087" y="1947372"/>
                </a:cubicBezTo>
                <a:cubicBezTo>
                  <a:pt x="6567249" y="1947372"/>
                  <a:pt x="6576849" y="1948934"/>
                  <a:pt x="6584886" y="1952060"/>
                </a:cubicBezTo>
                <a:cubicBezTo>
                  <a:pt x="6592922" y="1955185"/>
                  <a:pt x="6599843" y="1958645"/>
                  <a:pt x="6605647" y="1962440"/>
                </a:cubicBezTo>
                <a:cubicBezTo>
                  <a:pt x="6611451" y="1966235"/>
                  <a:pt x="6616474" y="1969696"/>
                  <a:pt x="6620716" y="1972821"/>
                </a:cubicBezTo>
                <a:cubicBezTo>
                  <a:pt x="6624957" y="1975947"/>
                  <a:pt x="6628976" y="1977509"/>
                  <a:pt x="6632771" y="1977509"/>
                </a:cubicBezTo>
                <a:cubicBezTo>
                  <a:pt x="6636343" y="1977509"/>
                  <a:pt x="6639245" y="1974886"/>
                  <a:pt x="6641477" y="1969640"/>
                </a:cubicBezTo>
                <a:cubicBezTo>
                  <a:pt x="6643710" y="1964394"/>
                  <a:pt x="6644826" y="1955297"/>
                  <a:pt x="6644826" y="1942349"/>
                </a:cubicBezTo>
                <a:cubicBezTo>
                  <a:pt x="6644826" y="1936768"/>
                  <a:pt x="6644659" y="1932024"/>
                  <a:pt x="6644324" y="1928117"/>
                </a:cubicBezTo>
                <a:cubicBezTo>
                  <a:pt x="6643989" y="1924210"/>
                  <a:pt x="6643542" y="1920917"/>
                  <a:pt x="6642984" y="1918238"/>
                </a:cubicBezTo>
                <a:cubicBezTo>
                  <a:pt x="6642426" y="1915560"/>
                  <a:pt x="6641645" y="1913383"/>
                  <a:pt x="6640640" y="1911709"/>
                </a:cubicBezTo>
                <a:cubicBezTo>
                  <a:pt x="6639636" y="1910034"/>
                  <a:pt x="6637906" y="1907969"/>
                  <a:pt x="6635450" y="1905514"/>
                </a:cubicBezTo>
                <a:cubicBezTo>
                  <a:pt x="6632994" y="1903058"/>
                  <a:pt x="6628808" y="1900156"/>
                  <a:pt x="6622893" y="1896807"/>
                </a:cubicBezTo>
                <a:cubicBezTo>
                  <a:pt x="6616977" y="1893459"/>
                  <a:pt x="6610279" y="1890445"/>
                  <a:pt x="6602801" y="1887766"/>
                </a:cubicBezTo>
                <a:cubicBezTo>
                  <a:pt x="6595322" y="1885087"/>
                  <a:pt x="6587285" y="1882966"/>
                  <a:pt x="6578691" y="1881403"/>
                </a:cubicBezTo>
                <a:cubicBezTo>
                  <a:pt x="6570096" y="1879841"/>
                  <a:pt x="6561333" y="1879059"/>
                  <a:pt x="6552404" y="1879059"/>
                </a:cubicBezTo>
                <a:close/>
                <a:moveTo>
                  <a:pt x="5380829" y="1879059"/>
                </a:moveTo>
                <a:cubicBezTo>
                  <a:pt x="5358952" y="1879059"/>
                  <a:pt x="5338860" y="1882520"/>
                  <a:pt x="5320553" y="1889440"/>
                </a:cubicBezTo>
                <a:cubicBezTo>
                  <a:pt x="5302248" y="1896361"/>
                  <a:pt x="5286398" y="1906965"/>
                  <a:pt x="5273003" y="1921252"/>
                </a:cubicBezTo>
                <a:cubicBezTo>
                  <a:pt x="5259609" y="1935540"/>
                  <a:pt x="5249172" y="1953567"/>
                  <a:pt x="5241694" y="1975333"/>
                </a:cubicBezTo>
                <a:cubicBezTo>
                  <a:pt x="5234215" y="1997099"/>
                  <a:pt x="5230476" y="2022939"/>
                  <a:pt x="5230476" y="2052853"/>
                </a:cubicBezTo>
                <a:cubicBezTo>
                  <a:pt x="5230476" y="2078750"/>
                  <a:pt x="5233545" y="2101743"/>
                  <a:pt x="5239685" y="2121835"/>
                </a:cubicBezTo>
                <a:cubicBezTo>
                  <a:pt x="5245823" y="2141927"/>
                  <a:pt x="5254920" y="2158949"/>
                  <a:pt x="5266976" y="2172902"/>
                </a:cubicBezTo>
                <a:cubicBezTo>
                  <a:pt x="5279031" y="2186855"/>
                  <a:pt x="5293933" y="2197403"/>
                  <a:pt x="5311680" y="2204547"/>
                </a:cubicBezTo>
                <a:cubicBezTo>
                  <a:pt x="5329428" y="2211690"/>
                  <a:pt x="5349799" y="2215262"/>
                  <a:pt x="5372792" y="2215262"/>
                </a:cubicBezTo>
                <a:cubicBezTo>
                  <a:pt x="5383061" y="2215262"/>
                  <a:pt x="5393052" y="2214369"/>
                  <a:pt x="5402763" y="2212583"/>
                </a:cubicBezTo>
                <a:cubicBezTo>
                  <a:pt x="5412474" y="2210797"/>
                  <a:pt x="5421459" y="2208453"/>
                  <a:pt x="5429719" y="2205551"/>
                </a:cubicBezTo>
                <a:cubicBezTo>
                  <a:pt x="5437979" y="2202649"/>
                  <a:pt x="5445346" y="2199356"/>
                  <a:pt x="5451820" y="2195673"/>
                </a:cubicBezTo>
                <a:cubicBezTo>
                  <a:pt x="5458294" y="2191989"/>
                  <a:pt x="5462870" y="2188864"/>
                  <a:pt x="5465550" y="2186297"/>
                </a:cubicBezTo>
                <a:cubicBezTo>
                  <a:pt x="5468228" y="2183729"/>
                  <a:pt x="5469959" y="2181608"/>
                  <a:pt x="5470740" y="2179934"/>
                </a:cubicBezTo>
                <a:cubicBezTo>
                  <a:pt x="5471521" y="2178260"/>
                  <a:pt x="5472191" y="2176083"/>
                  <a:pt x="5472749" y="2173404"/>
                </a:cubicBezTo>
                <a:cubicBezTo>
                  <a:pt x="5473307" y="2170725"/>
                  <a:pt x="5473753" y="2167433"/>
                  <a:pt x="5474089" y="2163526"/>
                </a:cubicBezTo>
                <a:cubicBezTo>
                  <a:pt x="5474423" y="2159619"/>
                  <a:pt x="5474591" y="2154764"/>
                  <a:pt x="5474591" y="2148959"/>
                </a:cubicBezTo>
                <a:cubicBezTo>
                  <a:pt x="5474591" y="2141592"/>
                  <a:pt x="5474368" y="2135565"/>
                  <a:pt x="5473921" y="2130877"/>
                </a:cubicBezTo>
                <a:cubicBezTo>
                  <a:pt x="5473475" y="2126189"/>
                  <a:pt x="5472861" y="2122338"/>
                  <a:pt x="5472080" y="2119324"/>
                </a:cubicBezTo>
                <a:cubicBezTo>
                  <a:pt x="5471298" y="2116310"/>
                  <a:pt x="5470237" y="2114245"/>
                  <a:pt x="5468898" y="2113129"/>
                </a:cubicBezTo>
                <a:cubicBezTo>
                  <a:pt x="5467559" y="2112013"/>
                  <a:pt x="5465884" y="2111455"/>
                  <a:pt x="5463875" y="2111455"/>
                </a:cubicBezTo>
                <a:cubicBezTo>
                  <a:pt x="5460973" y="2111455"/>
                  <a:pt x="5457402" y="2113185"/>
                  <a:pt x="5453159" y="2116645"/>
                </a:cubicBezTo>
                <a:cubicBezTo>
                  <a:pt x="5448918" y="2120105"/>
                  <a:pt x="5443673" y="2123956"/>
                  <a:pt x="5437421" y="2128198"/>
                </a:cubicBezTo>
                <a:cubicBezTo>
                  <a:pt x="5431170" y="2132439"/>
                  <a:pt x="5423859" y="2136290"/>
                  <a:pt x="5415488" y="2139751"/>
                </a:cubicBezTo>
                <a:cubicBezTo>
                  <a:pt x="5407116" y="2143211"/>
                  <a:pt x="5397126" y="2144941"/>
                  <a:pt x="5385517" y="2144941"/>
                </a:cubicBezTo>
                <a:cubicBezTo>
                  <a:pt x="5374133" y="2144941"/>
                  <a:pt x="5364141" y="2142876"/>
                  <a:pt x="5355547" y="2138746"/>
                </a:cubicBezTo>
                <a:cubicBezTo>
                  <a:pt x="5346952" y="2134616"/>
                  <a:pt x="5339809" y="2128421"/>
                  <a:pt x="5334115" y="2120161"/>
                </a:cubicBezTo>
                <a:cubicBezTo>
                  <a:pt x="5328423" y="2111901"/>
                  <a:pt x="5324126" y="2101632"/>
                  <a:pt x="5321224" y="2089354"/>
                </a:cubicBezTo>
                <a:cubicBezTo>
                  <a:pt x="5318322" y="2077075"/>
                  <a:pt x="5316870" y="2062899"/>
                  <a:pt x="5316870" y="2046826"/>
                </a:cubicBezTo>
                <a:cubicBezTo>
                  <a:pt x="5316870" y="2014233"/>
                  <a:pt x="5322674" y="1989508"/>
                  <a:pt x="5334283" y="1972654"/>
                </a:cubicBezTo>
                <a:cubicBezTo>
                  <a:pt x="5345891" y="1955799"/>
                  <a:pt x="5362635" y="1947372"/>
                  <a:pt x="5384513" y="1947372"/>
                </a:cubicBezTo>
                <a:cubicBezTo>
                  <a:pt x="5395675" y="1947372"/>
                  <a:pt x="5405275" y="1948934"/>
                  <a:pt x="5413311" y="1952060"/>
                </a:cubicBezTo>
                <a:cubicBezTo>
                  <a:pt x="5421347" y="1955185"/>
                  <a:pt x="5428268" y="1958645"/>
                  <a:pt x="5434072" y="1962440"/>
                </a:cubicBezTo>
                <a:cubicBezTo>
                  <a:pt x="5439878" y="1966235"/>
                  <a:pt x="5444899" y="1969696"/>
                  <a:pt x="5449141" y="1972821"/>
                </a:cubicBezTo>
                <a:cubicBezTo>
                  <a:pt x="5453382" y="1975947"/>
                  <a:pt x="5457402" y="1977509"/>
                  <a:pt x="5461197" y="1977509"/>
                </a:cubicBezTo>
                <a:cubicBezTo>
                  <a:pt x="5464768" y="1977509"/>
                  <a:pt x="5467670" y="1974886"/>
                  <a:pt x="5469902" y="1969640"/>
                </a:cubicBezTo>
                <a:cubicBezTo>
                  <a:pt x="5472135" y="1964394"/>
                  <a:pt x="5473251" y="1955297"/>
                  <a:pt x="5473251" y="1942349"/>
                </a:cubicBezTo>
                <a:cubicBezTo>
                  <a:pt x="5473251" y="1936768"/>
                  <a:pt x="5473084" y="1932024"/>
                  <a:pt x="5472749" y="1928117"/>
                </a:cubicBezTo>
                <a:cubicBezTo>
                  <a:pt x="5472414" y="1924210"/>
                  <a:pt x="5471968" y="1920917"/>
                  <a:pt x="5471409" y="1918238"/>
                </a:cubicBezTo>
                <a:cubicBezTo>
                  <a:pt x="5470851" y="1915560"/>
                  <a:pt x="5470070" y="1913383"/>
                  <a:pt x="5469066" y="1911709"/>
                </a:cubicBezTo>
                <a:cubicBezTo>
                  <a:pt x="5468061" y="1910034"/>
                  <a:pt x="5466331" y="1907969"/>
                  <a:pt x="5463875" y="1905514"/>
                </a:cubicBezTo>
                <a:cubicBezTo>
                  <a:pt x="5461419" y="1903058"/>
                  <a:pt x="5457234" y="1900156"/>
                  <a:pt x="5451318" y="1896807"/>
                </a:cubicBezTo>
                <a:cubicBezTo>
                  <a:pt x="5445402" y="1893459"/>
                  <a:pt x="5438705" y="1890445"/>
                  <a:pt x="5431226" y="1887766"/>
                </a:cubicBezTo>
                <a:cubicBezTo>
                  <a:pt x="5423747" y="1885087"/>
                  <a:pt x="5415711" y="1882966"/>
                  <a:pt x="5407116" y="1881403"/>
                </a:cubicBezTo>
                <a:cubicBezTo>
                  <a:pt x="5398521" y="1879841"/>
                  <a:pt x="5389760" y="1879059"/>
                  <a:pt x="5380829" y="1879059"/>
                </a:cubicBezTo>
                <a:close/>
                <a:moveTo>
                  <a:pt x="11252098" y="1878725"/>
                </a:moveTo>
                <a:cubicBezTo>
                  <a:pt x="11224639" y="1878725"/>
                  <a:pt x="11200697" y="1882854"/>
                  <a:pt x="11180270" y="1891115"/>
                </a:cubicBezTo>
                <a:cubicBezTo>
                  <a:pt x="11159843" y="1899374"/>
                  <a:pt x="11142821" y="1911039"/>
                  <a:pt x="11129203" y="1926108"/>
                </a:cubicBezTo>
                <a:cubicBezTo>
                  <a:pt x="11115585" y="1941177"/>
                  <a:pt x="11105372" y="1959259"/>
                  <a:pt x="11098563" y="1980356"/>
                </a:cubicBezTo>
                <a:cubicBezTo>
                  <a:pt x="11091754" y="2001452"/>
                  <a:pt x="11088350" y="2024725"/>
                  <a:pt x="11088350" y="2050175"/>
                </a:cubicBezTo>
                <a:cubicBezTo>
                  <a:pt x="11088350" y="2076517"/>
                  <a:pt x="11091475" y="2099958"/>
                  <a:pt x="11097726" y="2120496"/>
                </a:cubicBezTo>
                <a:cubicBezTo>
                  <a:pt x="11103977" y="2141034"/>
                  <a:pt x="11113576" y="2158336"/>
                  <a:pt x="11126524" y="2172400"/>
                </a:cubicBezTo>
                <a:cubicBezTo>
                  <a:pt x="11139472" y="2186464"/>
                  <a:pt x="11155769" y="2197180"/>
                  <a:pt x="11175414" y="2204547"/>
                </a:cubicBezTo>
                <a:cubicBezTo>
                  <a:pt x="11195060" y="2211914"/>
                  <a:pt x="11218165" y="2215597"/>
                  <a:pt x="11244731" y="2215597"/>
                </a:cubicBezTo>
                <a:cubicBezTo>
                  <a:pt x="11272190" y="2215597"/>
                  <a:pt x="11296188" y="2211467"/>
                  <a:pt x="11316727" y="2203207"/>
                </a:cubicBezTo>
                <a:cubicBezTo>
                  <a:pt x="11337265" y="2194947"/>
                  <a:pt x="11354343" y="2183227"/>
                  <a:pt x="11367961" y="2168047"/>
                </a:cubicBezTo>
                <a:cubicBezTo>
                  <a:pt x="11381579" y="2152866"/>
                  <a:pt x="11391736" y="2134783"/>
                  <a:pt x="11398433" y="2113799"/>
                </a:cubicBezTo>
                <a:cubicBezTo>
                  <a:pt x="11405131" y="2092814"/>
                  <a:pt x="11408479" y="2069597"/>
                  <a:pt x="11408479" y="2044147"/>
                </a:cubicBezTo>
                <a:cubicBezTo>
                  <a:pt x="11408479" y="2017581"/>
                  <a:pt x="11405354" y="1994029"/>
                  <a:pt x="11399103" y="1973491"/>
                </a:cubicBezTo>
                <a:cubicBezTo>
                  <a:pt x="11392852" y="1952952"/>
                  <a:pt x="11383309" y="1935651"/>
                  <a:pt x="11370472" y="1921587"/>
                </a:cubicBezTo>
                <a:cubicBezTo>
                  <a:pt x="11357636" y="1907523"/>
                  <a:pt x="11341395" y="1896863"/>
                  <a:pt x="11321750" y="1889608"/>
                </a:cubicBezTo>
                <a:cubicBezTo>
                  <a:pt x="11302104" y="1882352"/>
                  <a:pt x="11278887" y="1878725"/>
                  <a:pt x="11252098" y="1878725"/>
                </a:cubicBezTo>
                <a:close/>
                <a:moveTo>
                  <a:pt x="10209818" y="1878725"/>
                </a:moveTo>
                <a:cubicBezTo>
                  <a:pt x="10196646" y="1878725"/>
                  <a:pt x="10183866" y="1879785"/>
                  <a:pt x="10171476" y="1881906"/>
                </a:cubicBezTo>
                <a:cubicBezTo>
                  <a:pt x="10159086" y="1884027"/>
                  <a:pt x="10147645" y="1886761"/>
                  <a:pt x="10137152" y="1890110"/>
                </a:cubicBezTo>
                <a:cubicBezTo>
                  <a:pt x="10126660" y="1893459"/>
                  <a:pt x="10117507" y="1897086"/>
                  <a:pt x="10109693" y="1900993"/>
                </a:cubicBezTo>
                <a:cubicBezTo>
                  <a:pt x="10101880" y="1904900"/>
                  <a:pt x="10096410" y="1908472"/>
                  <a:pt x="10093285" y="1911709"/>
                </a:cubicBezTo>
                <a:cubicBezTo>
                  <a:pt x="10090160" y="1914946"/>
                  <a:pt x="10088039" y="1918573"/>
                  <a:pt x="10086923" y="1922592"/>
                </a:cubicBezTo>
                <a:cubicBezTo>
                  <a:pt x="10085806" y="1926610"/>
                  <a:pt x="10085248" y="1932079"/>
                  <a:pt x="10085248" y="1939000"/>
                </a:cubicBezTo>
                <a:cubicBezTo>
                  <a:pt x="10085248" y="1944135"/>
                  <a:pt x="10085583" y="1948823"/>
                  <a:pt x="10086253" y="1953064"/>
                </a:cubicBezTo>
                <a:cubicBezTo>
                  <a:pt x="10086923" y="1957306"/>
                  <a:pt x="10087871" y="1960878"/>
                  <a:pt x="10089099" y="1963780"/>
                </a:cubicBezTo>
                <a:cubicBezTo>
                  <a:pt x="10090327" y="1966682"/>
                  <a:pt x="10091890" y="1968914"/>
                  <a:pt x="10093787" y="1970477"/>
                </a:cubicBezTo>
                <a:cubicBezTo>
                  <a:pt x="10095685" y="1972040"/>
                  <a:pt x="10097862" y="1972821"/>
                  <a:pt x="10100317" y="1972821"/>
                </a:cubicBezTo>
                <a:cubicBezTo>
                  <a:pt x="10103889" y="1972821"/>
                  <a:pt x="10108521" y="1971258"/>
                  <a:pt x="10114214" y="1968133"/>
                </a:cubicBezTo>
                <a:cubicBezTo>
                  <a:pt x="10119907" y="1965008"/>
                  <a:pt x="10126995" y="1961547"/>
                  <a:pt x="10135478" y="1957752"/>
                </a:cubicBezTo>
                <a:cubicBezTo>
                  <a:pt x="10143961" y="1953957"/>
                  <a:pt x="10153728" y="1950497"/>
                  <a:pt x="10164778" y="1947372"/>
                </a:cubicBezTo>
                <a:cubicBezTo>
                  <a:pt x="10175829" y="1944246"/>
                  <a:pt x="10188386" y="1942683"/>
                  <a:pt x="10202451" y="1942683"/>
                </a:cubicBezTo>
                <a:cubicBezTo>
                  <a:pt x="10213166" y="1942683"/>
                  <a:pt x="10222152" y="1943800"/>
                  <a:pt x="10229407" y="1946032"/>
                </a:cubicBezTo>
                <a:cubicBezTo>
                  <a:pt x="10236662" y="1948265"/>
                  <a:pt x="10242467" y="1951725"/>
                  <a:pt x="10246820" y="1956413"/>
                </a:cubicBezTo>
                <a:cubicBezTo>
                  <a:pt x="10251173" y="1961101"/>
                  <a:pt x="10254299" y="1966961"/>
                  <a:pt x="10256196" y="1973993"/>
                </a:cubicBezTo>
                <a:cubicBezTo>
                  <a:pt x="10258094" y="1981025"/>
                  <a:pt x="10259042" y="1989229"/>
                  <a:pt x="10259042" y="1998606"/>
                </a:cubicBezTo>
                <a:lnTo>
                  <a:pt x="10259042" y="2016688"/>
                </a:lnTo>
                <a:lnTo>
                  <a:pt x="10229909" y="2016688"/>
                </a:lnTo>
                <a:cubicBezTo>
                  <a:pt x="10203343" y="2016688"/>
                  <a:pt x="10180015" y="2018697"/>
                  <a:pt x="10159923" y="2022716"/>
                </a:cubicBezTo>
                <a:cubicBezTo>
                  <a:pt x="10139831" y="2026734"/>
                  <a:pt x="10123032" y="2032929"/>
                  <a:pt x="10109526" y="2041301"/>
                </a:cubicBezTo>
                <a:cubicBezTo>
                  <a:pt x="10096020" y="2049672"/>
                  <a:pt x="10085862" y="2060276"/>
                  <a:pt x="10079053" y="2073113"/>
                </a:cubicBezTo>
                <a:cubicBezTo>
                  <a:pt x="10072245" y="2085949"/>
                  <a:pt x="10068840" y="2101074"/>
                  <a:pt x="10068840" y="2118487"/>
                </a:cubicBezTo>
                <a:cubicBezTo>
                  <a:pt x="10068840" y="2134560"/>
                  <a:pt x="10071519" y="2148624"/>
                  <a:pt x="10076877" y="2160679"/>
                </a:cubicBezTo>
                <a:cubicBezTo>
                  <a:pt x="10082235" y="2172735"/>
                  <a:pt x="10089769" y="2182836"/>
                  <a:pt x="10099480" y="2190985"/>
                </a:cubicBezTo>
                <a:cubicBezTo>
                  <a:pt x="10109191" y="2199133"/>
                  <a:pt x="10120688" y="2205272"/>
                  <a:pt x="10133971" y="2209402"/>
                </a:cubicBezTo>
                <a:cubicBezTo>
                  <a:pt x="10147254" y="2213532"/>
                  <a:pt x="10161820" y="2215597"/>
                  <a:pt x="10177671" y="2215597"/>
                </a:cubicBezTo>
                <a:cubicBezTo>
                  <a:pt x="10196869" y="2215597"/>
                  <a:pt x="10214338" y="2211914"/>
                  <a:pt x="10230077" y="2204547"/>
                </a:cubicBezTo>
                <a:cubicBezTo>
                  <a:pt x="10245815" y="2197180"/>
                  <a:pt x="10259824" y="2186910"/>
                  <a:pt x="10272102" y="2173739"/>
                </a:cubicBezTo>
                <a:lnTo>
                  <a:pt x="10272102" y="2197514"/>
                </a:lnTo>
                <a:cubicBezTo>
                  <a:pt x="10272102" y="2200640"/>
                  <a:pt x="10273051" y="2203095"/>
                  <a:pt x="10274948" y="2204881"/>
                </a:cubicBezTo>
                <a:cubicBezTo>
                  <a:pt x="10276846" y="2206667"/>
                  <a:pt x="10280083" y="2207951"/>
                  <a:pt x="10284659" y="2208732"/>
                </a:cubicBezTo>
                <a:cubicBezTo>
                  <a:pt x="10289236" y="2209514"/>
                  <a:pt x="10296547" y="2209904"/>
                  <a:pt x="10306593" y="2209904"/>
                </a:cubicBezTo>
                <a:cubicBezTo>
                  <a:pt x="10315969" y="2209904"/>
                  <a:pt x="10323057" y="2209514"/>
                  <a:pt x="10327857" y="2208732"/>
                </a:cubicBezTo>
                <a:cubicBezTo>
                  <a:pt x="10332657" y="2207951"/>
                  <a:pt x="10336173" y="2206667"/>
                  <a:pt x="10338405" y="2204881"/>
                </a:cubicBezTo>
                <a:cubicBezTo>
                  <a:pt x="10340637" y="2203095"/>
                  <a:pt x="10341754" y="2200640"/>
                  <a:pt x="10341754" y="2197514"/>
                </a:cubicBezTo>
                <a:lnTo>
                  <a:pt x="10341754" y="1996596"/>
                </a:lnTo>
                <a:cubicBezTo>
                  <a:pt x="10341754" y="1976058"/>
                  <a:pt x="10339298" y="1958310"/>
                  <a:pt x="10334387" y="1943353"/>
                </a:cubicBezTo>
                <a:cubicBezTo>
                  <a:pt x="10329475" y="1928396"/>
                  <a:pt x="10321662" y="1916173"/>
                  <a:pt x="10310946" y="1906686"/>
                </a:cubicBezTo>
                <a:cubicBezTo>
                  <a:pt x="10300231" y="1897198"/>
                  <a:pt x="10286557" y="1890166"/>
                  <a:pt x="10269925" y="1885589"/>
                </a:cubicBezTo>
                <a:cubicBezTo>
                  <a:pt x="10253294" y="1881013"/>
                  <a:pt x="10233258" y="1878725"/>
                  <a:pt x="10209818" y="1878725"/>
                </a:cubicBezTo>
                <a:close/>
                <a:moveTo>
                  <a:pt x="9894934" y="1878725"/>
                </a:moveTo>
                <a:cubicBezTo>
                  <a:pt x="9884442" y="1878725"/>
                  <a:pt x="9874564" y="1879841"/>
                  <a:pt x="9865299" y="1882073"/>
                </a:cubicBezTo>
                <a:cubicBezTo>
                  <a:pt x="9856034" y="1884306"/>
                  <a:pt x="9847049" y="1887710"/>
                  <a:pt x="9838343" y="1892287"/>
                </a:cubicBezTo>
                <a:cubicBezTo>
                  <a:pt x="9829636" y="1896863"/>
                  <a:pt x="9821097" y="1902556"/>
                  <a:pt x="9812725" y="1909365"/>
                </a:cubicBezTo>
                <a:cubicBezTo>
                  <a:pt x="9804354" y="1916173"/>
                  <a:pt x="9795815" y="1924043"/>
                  <a:pt x="9787108" y="1932972"/>
                </a:cubicBezTo>
                <a:lnTo>
                  <a:pt x="9787108" y="1897812"/>
                </a:lnTo>
                <a:cubicBezTo>
                  <a:pt x="9787108" y="1895579"/>
                  <a:pt x="9786550" y="1893626"/>
                  <a:pt x="9785434" y="1891952"/>
                </a:cubicBezTo>
                <a:cubicBezTo>
                  <a:pt x="9784318" y="1890277"/>
                  <a:pt x="9782365" y="1888882"/>
                  <a:pt x="9779574" y="1887766"/>
                </a:cubicBezTo>
                <a:cubicBezTo>
                  <a:pt x="9776783" y="1886650"/>
                  <a:pt x="9773100" y="1885812"/>
                  <a:pt x="9768524" y="1885254"/>
                </a:cubicBezTo>
                <a:cubicBezTo>
                  <a:pt x="9763947" y="1884696"/>
                  <a:pt x="9758310" y="1884417"/>
                  <a:pt x="9751613" y="1884417"/>
                </a:cubicBezTo>
                <a:cubicBezTo>
                  <a:pt x="9744692" y="1884417"/>
                  <a:pt x="9738944" y="1884696"/>
                  <a:pt x="9734367" y="1885254"/>
                </a:cubicBezTo>
                <a:cubicBezTo>
                  <a:pt x="9729791" y="1885812"/>
                  <a:pt x="9726107" y="1886650"/>
                  <a:pt x="9723317" y="1887766"/>
                </a:cubicBezTo>
                <a:cubicBezTo>
                  <a:pt x="9720526" y="1888882"/>
                  <a:pt x="9718573" y="1890277"/>
                  <a:pt x="9717457" y="1891952"/>
                </a:cubicBezTo>
                <a:cubicBezTo>
                  <a:pt x="9716341" y="1893626"/>
                  <a:pt x="9715783" y="1895579"/>
                  <a:pt x="9715783" y="1897812"/>
                </a:cubicBezTo>
                <a:lnTo>
                  <a:pt x="9715783" y="2315051"/>
                </a:lnTo>
                <a:cubicBezTo>
                  <a:pt x="9715783" y="2317284"/>
                  <a:pt x="9716452" y="2319293"/>
                  <a:pt x="9717792" y="2321079"/>
                </a:cubicBezTo>
                <a:cubicBezTo>
                  <a:pt x="9719131" y="2322865"/>
                  <a:pt x="9721419" y="2324372"/>
                  <a:pt x="9724656" y="2325600"/>
                </a:cubicBezTo>
                <a:cubicBezTo>
                  <a:pt x="9727893" y="2326827"/>
                  <a:pt x="9732191" y="2327776"/>
                  <a:pt x="9737549" y="2328446"/>
                </a:cubicBezTo>
                <a:cubicBezTo>
                  <a:pt x="9742906" y="2329116"/>
                  <a:pt x="9749715" y="2329451"/>
                  <a:pt x="9757975" y="2329451"/>
                </a:cubicBezTo>
                <a:cubicBezTo>
                  <a:pt x="9766235" y="2329451"/>
                  <a:pt x="9773044" y="2329116"/>
                  <a:pt x="9778402" y="2328446"/>
                </a:cubicBezTo>
                <a:cubicBezTo>
                  <a:pt x="9783760" y="2327776"/>
                  <a:pt x="9788057" y="2326827"/>
                  <a:pt x="9791294" y="2325600"/>
                </a:cubicBezTo>
                <a:cubicBezTo>
                  <a:pt x="9794531" y="2324372"/>
                  <a:pt x="9796819" y="2322865"/>
                  <a:pt x="9798159" y="2321079"/>
                </a:cubicBezTo>
                <a:cubicBezTo>
                  <a:pt x="9799498" y="2319293"/>
                  <a:pt x="9800168" y="2317284"/>
                  <a:pt x="9800168" y="2315051"/>
                </a:cubicBezTo>
                <a:lnTo>
                  <a:pt x="9800168" y="2174409"/>
                </a:lnTo>
                <a:cubicBezTo>
                  <a:pt x="9807312" y="2181329"/>
                  <a:pt x="9814232" y="2187357"/>
                  <a:pt x="9820930" y="2192492"/>
                </a:cubicBezTo>
                <a:cubicBezTo>
                  <a:pt x="9827627" y="2197626"/>
                  <a:pt x="9834380" y="2201923"/>
                  <a:pt x="9841189" y="2205384"/>
                </a:cubicBezTo>
                <a:cubicBezTo>
                  <a:pt x="9847998" y="2208844"/>
                  <a:pt x="9855030" y="2211411"/>
                  <a:pt x="9862285" y="2213086"/>
                </a:cubicBezTo>
                <a:cubicBezTo>
                  <a:pt x="9869541" y="2214760"/>
                  <a:pt x="9877522" y="2215597"/>
                  <a:pt x="9886228" y="2215597"/>
                </a:cubicBezTo>
                <a:cubicBezTo>
                  <a:pt x="9907213" y="2215597"/>
                  <a:pt x="9925853" y="2211579"/>
                  <a:pt x="9942150" y="2203542"/>
                </a:cubicBezTo>
                <a:cubicBezTo>
                  <a:pt x="9958447" y="2195505"/>
                  <a:pt x="9972065" y="2184008"/>
                  <a:pt x="9983003" y="2169051"/>
                </a:cubicBezTo>
                <a:cubicBezTo>
                  <a:pt x="9993942" y="2154094"/>
                  <a:pt x="10002258" y="2135956"/>
                  <a:pt x="10007951" y="2114636"/>
                </a:cubicBezTo>
                <a:cubicBezTo>
                  <a:pt x="10013643" y="2093316"/>
                  <a:pt x="10016490" y="2069373"/>
                  <a:pt x="10016490" y="2042808"/>
                </a:cubicBezTo>
                <a:cubicBezTo>
                  <a:pt x="10016490" y="2020260"/>
                  <a:pt x="10014257" y="1999052"/>
                  <a:pt x="10009793" y="1979183"/>
                </a:cubicBezTo>
                <a:cubicBezTo>
                  <a:pt x="10005328" y="1959315"/>
                  <a:pt x="9998240" y="1941902"/>
                  <a:pt x="9988529" y="1926945"/>
                </a:cubicBezTo>
                <a:cubicBezTo>
                  <a:pt x="9978818" y="1911988"/>
                  <a:pt x="9966260" y="1900212"/>
                  <a:pt x="9950857" y="1891617"/>
                </a:cubicBezTo>
                <a:cubicBezTo>
                  <a:pt x="9935453" y="1883022"/>
                  <a:pt x="9916812" y="1878725"/>
                  <a:pt x="9894934" y="1878725"/>
                </a:cubicBezTo>
                <a:close/>
                <a:moveTo>
                  <a:pt x="9326597" y="1878725"/>
                </a:moveTo>
                <a:cubicBezTo>
                  <a:pt x="9308738" y="1878725"/>
                  <a:pt x="9291604" y="1883189"/>
                  <a:pt x="9275195" y="1892119"/>
                </a:cubicBezTo>
                <a:cubicBezTo>
                  <a:pt x="9258787" y="1901049"/>
                  <a:pt x="9242323" y="1914443"/>
                  <a:pt x="9225803" y="1932303"/>
                </a:cubicBezTo>
                <a:lnTo>
                  <a:pt x="9225803" y="1897812"/>
                </a:lnTo>
                <a:cubicBezTo>
                  <a:pt x="9225803" y="1895579"/>
                  <a:pt x="9225245" y="1893626"/>
                  <a:pt x="9224129" y="1891952"/>
                </a:cubicBezTo>
                <a:cubicBezTo>
                  <a:pt x="9223013" y="1890277"/>
                  <a:pt x="9221171" y="1888882"/>
                  <a:pt x="9218604" y="1887766"/>
                </a:cubicBezTo>
                <a:cubicBezTo>
                  <a:pt x="9216036" y="1886650"/>
                  <a:pt x="9212409" y="1885812"/>
                  <a:pt x="9207721" y="1885254"/>
                </a:cubicBezTo>
                <a:cubicBezTo>
                  <a:pt x="9203032" y="1884696"/>
                  <a:pt x="9197117" y="1884417"/>
                  <a:pt x="9189973" y="1884417"/>
                </a:cubicBezTo>
                <a:cubicBezTo>
                  <a:pt x="9183052" y="1884417"/>
                  <a:pt x="9177304" y="1884696"/>
                  <a:pt x="9172727" y="1885254"/>
                </a:cubicBezTo>
                <a:cubicBezTo>
                  <a:pt x="9168151" y="1885812"/>
                  <a:pt x="9164412" y="1886650"/>
                  <a:pt x="9161509" y="1887766"/>
                </a:cubicBezTo>
                <a:cubicBezTo>
                  <a:pt x="9158607" y="1888882"/>
                  <a:pt x="9156598" y="1890277"/>
                  <a:pt x="9155482" y="1891952"/>
                </a:cubicBezTo>
                <a:cubicBezTo>
                  <a:pt x="9154366" y="1893626"/>
                  <a:pt x="9153808" y="1895579"/>
                  <a:pt x="9153808" y="1897812"/>
                </a:cubicBezTo>
                <a:lnTo>
                  <a:pt x="9153808" y="2196510"/>
                </a:lnTo>
                <a:cubicBezTo>
                  <a:pt x="9153808" y="2198742"/>
                  <a:pt x="9154477" y="2200696"/>
                  <a:pt x="9155817" y="2202370"/>
                </a:cubicBezTo>
                <a:cubicBezTo>
                  <a:pt x="9157156" y="2204044"/>
                  <a:pt x="9159444" y="2205440"/>
                  <a:pt x="9162681" y="2206556"/>
                </a:cubicBezTo>
                <a:cubicBezTo>
                  <a:pt x="9165918" y="2207672"/>
                  <a:pt x="9170216" y="2208509"/>
                  <a:pt x="9175574" y="2209067"/>
                </a:cubicBezTo>
                <a:cubicBezTo>
                  <a:pt x="9180931" y="2209625"/>
                  <a:pt x="9187740" y="2209904"/>
                  <a:pt x="9196000" y="2209904"/>
                </a:cubicBezTo>
                <a:cubicBezTo>
                  <a:pt x="9204260" y="2209904"/>
                  <a:pt x="9211069" y="2209625"/>
                  <a:pt x="9216427" y="2209067"/>
                </a:cubicBezTo>
                <a:cubicBezTo>
                  <a:pt x="9221785" y="2208509"/>
                  <a:pt x="9226082" y="2207672"/>
                  <a:pt x="9229319" y="2206556"/>
                </a:cubicBezTo>
                <a:cubicBezTo>
                  <a:pt x="9232556" y="2205440"/>
                  <a:pt x="9234844" y="2204044"/>
                  <a:pt x="9236184" y="2202370"/>
                </a:cubicBezTo>
                <a:cubicBezTo>
                  <a:pt x="9237523" y="2200696"/>
                  <a:pt x="9238193" y="2198742"/>
                  <a:pt x="9238193" y="2196510"/>
                </a:cubicBezTo>
                <a:lnTo>
                  <a:pt x="9238193" y="1997936"/>
                </a:lnTo>
                <a:cubicBezTo>
                  <a:pt x="9250025" y="1982979"/>
                  <a:pt x="9261075" y="1971593"/>
                  <a:pt x="9271345" y="1963780"/>
                </a:cubicBezTo>
                <a:cubicBezTo>
                  <a:pt x="9281614" y="1955966"/>
                  <a:pt x="9291883" y="1952060"/>
                  <a:pt x="9302152" y="1952060"/>
                </a:cubicBezTo>
                <a:cubicBezTo>
                  <a:pt x="9310189" y="1952060"/>
                  <a:pt x="9317221" y="1953678"/>
                  <a:pt x="9323248" y="1956915"/>
                </a:cubicBezTo>
                <a:cubicBezTo>
                  <a:pt x="9329276" y="1960152"/>
                  <a:pt x="9334187" y="1964729"/>
                  <a:pt x="9337982" y="1970645"/>
                </a:cubicBezTo>
                <a:cubicBezTo>
                  <a:pt x="9341777" y="1976560"/>
                  <a:pt x="9344624" y="1983648"/>
                  <a:pt x="9346521" y="1991908"/>
                </a:cubicBezTo>
                <a:cubicBezTo>
                  <a:pt x="9348419" y="2000168"/>
                  <a:pt x="9349368" y="2009321"/>
                  <a:pt x="9349368" y="2019367"/>
                </a:cubicBezTo>
                <a:lnTo>
                  <a:pt x="9349368" y="2196510"/>
                </a:lnTo>
                <a:cubicBezTo>
                  <a:pt x="9349368" y="2198742"/>
                  <a:pt x="9350037" y="2200696"/>
                  <a:pt x="9351377" y="2202370"/>
                </a:cubicBezTo>
                <a:cubicBezTo>
                  <a:pt x="9352716" y="2204044"/>
                  <a:pt x="9355005" y="2205440"/>
                  <a:pt x="9358242" y="2206556"/>
                </a:cubicBezTo>
                <a:cubicBezTo>
                  <a:pt x="9361479" y="2207672"/>
                  <a:pt x="9365776" y="2208509"/>
                  <a:pt x="9371134" y="2209067"/>
                </a:cubicBezTo>
                <a:cubicBezTo>
                  <a:pt x="9376492" y="2209625"/>
                  <a:pt x="9383301" y="2209904"/>
                  <a:pt x="9391560" y="2209904"/>
                </a:cubicBezTo>
                <a:cubicBezTo>
                  <a:pt x="9399597" y="2209904"/>
                  <a:pt x="9406294" y="2209625"/>
                  <a:pt x="9411652" y="2209067"/>
                </a:cubicBezTo>
                <a:cubicBezTo>
                  <a:pt x="9417010" y="2208509"/>
                  <a:pt x="9421307" y="2207672"/>
                  <a:pt x="9424545" y="2206556"/>
                </a:cubicBezTo>
                <a:cubicBezTo>
                  <a:pt x="9427782" y="2205440"/>
                  <a:pt x="9430070" y="2204044"/>
                  <a:pt x="9431409" y="2202370"/>
                </a:cubicBezTo>
                <a:cubicBezTo>
                  <a:pt x="9432749" y="2200696"/>
                  <a:pt x="9433418" y="2198742"/>
                  <a:pt x="9433418" y="2196510"/>
                </a:cubicBezTo>
                <a:lnTo>
                  <a:pt x="9433418" y="1997936"/>
                </a:lnTo>
                <a:cubicBezTo>
                  <a:pt x="9445473" y="1982979"/>
                  <a:pt x="9456636" y="1971593"/>
                  <a:pt x="9466905" y="1963780"/>
                </a:cubicBezTo>
                <a:cubicBezTo>
                  <a:pt x="9477174" y="1955966"/>
                  <a:pt x="9487331" y="1952060"/>
                  <a:pt x="9497377" y="1952060"/>
                </a:cubicBezTo>
                <a:cubicBezTo>
                  <a:pt x="9505637" y="1952060"/>
                  <a:pt x="9512725" y="1953678"/>
                  <a:pt x="9518641" y="1956915"/>
                </a:cubicBezTo>
                <a:cubicBezTo>
                  <a:pt x="9524557" y="1960152"/>
                  <a:pt x="9529468" y="1964729"/>
                  <a:pt x="9533375" y="1970645"/>
                </a:cubicBezTo>
                <a:cubicBezTo>
                  <a:pt x="9537282" y="1976560"/>
                  <a:pt x="9540184" y="1983648"/>
                  <a:pt x="9542082" y="1991908"/>
                </a:cubicBezTo>
                <a:cubicBezTo>
                  <a:pt x="9543979" y="2000168"/>
                  <a:pt x="9544928" y="2009321"/>
                  <a:pt x="9544928" y="2019367"/>
                </a:cubicBezTo>
                <a:lnTo>
                  <a:pt x="9544928" y="2196510"/>
                </a:lnTo>
                <a:cubicBezTo>
                  <a:pt x="9544928" y="2198742"/>
                  <a:pt x="9545542" y="2200696"/>
                  <a:pt x="9546770" y="2202370"/>
                </a:cubicBezTo>
                <a:cubicBezTo>
                  <a:pt x="9547997" y="2204044"/>
                  <a:pt x="9550230" y="2205440"/>
                  <a:pt x="9553467" y="2206556"/>
                </a:cubicBezTo>
                <a:cubicBezTo>
                  <a:pt x="9556704" y="2207672"/>
                  <a:pt x="9561001" y="2208509"/>
                  <a:pt x="9566359" y="2209067"/>
                </a:cubicBezTo>
                <a:cubicBezTo>
                  <a:pt x="9571717" y="2209625"/>
                  <a:pt x="9578637" y="2209904"/>
                  <a:pt x="9587121" y="2209904"/>
                </a:cubicBezTo>
                <a:cubicBezTo>
                  <a:pt x="9595381" y="2209904"/>
                  <a:pt x="9602189" y="2209625"/>
                  <a:pt x="9607547" y="2209067"/>
                </a:cubicBezTo>
                <a:cubicBezTo>
                  <a:pt x="9612905" y="2208509"/>
                  <a:pt x="9617147" y="2207672"/>
                  <a:pt x="9620272" y="2206556"/>
                </a:cubicBezTo>
                <a:cubicBezTo>
                  <a:pt x="9623397" y="2205440"/>
                  <a:pt x="9625630" y="2204044"/>
                  <a:pt x="9626969" y="2202370"/>
                </a:cubicBezTo>
                <a:cubicBezTo>
                  <a:pt x="9628309" y="2200696"/>
                  <a:pt x="9628979" y="2198742"/>
                  <a:pt x="9628979" y="2196510"/>
                </a:cubicBezTo>
                <a:lnTo>
                  <a:pt x="9628979" y="2005303"/>
                </a:lnTo>
                <a:cubicBezTo>
                  <a:pt x="9628979" y="1988113"/>
                  <a:pt x="9627193" y="1971817"/>
                  <a:pt x="9623621" y="1956413"/>
                </a:cubicBezTo>
                <a:cubicBezTo>
                  <a:pt x="9620049" y="1941009"/>
                  <a:pt x="9614077" y="1927559"/>
                  <a:pt x="9605706" y="1916062"/>
                </a:cubicBezTo>
                <a:cubicBezTo>
                  <a:pt x="9597334" y="1904565"/>
                  <a:pt x="9586339" y="1895468"/>
                  <a:pt x="9572722" y="1888770"/>
                </a:cubicBezTo>
                <a:cubicBezTo>
                  <a:pt x="9559104" y="1882073"/>
                  <a:pt x="9542361" y="1878725"/>
                  <a:pt x="9522492" y="1878725"/>
                </a:cubicBezTo>
                <a:cubicBezTo>
                  <a:pt x="9513786" y="1878725"/>
                  <a:pt x="9505247" y="1879785"/>
                  <a:pt x="9496875" y="1881906"/>
                </a:cubicBezTo>
                <a:cubicBezTo>
                  <a:pt x="9488503" y="1884027"/>
                  <a:pt x="9480132" y="1887264"/>
                  <a:pt x="9471760" y="1891617"/>
                </a:cubicBezTo>
                <a:cubicBezTo>
                  <a:pt x="9463389" y="1895970"/>
                  <a:pt x="9454905" y="1901607"/>
                  <a:pt x="9446311" y="1908527"/>
                </a:cubicBezTo>
                <a:cubicBezTo>
                  <a:pt x="9437716" y="1915448"/>
                  <a:pt x="9428954" y="1923708"/>
                  <a:pt x="9420024" y="1933307"/>
                </a:cubicBezTo>
                <a:cubicBezTo>
                  <a:pt x="9416229" y="1925047"/>
                  <a:pt x="9411541" y="1917569"/>
                  <a:pt x="9405960" y="1910871"/>
                </a:cubicBezTo>
                <a:cubicBezTo>
                  <a:pt x="9400379" y="1904174"/>
                  <a:pt x="9393737" y="1898426"/>
                  <a:pt x="9386035" y="1893626"/>
                </a:cubicBezTo>
                <a:cubicBezTo>
                  <a:pt x="9378333" y="1888826"/>
                  <a:pt x="9369571" y="1885143"/>
                  <a:pt x="9359748" y="1882575"/>
                </a:cubicBezTo>
                <a:cubicBezTo>
                  <a:pt x="9349926" y="1880008"/>
                  <a:pt x="9338875" y="1878725"/>
                  <a:pt x="9326597" y="1878725"/>
                </a:cubicBezTo>
                <a:close/>
                <a:moveTo>
                  <a:pt x="7993097" y="1878725"/>
                </a:moveTo>
                <a:cubicBezTo>
                  <a:pt x="7975238" y="1878725"/>
                  <a:pt x="7958104" y="1883189"/>
                  <a:pt x="7941696" y="1892119"/>
                </a:cubicBezTo>
                <a:cubicBezTo>
                  <a:pt x="7925287" y="1901049"/>
                  <a:pt x="7908823" y="1914443"/>
                  <a:pt x="7892303" y="1932303"/>
                </a:cubicBezTo>
                <a:lnTo>
                  <a:pt x="7892303" y="1897812"/>
                </a:lnTo>
                <a:cubicBezTo>
                  <a:pt x="7892303" y="1895579"/>
                  <a:pt x="7891745" y="1893626"/>
                  <a:pt x="7890629" y="1891952"/>
                </a:cubicBezTo>
                <a:cubicBezTo>
                  <a:pt x="7889513" y="1890277"/>
                  <a:pt x="7887671" y="1888882"/>
                  <a:pt x="7885104" y="1887766"/>
                </a:cubicBezTo>
                <a:cubicBezTo>
                  <a:pt x="7882537" y="1886650"/>
                  <a:pt x="7878909" y="1885812"/>
                  <a:pt x="7874221" y="1885254"/>
                </a:cubicBezTo>
                <a:cubicBezTo>
                  <a:pt x="7869533" y="1884696"/>
                  <a:pt x="7863617" y="1884417"/>
                  <a:pt x="7856473" y="1884417"/>
                </a:cubicBezTo>
                <a:cubicBezTo>
                  <a:pt x="7849553" y="1884417"/>
                  <a:pt x="7843804" y="1884696"/>
                  <a:pt x="7839228" y="1885254"/>
                </a:cubicBezTo>
                <a:cubicBezTo>
                  <a:pt x="7834651" y="1885812"/>
                  <a:pt x="7830912" y="1886650"/>
                  <a:pt x="7828010" y="1887766"/>
                </a:cubicBezTo>
                <a:cubicBezTo>
                  <a:pt x="7825107" y="1888882"/>
                  <a:pt x="7823098" y="1890277"/>
                  <a:pt x="7821982" y="1891952"/>
                </a:cubicBezTo>
                <a:cubicBezTo>
                  <a:pt x="7820866" y="1893626"/>
                  <a:pt x="7820308" y="1895579"/>
                  <a:pt x="7820308" y="1897812"/>
                </a:cubicBezTo>
                <a:lnTo>
                  <a:pt x="7820308" y="2196510"/>
                </a:lnTo>
                <a:cubicBezTo>
                  <a:pt x="7820308" y="2198742"/>
                  <a:pt x="7820978" y="2200696"/>
                  <a:pt x="7822317" y="2202370"/>
                </a:cubicBezTo>
                <a:cubicBezTo>
                  <a:pt x="7823656" y="2204044"/>
                  <a:pt x="7825945" y="2205440"/>
                  <a:pt x="7829182" y="2206556"/>
                </a:cubicBezTo>
                <a:cubicBezTo>
                  <a:pt x="7832419" y="2207672"/>
                  <a:pt x="7836716" y="2208509"/>
                  <a:pt x="7842074" y="2209067"/>
                </a:cubicBezTo>
                <a:cubicBezTo>
                  <a:pt x="7847432" y="2209625"/>
                  <a:pt x="7854241" y="2209904"/>
                  <a:pt x="7862501" y="2209904"/>
                </a:cubicBezTo>
                <a:cubicBezTo>
                  <a:pt x="7870761" y="2209904"/>
                  <a:pt x="7877569" y="2209625"/>
                  <a:pt x="7882927" y="2209067"/>
                </a:cubicBezTo>
                <a:cubicBezTo>
                  <a:pt x="7888285" y="2208509"/>
                  <a:pt x="7892582" y="2207672"/>
                  <a:pt x="7895819" y="2206556"/>
                </a:cubicBezTo>
                <a:cubicBezTo>
                  <a:pt x="7899056" y="2205440"/>
                  <a:pt x="7901345" y="2204044"/>
                  <a:pt x="7902684" y="2202370"/>
                </a:cubicBezTo>
                <a:cubicBezTo>
                  <a:pt x="7904024" y="2200696"/>
                  <a:pt x="7904693" y="2198742"/>
                  <a:pt x="7904693" y="2196510"/>
                </a:cubicBezTo>
                <a:lnTo>
                  <a:pt x="7904693" y="1997936"/>
                </a:lnTo>
                <a:cubicBezTo>
                  <a:pt x="7916525" y="1982979"/>
                  <a:pt x="7927576" y="1971593"/>
                  <a:pt x="7937845" y="1963780"/>
                </a:cubicBezTo>
                <a:cubicBezTo>
                  <a:pt x="7948114" y="1955966"/>
                  <a:pt x="7958383" y="1952060"/>
                  <a:pt x="7968652" y="1952060"/>
                </a:cubicBezTo>
                <a:cubicBezTo>
                  <a:pt x="7976689" y="1952060"/>
                  <a:pt x="7983721" y="1953678"/>
                  <a:pt x="7989749" y="1956915"/>
                </a:cubicBezTo>
                <a:cubicBezTo>
                  <a:pt x="7995776" y="1960152"/>
                  <a:pt x="8000687" y="1964729"/>
                  <a:pt x="8004483" y="1970645"/>
                </a:cubicBezTo>
                <a:cubicBezTo>
                  <a:pt x="8008278" y="1976560"/>
                  <a:pt x="8011124" y="1983648"/>
                  <a:pt x="8013022" y="1991908"/>
                </a:cubicBezTo>
                <a:cubicBezTo>
                  <a:pt x="8014919" y="2000168"/>
                  <a:pt x="8015868" y="2009321"/>
                  <a:pt x="8015868" y="2019367"/>
                </a:cubicBezTo>
                <a:lnTo>
                  <a:pt x="8015868" y="2196510"/>
                </a:lnTo>
                <a:cubicBezTo>
                  <a:pt x="8015868" y="2198742"/>
                  <a:pt x="8016538" y="2200696"/>
                  <a:pt x="8017877" y="2202370"/>
                </a:cubicBezTo>
                <a:cubicBezTo>
                  <a:pt x="8019217" y="2204044"/>
                  <a:pt x="8021505" y="2205440"/>
                  <a:pt x="8024742" y="2206556"/>
                </a:cubicBezTo>
                <a:cubicBezTo>
                  <a:pt x="8027979" y="2207672"/>
                  <a:pt x="8032276" y="2208509"/>
                  <a:pt x="8037634" y="2209067"/>
                </a:cubicBezTo>
                <a:cubicBezTo>
                  <a:pt x="8042992" y="2209625"/>
                  <a:pt x="8049801" y="2209904"/>
                  <a:pt x="8058061" y="2209904"/>
                </a:cubicBezTo>
                <a:cubicBezTo>
                  <a:pt x="8066097" y="2209904"/>
                  <a:pt x="8072795" y="2209625"/>
                  <a:pt x="8078153" y="2209067"/>
                </a:cubicBezTo>
                <a:cubicBezTo>
                  <a:pt x="8083510" y="2208509"/>
                  <a:pt x="8087808" y="2207672"/>
                  <a:pt x="8091045" y="2206556"/>
                </a:cubicBezTo>
                <a:cubicBezTo>
                  <a:pt x="8094282" y="2205440"/>
                  <a:pt x="8096570" y="2204044"/>
                  <a:pt x="8097909" y="2202370"/>
                </a:cubicBezTo>
                <a:cubicBezTo>
                  <a:pt x="8099249" y="2200696"/>
                  <a:pt x="8099919" y="2198742"/>
                  <a:pt x="8099919" y="2196510"/>
                </a:cubicBezTo>
                <a:lnTo>
                  <a:pt x="8099919" y="1997936"/>
                </a:lnTo>
                <a:cubicBezTo>
                  <a:pt x="8111974" y="1982979"/>
                  <a:pt x="8123136" y="1971593"/>
                  <a:pt x="8133405" y="1963780"/>
                </a:cubicBezTo>
                <a:cubicBezTo>
                  <a:pt x="8143674" y="1955966"/>
                  <a:pt x="8153832" y="1952060"/>
                  <a:pt x="8163878" y="1952060"/>
                </a:cubicBezTo>
                <a:cubicBezTo>
                  <a:pt x="8172137" y="1952060"/>
                  <a:pt x="8179225" y="1953678"/>
                  <a:pt x="8185141" y="1956915"/>
                </a:cubicBezTo>
                <a:cubicBezTo>
                  <a:pt x="8191057" y="1960152"/>
                  <a:pt x="8195969" y="1964729"/>
                  <a:pt x="8199875" y="1970645"/>
                </a:cubicBezTo>
                <a:cubicBezTo>
                  <a:pt x="8203782" y="1976560"/>
                  <a:pt x="8206684" y="1983648"/>
                  <a:pt x="8208582" y="1991908"/>
                </a:cubicBezTo>
                <a:cubicBezTo>
                  <a:pt x="8210479" y="2000168"/>
                  <a:pt x="8211428" y="2009321"/>
                  <a:pt x="8211428" y="2019367"/>
                </a:cubicBezTo>
                <a:lnTo>
                  <a:pt x="8211428" y="2196510"/>
                </a:lnTo>
                <a:cubicBezTo>
                  <a:pt x="8211428" y="2198742"/>
                  <a:pt x="8212042" y="2200696"/>
                  <a:pt x="8213270" y="2202370"/>
                </a:cubicBezTo>
                <a:cubicBezTo>
                  <a:pt x="8214498" y="2204044"/>
                  <a:pt x="8216730" y="2205440"/>
                  <a:pt x="8219967" y="2206556"/>
                </a:cubicBezTo>
                <a:cubicBezTo>
                  <a:pt x="8223204" y="2207672"/>
                  <a:pt x="8227502" y="2208509"/>
                  <a:pt x="8232859" y="2209067"/>
                </a:cubicBezTo>
                <a:cubicBezTo>
                  <a:pt x="8238217" y="2209625"/>
                  <a:pt x="8245138" y="2209904"/>
                  <a:pt x="8253621" y="2209904"/>
                </a:cubicBezTo>
                <a:cubicBezTo>
                  <a:pt x="8261881" y="2209904"/>
                  <a:pt x="8268690" y="2209625"/>
                  <a:pt x="8274048" y="2209067"/>
                </a:cubicBezTo>
                <a:cubicBezTo>
                  <a:pt x="8279405" y="2208509"/>
                  <a:pt x="8283647" y="2207672"/>
                  <a:pt x="8286772" y="2206556"/>
                </a:cubicBezTo>
                <a:cubicBezTo>
                  <a:pt x="8289898" y="2205440"/>
                  <a:pt x="8292130" y="2204044"/>
                  <a:pt x="8293470" y="2202370"/>
                </a:cubicBezTo>
                <a:cubicBezTo>
                  <a:pt x="8294809" y="2200696"/>
                  <a:pt x="8295479" y="2198742"/>
                  <a:pt x="8295479" y="2196510"/>
                </a:cubicBezTo>
                <a:lnTo>
                  <a:pt x="8295479" y="2005303"/>
                </a:lnTo>
                <a:cubicBezTo>
                  <a:pt x="8295479" y="1988113"/>
                  <a:pt x="8293693" y="1971817"/>
                  <a:pt x="8290121" y="1956413"/>
                </a:cubicBezTo>
                <a:cubicBezTo>
                  <a:pt x="8286549" y="1941009"/>
                  <a:pt x="8280577" y="1927559"/>
                  <a:pt x="8272206" y="1916062"/>
                </a:cubicBezTo>
                <a:cubicBezTo>
                  <a:pt x="8263834" y="1904565"/>
                  <a:pt x="8252840" y="1895468"/>
                  <a:pt x="8239222" y="1888770"/>
                </a:cubicBezTo>
                <a:cubicBezTo>
                  <a:pt x="8225604" y="1882073"/>
                  <a:pt x="8208861" y="1878725"/>
                  <a:pt x="8188992" y="1878725"/>
                </a:cubicBezTo>
                <a:cubicBezTo>
                  <a:pt x="8180286" y="1878725"/>
                  <a:pt x="8171747" y="1879785"/>
                  <a:pt x="8163375" y="1881906"/>
                </a:cubicBezTo>
                <a:cubicBezTo>
                  <a:pt x="8155004" y="1884027"/>
                  <a:pt x="8146632" y="1887264"/>
                  <a:pt x="8138260" y="1891617"/>
                </a:cubicBezTo>
                <a:cubicBezTo>
                  <a:pt x="8129889" y="1895970"/>
                  <a:pt x="8121406" y="1901607"/>
                  <a:pt x="8112811" y="1908527"/>
                </a:cubicBezTo>
                <a:cubicBezTo>
                  <a:pt x="8104216" y="1915448"/>
                  <a:pt x="8095454" y="1923708"/>
                  <a:pt x="8086524" y="1933307"/>
                </a:cubicBezTo>
                <a:cubicBezTo>
                  <a:pt x="8082729" y="1925047"/>
                  <a:pt x="8078041" y="1917569"/>
                  <a:pt x="8072460" y="1910871"/>
                </a:cubicBezTo>
                <a:cubicBezTo>
                  <a:pt x="8066879" y="1904174"/>
                  <a:pt x="8060237" y="1898426"/>
                  <a:pt x="8052535" y="1893626"/>
                </a:cubicBezTo>
                <a:cubicBezTo>
                  <a:pt x="8044834" y="1888826"/>
                  <a:pt x="8036071" y="1885143"/>
                  <a:pt x="8026249" y="1882575"/>
                </a:cubicBezTo>
                <a:cubicBezTo>
                  <a:pt x="8016426" y="1880008"/>
                  <a:pt x="8005376" y="1878725"/>
                  <a:pt x="7993097" y="1878725"/>
                </a:cubicBezTo>
                <a:close/>
                <a:moveTo>
                  <a:pt x="7594498" y="1878725"/>
                </a:moveTo>
                <a:cubicBezTo>
                  <a:pt x="7567040" y="1878725"/>
                  <a:pt x="7543097" y="1882854"/>
                  <a:pt x="7522670" y="1891115"/>
                </a:cubicBezTo>
                <a:cubicBezTo>
                  <a:pt x="7502243" y="1899374"/>
                  <a:pt x="7485221" y="1911039"/>
                  <a:pt x="7471603" y="1926108"/>
                </a:cubicBezTo>
                <a:cubicBezTo>
                  <a:pt x="7457986" y="1941177"/>
                  <a:pt x="7447772" y="1959259"/>
                  <a:pt x="7440964" y="1980356"/>
                </a:cubicBezTo>
                <a:cubicBezTo>
                  <a:pt x="7434155" y="2001452"/>
                  <a:pt x="7430750" y="2024725"/>
                  <a:pt x="7430750" y="2050175"/>
                </a:cubicBezTo>
                <a:cubicBezTo>
                  <a:pt x="7430750" y="2076517"/>
                  <a:pt x="7433876" y="2099958"/>
                  <a:pt x="7440126" y="2120496"/>
                </a:cubicBezTo>
                <a:cubicBezTo>
                  <a:pt x="7446377" y="2141034"/>
                  <a:pt x="7455977" y="2158336"/>
                  <a:pt x="7468925" y="2172400"/>
                </a:cubicBezTo>
                <a:cubicBezTo>
                  <a:pt x="7481873" y="2186464"/>
                  <a:pt x="7498169" y="2197180"/>
                  <a:pt x="7517815" y="2204547"/>
                </a:cubicBezTo>
                <a:cubicBezTo>
                  <a:pt x="7537460" y="2211914"/>
                  <a:pt x="7560566" y="2215597"/>
                  <a:pt x="7587131" y="2215597"/>
                </a:cubicBezTo>
                <a:cubicBezTo>
                  <a:pt x="7614590" y="2215597"/>
                  <a:pt x="7638589" y="2211467"/>
                  <a:pt x="7659127" y="2203207"/>
                </a:cubicBezTo>
                <a:cubicBezTo>
                  <a:pt x="7679665" y="2194947"/>
                  <a:pt x="7696743" y="2183227"/>
                  <a:pt x="7710361" y="2168047"/>
                </a:cubicBezTo>
                <a:cubicBezTo>
                  <a:pt x="7723979" y="2152866"/>
                  <a:pt x="7734136" y="2134783"/>
                  <a:pt x="7740834" y="2113799"/>
                </a:cubicBezTo>
                <a:cubicBezTo>
                  <a:pt x="7747531" y="2092814"/>
                  <a:pt x="7750879" y="2069597"/>
                  <a:pt x="7750879" y="2044147"/>
                </a:cubicBezTo>
                <a:cubicBezTo>
                  <a:pt x="7750879" y="2017581"/>
                  <a:pt x="7747754" y="1994029"/>
                  <a:pt x="7741503" y="1973491"/>
                </a:cubicBezTo>
                <a:cubicBezTo>
                  <a:pt x="7735253" y="1952952"/>
                  <a:pt x="7725709" y="1935651"/>
                  <a:pt x="7712872" y="1921587"/>
                </a:cubicBezTo>
                <a:cubicBezTo>
                  <a:pt x="7700036" y="1907523"/>
                  <a:pt x="7683795" y="1896863"/>
                  <a:pt x="7664150" y="1889608"/>
                </a:cubicBezTo>
                <a:cubicBezTo>
                  <a:pt x="7644505" y="1882352"/>
                  <a:pt x="7621287" y="1878725"/>
                  <a:pt x="7594498" y="1878725"/>
                </a:cubicBezTo>
                <a:close/>
                <a:moveTo>
                  <a:pt x="7253161" y="1878725"/>
                </a:moveTo>
                <a:cubicBezTo>
                  <a:pt x="7234632" y="1878725"/>
                  <a:pt x="7216828" y="1883189"/>
                  <a:pt x="7199750" y="1892119"/>
                </a:cubicBezTo>
                <a:cubicBezTo>
                  <a:pt x="7182672" y="1901049"/>
                  <a:pt x="7165873" y="1914443"/>
                  <a:pt x="7149353" y="1932303"/>
                </a:cubicBezTo>
                <a:lnTo>
                  <a:pt x="7149353" y="1897812"/>
                </a:lnTo>
                <a:cubicBezTo>
                  <a:pt x="7149353" y="1895579"/>
                  <a:pt x="7148795" y="1893626"/>
                  <a:pt x="7147679" y="1891952"/>
                </a:cubicBezTo>
                <a:cubicBezTo>
                  <a:pt x="7146563" y="1890277"/>
                  <a:pt x="7144721" y="1888882"/>
                  <a:pt x="7142154" y="1887766"/>
                </a:cubicBezTo>
                <a:cubicBezTo>
                  <a:pt x="7139587" y="1886650"/>
                  <a:pt x="7135959" y="1885812"/>
                  <a:pt x="7131271" y="1885254"/>
                </a:cubicBezTo>
                <a:cubicBezTo>
                  <a:pt x="7126583" y="1884696"/>
                  <a:pt x="7120667" y="1884417"/>
                  <a:pt x="7113523" y="1884417"/>
                </a:cubicBezTo>
                <a:cubicBezTo>
                  <a:pt x="7106603" y="1884417"/>
                  <a:pt x="7100854" y="1884696"/>
                  <a:pt x="7096278" y="1885254"/>
                </a:cubicBezTo>
                <a:cubicBezTo>
                  <a:pt x="7091701" y="1885812"/>
                  <a:pt x="7087962" y="1886650"/>
                  <a:pt x="7085060" y="1887766"/>
                </a:cubicBezTo>
                <a:cubicBezTo>
                  <a:pt x="7082157" y="1888882"/>
                  <a:pt x="7080148" y="1890277"/>
                  <a:pt x="7079032" y="1891952"/>
                </a:cubicBezTo>
                <a:cubicBezTo>
                  <a:pt x="7077916" y="1893626"/>
                  <a:pt x="7077358" y="1895579"/>
                  <a:pt x="7077358" y="1897812"/>
                </a:cubicBezTo>
                <a:lnTo>
                  <a:pt x="7077358" y="2196510"/>
                </a:lnTo>
                <a:cubicBezTo>
                  <a:pt x="7077358" y="2198742"/>
                  <a:pt x="7078028" y="2200696"/>
                  <a:pt x="7079367" y="2202370"/>
                </a:cubicBezTo>
                <a:cubicBezTo>
                  <a:pt x="7080706" y="2204044"/>
                  <a:pt x="7082995" y="2205440"/>
                  <a:pt x="7086232" y="2206556"/>
                </a:cubicBezTo>
                <a:cubicBezTo>
                  <a:pt x="7089469" y="2207672"/>
                  <a:pt x="7093766" y="2208509"/>
                  <a:pt x="7099124" y="2209067"/>
                </a:cubicBezTo>
                <a:cubicBezTo>
                  <a:pt x="7104482" y="2209625"/>
                  <a:pt x="7111291" y="2209904"/>
                  <a:pt x="7119551" y="2209904"/>
                </a:cubicBezTo>
                <a:cubicBezTo>
                  <a:pt x="7127811" y="2209904"/>
                  <a:pt x="7134619" y="2209625"/>
                  <a:pt x="7139977" y="2209067"/>
                </a:cubicBezTo>
                <a:cubicBezTo>
                  <a:pt x="7145335" y="2208509"/>
                  <a:pt x="7149632" y="2207672"/>
                  <a:pt x="7152869" y="2206556"/>
                </a:cubicBezTo>
                <a:cubicBezTo>
                  <a:pt x="7156106" y="2205440"/>
                  <a:pt x="7158395" y="2204044"/>
                  <a:pt x="7159734" y="2202370"/>
                </a:cubicBezTo>
                <a:cubicBezTo>
                  <a:pt x="7161074" y="2200696"/>
                  <a:pt x="7161743" y="2198742"/>
                  <a:pt x="7161743" y="2196510"/>
                </a:cubicBezTo>
                <a:lnTo>
                  <a:pt x="7161743" y="1997936"/>
                </a:lnTo>
                <a:cubicBezTo>
                  <a:pt x="7173575" y="1982979"/>
                  <a:pt x="7184961" y="1971593"/>
                  <a:pt x="7195899" y="1963780"/>
                </a:cubicBezTo>
                <a:cubicBezTo>
                  <a:pt x="7206838" y="1955966"/>
                  <a:pt x="7217666" y="1952060"/>
                  <a:pt x="7228381" y="1952060"/>
                </a:cubicBezTo>
                <a:cubicBezTo>
                  <a:pt x="7236864" y="1952060"/>
                  <a:pt x="7244287" y="1953678"/>
                  <a:pt x="7250650" y="1956915"/>
                </a:cubicBezTo>
                <a:cubicBezTo>
                  <a:pt x="7257012" y="1960152"/>
                  <a:pt x="7262202" y="1964729"/>
                  <a:pt x="7266221" y="1970645"/>
                </a:cubicBezTo>
                <a:cubicBezTo>
                  <a:pt x="7270239" y="1976560"/>
                  <a:pt x="7273309" y="1983648"/>
                  <a:pt x="7275429" y="1991908"/>
                </a:cubicBezTo>
                <a:cubicBezTo>
                  <a:pt x="7277550" y="2000168"/>
                  <a:pt x="7278611" y="2011554"/>
                  <a:pt x="7278611" y="2026064"/>
                </a:cubicBezTo>
                <a:lnTo>
                  <a:pt x="7278611" y="2196510"/>
                </a:lnTo>
                <a:cubicBezTo>
                  <a:pt x="7278611" y="2198742"/>
                  <a:pt x="7279280" y="2200696"/>
                  <a:pt x="7280620" y="2202370"/>
                </a:cubicBezTo>
                <a:cubicBezTo>
                  <a:pt x="7281959" y="2204044"/>
                  <a:pt x="7284192" y="2205440"/>
                  <a:pt x="7287317" y="2206556"/>
                </a:cubicBezTo>
                <a:cubicBezTo>
                  <a:pt x="7290442" y="2207672"/>
                  <a:pt x="7294740" y="2208509"/>
                  <a:pt x="7300209" y="2209067"/>
                </a:cubicBezTo>
                <a:cubicBezTo>
                  <a:pt x="7305679" y="2209625"/>
                  <a:pt x="7312543" y="2209904"/>
                  <a:pt x="7320803" y="2209904"/>
                </a:cubicBezTo>
                <a:cubicBezTo>
                  <a:pt x="7328840" y="2209904"/>
                  <a:pt x="7335593" y="2209625"/>
                  <a:pt x="7341063" y="2209067"/>
                </a:cubicBezTo>
                <a:cubicBezTo>
                  <a:pt x="7346532" y="2208509"/>
                  <a:pt x="7350829" y="2207672"/>
                  <a:pt x="7353955" y="2206556"/>
                </a:cubicBezTo>
                <a:cubicBezTo>
                  <a:pt x="7357080" y="2205440"/>
                  <a:pt x="7359313" y="2204044"/>
                  <a:pt x="7360652" y="2202370"/>
                </a:cubicBezTo>
                <a:cubicBezTo>
                  <a:pt x="7361992" y="2200696"/>
                  <a:pt x="7362661" y="2198742"/>
                  <a:pt x="7362661" y="2196510"/>
                </a:cubicBezTo>
                <a:lnTo>
                  <a:pt x="7362661" y="2012000"/>
                </a:lnTo>
                <a:cubicBezTo>
                  <a:pt x="7362661" y="1990346"/>
                  <a:pt x="7360764" y="1971817"/>
                  <a:pt x="7356969" y="1956413"/>
                </a:cubicBezTo>
                <a:cubicBezTo>
                  <a:pt x="7353174" y="1941009"/>
                  <a:pt x="7346979" y="1927559"/>
                  <a:pt x="7338384" y="1916062"/>
                </a:cubicBezTo>
                <a:cubicBezTo>
                  <a:pt x="7329789" y="1904565"/>
                  <a:pt x="7318515" y="1895468"/>
                  <a:pt x="7304563" y="1888770"/>
                </a:cubicBezTo>
                <a:cubicBezTo>
                  <a:pt x="7290610" y="1882073"/>
                  <a:pt x="7273476" y="1878725"/>
                  <a:pt x="7253161" y="1878725"/>
                </a:cubicBezTo>
                <a:close/>
                <a:moveTo>
                  <a:pt x="6851548" y="1878725"/>
                </a:moveTo>
                <a:cubicBezTo>
                  <a:pt x="6824090" y="1878725"/>
                  <a:pt x="6800147" y="1882854"/>
                  <a:pt x="6779720" y="1891115"/>
                </a:cubicBezTo>
                <a:cubicBezTo>
                  <a:pt x="6759293" y="1899374"/>
                  <a:pt x="6742271" y="1911039"/>
                  <a:pt x="6728653" y="1926108"/>
                </a:cubicBezTo>
                <a:cubicBezTo>
                  <a:pt x="6715036" y="1941177"/>
                  <a:pt x="6704822" y="1959259"/>
                  <a:pt x="6698014" y="1980356"/>
                </a:cubicBezTo>
                <a:cubicBezTo>
                  <a:pt x="6691205" y="2001452"/>
                  <a:pt x="6687800" y="2024725"/>
                  <a:pt x="6687800" y="2050175"/>
                </a:cubicBezTo>
                <a:cubicBezTo>
                  <a:pt x="6687800" y="2076517"/>
                  <a:pt x="6690926" y="2099958"/>
                  <a:pt x="6697176" y="2120496"/>
                </a:cubicBezTo>
                <a:cubicBezTo>
                  <a:pt x="6703427" y="2141034"/>
                  <a:pt x="6713027" y="2158336"/>
                  <a:pt x="6725975" y="2172400"/>
                </a:cubicBezTo>
                <a:cubicBezTo>
                  <a:pt x="6738923" y="2186464"/>
                  <a:pt x="6755219" y="2197180"/>
                  <a:pt x="6774865" y="2204547"/>
                </a:cubicBezTo>
                <a:cubicBezTo>
                  <a:pt x="6794510" y="2211914"/>
                  <a:pt x="6817616" y="2215597"/>
                  <a:pt x="6844181" y="2215597"/>
                </a:cubicBezTo>
                <a:cubicBezTo>
                  <a:pt x="6871640" y="2215597"/>
                  <a:pt x="6895639" y="2211467"/>
                  <a:pt x="6916177" y="2203207"/>
                </a:cubicBezTo>
                <a:cubicBezTo>
                  <a:pt x="6936715" y="2194947"/>
                  <a:pt x="6953793" y="2183227"/>
                  <a:pt x="6967411" y="2168047"/>
                </a:cubicBezTo>
                <a:cubicBezTo>
                  <a:pt x="6981029" y="2152866"/>
                  <a:pt x="6991186" y="2134783"/>
                  <a:pt x="6997884" y="2113799"/>
                </a:cubicBezTo>
                <a:cubicBezTo>
                  <a:pt x="7004581" y="2092814"/>
                  <a:pt x="7007929" y="2069597"/>
                  <a:pt x="7007929" y="2044147"/>
                </a:cubicBezTo>
                <a:cubicBezTo>
                  <a:pt x="7007929" y="2017581"/>
                  <a:pt x="7004804" y="1994029"/>
                  <a:pt x="6998553" y="1973491"/>
                </a:cubicBezTo>
                <a:cubicBezTo>
                  <a:pt x="6992303" y="1952952"/>
                  <a:pt x="6982759" y="1935651"/>
                  <a:pt x="6969922" y="1921587"/>
                </a:cubicBezTo>
                <a:cubicBezTo>
                  <a:pt x="6957086" y="1907523"/>
                  <a:pt x="6940845" y="1896863"/>
                  <a:pt x="6921200" y="1889608"/>
                </a:cubicBezTo>
                <a:cubicBezTo>
                  <a:pt x="6901555" y="1882352"/>
                  <a:pt x="6878337" y="1878725"/>
                  <a:pt x="6851548" y="1878725"/>
                </a:cubicBezTo>
                <a:close/>
                <a:moveTo>
                  <a:pt x="6212183" y="1878725"/>
                </a:moveTo>
                <a:cubicBezTo>
                  <a:pt x="6188519" y="1878725"/>
                  <a:pt x="6167255" y="1882631"/>
                  <a:pt x="6148391" y="1890445"/>
                </a:cubicBezTo>
                <a:cubicBezTo>
                  <a:pt x="6129527" y="1898258"/>
                  <a:pt x="6113510" y="1909588"/>
                  <a:pt x="6100338" y="1924433"/>
                </a:cubicBezTo>
                <a:cubicBezTo>
                  <a:pt x="6087167" y="1939279"/>
                  <a:pt x="6077122" y="1957362"/>
                  <a:pt x="6070201" y="1978681"/>
                </a:cubicBezTo>
                <a:cubicBezTo>
                  <a:pt x="6063280" y="2000001"/>
                  <a:pt x="6059820" y="2023944"/>
                  <a:pt x="6059820" y="2050509"/>
                </a:cubicBezTo>
                <a:cubicBezTo>
                  <a:pt x="6059820" y="2078415"/>
                  <a:pt x="6063113" y="2102748"/>
                  <a:pt x="6069699" y="2123510"/>
                </a:cubicBezTo>
                <a:cubicBezTo>
                  <a:pt x="6076285" y="2144271"/>
                  <a:pt x="6086274" y="2161461"/>
                  <a:pt x="6099669" y="2175079"/>
                </a:cubicBezTo>
                <a:cubicBezTo>
                  <a:pt x="6113063" y="2188696"/>
                  <a:pt x="6129751" y="2198854"/>
                  <a:pt x="6149731" y="2205551"/>
                </a:cubicBezTo>
                <a:cubicBezTo>
                  <a:pt x="6169711" y="2212249"/>
                  <a:pt x="6192984" y="2215597"/>
                  <a:pt x="6219550" y="2215597"/>
                </a:cubicBezTo>
                <a:cubicBezTo>
                  <a:pt x="6234284" y="2215597"/>
                  <a:pt x="6248125" y="2214648"/>
                  <a:pt x="6261073" y="2212751"/>
                </a:cubicBezTo>
                <a:cubicBezTo>
                  <a:pt x="6274021" y="2210853"/>
                  <a:pt x="6285518" y="2208621"/>
                  <a:pt x="6295564" y="2206054"/>
                </a:cubicBezTo>
                <a:cubicBezTo>
                  <a:pt x="6305610" y="2203486"/>
                  <a:pt x="6313870" y="2200863"/>
                  <a:pt x="6320344" y="2198184"/>
                </a:cubicBezTo>
                <a:cubicBezTo>
                  <a:pt x="6326818" y="2195505"/>
                  <a:pt x="6330780" y="2193384"/>
                  <a:pt x="6332231" y="2191822"/>
                </a:cubicBezTo>
                <a:cubicBezTo>
                  <a:pt x="6333682" y="2190259"/>
                  <a:pt x="6334854" y="2188641"/>
                  <a:pt x="6335747" y="2186966"/>
                </a:cubicBezTo>
                <a:cubicBezTo>
                  <a:pt x="6336640" y="2185292"/>
                  <a:pt x="6337310" y="2183227"/>
                  <a:pt x="6337756" y="2180771"/>
                </a:cubicBezTo>
                <a:cubicBezTo>
                  <a:pt x="6338203" y="2178316"/>
                  <a:pt x="6338538" y="2175358"/>
                  <a:pt x="6338761" y="2171897"/>
                </a:cubicBezTo>
                <a:cubicBezTo>
                  <a:pt x="6338984" y="2168437"/>
                  <a:pt x="6339096" y="2164252"/>
                  <a:pt x="6339096" y="2159340"/>
                </a:cubicBezTo>
                <a:cubicBezTo>
                  <a:pt x="6339096" y="2153759"/>
                  <a:pt x="6338928" y="2149127"/>
                  <a:pt x="6338594" y="2145443"/>
                </a:cubicBezTo>
                <a:cubicBezTo>
                  <a:pt x="6338259" y="2141760"/>
                  <a:pt x="6337645" y="2138913"/>
                  <a:pt x="6336752" y="2136904"/>
                </a:cubicBezTo>
                <a:cubicBezTo>
                  <a:pt x="6335859" y="2134895"/>
                  <a:pt x="6334743" y="2133500"/>
                  <a:pt x="6333403" y="2132718"/>
                </a:cubicBezTo>
                <a:cubicBezTo>
                  <a:pt x="6332064" y="2131937"/>
                  <a:pt x="6330389" y="2131546"/>
                  <a:pt x="6328380" y="2131546"/>
                </a:cubicBezTo>
                <a:cubicBezTo>
                  <a:pt x="6325032" y="2131546"/>
                  <a:pt x="6320678" y="2132607"/>
                  <a:pt x="6315321" y="2134728"/>
                </a:cubicBezTo>
                <a:cubicBezTo>
                  <a:pt x="6309963" y="2136848"/>
                  <a:pt x="6303210" y="2139192"/>
                  <a:pt x="6295061" y="2141760"/>
                </a:cubicBezTo>
                <a:cubicBezTo>
                  <a:pt x="6286913" y="2144327"/>
                  <a:pt x="6277258" y="2146671"/>
                  <a:pt x="6266096" y="2148792"/>
                </a:cubicBezTo>
                <a:cubicBezTo>
                  <a:pt x="6254934" y="2150913"/>
                  <a:pt x="6241986" y="2151973"/>
                  <a:pt x="6227252" y="2151973"/>
                </a:cubicBezTo>
                <a:cubicBezTo>
                  <a:pt x="6212741" y="2151973"/>
                  <a:pt x="6200295" y="2150076"/>
                  <a:pt x="6189914" y="2146281"/>
                </a:cubicBezTo>
                <a:cubicBezTo>
                  <a:pt x="6179534" y="2142485"/>
                  <a:pt x="6171050" y="2136960"/>
                  <a:pt x="6164465" y="2129705"/>
                </a:cubicBezTo>
                <a:cubicBezTo>
                  <a:pt x="6157879" y="2122449"/>
                  <a:pt x="6153079" y="2113631"/>
                  <a:pt x="6150066" y="2103250"/>
                </a:cubicBezTo>
                <a:cubicBezTo>
                  <a:pt x="6147052" y="2092870"/>
                  <a:pt x="6145545" y="2081317"/>
                  <a:pt x="6145545" y="2068592"/>
                </a:cubicBezTo>
                <a:lnTo>
                  <a:pt x="6327376" y="2068592"/>
                </a:lnTo>
                <a:cubicBezTo>
                  <a:pt x="6335412" y="2068592"/>
                  <a:pt x="6341719" y="2066136"/>
                  <a:pt x="6346295" y="2061225"/>
                </a:cubicBezTo>
                <a:cubicBezTo>
                  <a:pt x="6350872" y="2056314"/>
                  <a:pt x="6353160" y="2048723"/>
                  <a:pt x="6353160" y="2038454"/>
                </a:cubicBezTo>
                <a:lnTo>
                  <a:pt x="6353160" y="2025060"/>
                </a:lnTo>
                <a:cubicBezTo>
                  <a:pt x="6353160" y="2004075"/>
                  <a:pt x="6350481" y="1984653"/>
                  <a:pt x="6345123" y="1966794"/>
                </a:cubicBezTo>
                <a:cubicBezTo>
                  <a:pt x="6339766" y="1948934"/>
                  <a:pt x="6331394" y="1933475"/>
                  <a:pt x="6320009" y="1920415"/>
                </a:cubicBezTo>
                <a:cubicBezTo>
                  <a:pt x="6308623" y="1907355"/>
                  <a:pt x="6294057" y="1897142"/>
                  <a:pt x="6276309" y="1889775"/>
                </a:cubicBezTo>
                <a:cubicBezTo>
                  <a:pt x="6258561" y="1882408"/>
                  <a:pt x="6237186" y="1878725"/>
                  <a:pt x="6212183" y="1878725"/>
                </a:cubicBezTo>
                <a:close/>
                <a:moveTo>
                  <a:pt x="5851424" y="1878725"/>
                </a:moveTo>
                <a:cubicBezTo>
                  <a:pt x="5823965" y="1878725"/>
                  <a:pt x="5800022" y="1882854"/>
                  <a:pt x="5779596" y="1891115"/>
                </a:cubicBezTo>
                <a:cubicBezTo>
                  <a:pt x="5759169" y="1899374"/>
                  <a:pt x="5742147" y="1911039"/>
                  <a:pt x="5728528" y="1926108"/>
                </a:cubicBezTo>
                <a:cubicBezTo>
                  <a:pt x="5714911" y="1941177"/>
                  <a:pt x="5704697" y="1959259"/>
                  <a:pt x="5697889" y="1980356"/>
                </a:cubicBezTo>
                <a:cubicBezTo>
                  <a:pt x="5691080" y="2001452"/>
                  <a:pt x="5687675" y="2024725"/>
                  <a:pt x="5687675" y="2050175"/>
                </a:cubicBezTo>
                <a:cubicBezTo>
                  <a:pt x="5687675" y="2076517"/>
                  <a:pt x="5690802" y="2099958"/>
                  <a:pt x="5697051" y="2120496"/>
                </a:cubicBezTo>
                <a:cubicBezTo>
                  <a:pt x="5703302" y="2141034"/>
                  <a:pt x="5712902" y="2158336"/>
                  <a:pt x="5725850" y="2172400"/>
                </a:cubicBezTo>
                <a:cubicBezTo>
                  <a:pt x="5738798" y="2186464"/>
                  <a:pt x="5755094" y="2197180"/>
                  <a:pt x="5774740" y="2204547"/>
                </a:cubicBezTo>
                <a:cubicBezTo>
                  <a:pt x="5794385" y="2211914"/>
                  <a:pt x="5817491" y="2215597"/>
                  <a:pt x="5844058" y="2215597"/>
                </a:cubicBezTo>
                <a:cubicBezTo>
                  <a:pt x="5871515" y="2215597"/>
                  <a:pt x="5895514" y="2211467"/>
                  <a:pt x="5916052" y="2203207"/>
                </a:cubicBezTo>
                <a:cubicBezTo>
                  <a:pt x="5936591" y="2194947"/>
                  <a:pt x="5953668" y="2183227"/>
                  <a:pt x="5967286" y="2168047"/>
                </a:cubicBezTo>
                <a:cubicBezTo>
                  <a:pt x="5980904" y="2152866"/>
                  <a:pt x="5991061" y="2134783"/>
                  <a:pt x="5997759" y="2113799"/>
                </a:cubicBezTo>
                <a:cubicBezTo>
                  <a:pt x="6004456" y="2092814"/>
                  <a:pt x="6007805" y="2069597"/>
                  <a:pt x="6007805" y="2044147"/>
                </a:cubicBezTo>
                <a:cubicBezTo>
                  <a:pt x="6007805" y="2017581"/>
                  <a:pt x="6004680" y="1994029"/>
                  <a:pt x="5998428" y="1973491"/>
                </a:cubicBezTo>
                <a:cubicBezTo>
                  <a:pt x="5992178" y="1952952"/>
                  <a:pt x="5982634" y="1935651"/>
                  <a:pt x="5969798" y="1921587"/>
                </a:cubicBezTo>
                <a:cubicBezTo>
                  <a:pt x="5956961" y="1907523"/>
                  <a:pt x="5940720" y="1896863"/>
                  <a:pt x="5921075" y="1889608"/>
                </a:cubicBezTo>
                <a:cubicBezTo>
                  <a:pt x="5901430" y="1882352"/>
                  <a:pt x="5878212" y="1878725"/>
                  <a:pt x="5851424" y="1878725"/>
                </a:cubicBezTo>
                <a:close/>
                <a:moveTo>
                  <a:pt x="5022749" y="1878725"/>
                </a:moveTo>
                <a:cubicBezTo>
                  <a:pt x="4995291" y="1878725"/>
                  <a:pt x="4971347" y="1882854"/>
                  <a:pt x="4950920" y="1891115"/>
                </a:cubicBezTo>
                <a:cubicBezTo>
                  <a:pt x="4930493" y="1899374"/>
                  <a:pt x="4913472" y="1911039"/>
                  <a:pt x="4899854" y="1926108"/>
                </a:cubicBezTo>
                <a:cubicBezTo>
                  <a:pt x="4886237" y="1941177"/>
                  <a:pt x="4876023" y="1959259"/>
                  <a:pt x="4869214" y="1980356"/>
                </a:cubicBezTo>
                <a:cubicBezTo>
                  <a:pt x="4862405" y="2001452"/>
                  <a:pt x="4859000" y="2024725"/>
                  <a:pt x="4859000" y="2050175"/>
                </a:cubicBezTo>
                <a:cubicBezTo>
                  <a:pt x="4859000" y="2076517"/>
                  <a:pt x="4862126" y="2099958"/>
                  <a:pt x="4868377" y="2120496"/>
                </a:cubicBezTo>
                <a:cubicBezTo>
                  <a:pt x="4874628" y="2141034"/>
                  <a:pt x="4884227" y="2158336"/>
                  <a:pt x="4897175" y="2172400"/>
                </a:cubicBezTo>
                <a:cubicBezTo>
                  <a:pt x="4910123" y="2186464"/>
                  <a:pt x="4926420" y="2197180"/>
                  <a:pt x="4946065" y="2204547"/>
                </a:cubicBezTo>
                <a:cubicBezTo>
                  <a:pt x="4965711" y="2211914"/>
                  <a:pt x="4988817" y="2215597"/>
                  <a:pt x="5015382" y="2215597"/>
                </a:cubicBezTo>
                <a:cubicBezTo>
                  <a:pt x="5042841" y="2215597"/>
                  <a:pt x="5066839" y="2211467"/>
                  <a:pt x="5087378" y="2203207"/>
                </a:cubicBezTo>
                <a:cubicBezTo>
                  <a:pt x="5107916" y="2194947"/>
                  <a:pt x="5124995" y="2183227"/>
                  <a:pt x="5138612" y="2168047"/>
                </a:cubicBezTo>
                <a:cubicBezTo>
                  <a:pt x="5152229" y="2152866"/>
                  <a:pt x="5162386" y="2134783"/>
                  <a:pt x="5169085" y="2113799"/>
                </a:cubicBezTo>
                <a:cubicBezTo>
                  <a:pt x="5175781" y="2092814"/>
                  <a:pt x="5179129" y="2069597"/>
                  <a:pt x="5179129" y="2044147"/>
                </a:cubicBezTo>
                <a:cubicBezTo>
                  <a:pt x="5179129" y="2017581"/>
                  <a:pt x="5176005" y="1994029"/>
                  <a:pt x="5169754" y="1973491"/>
                </a:cubicBezTo>
                <a:cubicBezTo>
                  <a:pt x="5163503" y="1952952"/>
                  <a:pt x="5153960" y="1935651"/>
                  <a:pt x="5141124" y="1921587"/>
                </a:cubicBezTo>
                <a:cubicBezTo>
                  <a:pt x="5128287" y="1907523"/>
                  <a:pt x="5112046" y="1896863"/>
                  <a:pt x="5092400" y="1889608"/>
                </a:cubicBezTo>
                <a:cubicBezTo>
                  <a:pt x="5072755" y="1882352"/>
                  <a:pt x="5049538" y="1878725"/>
                  <a:pt x="5022749" y="1878725"/>
                </a:cubicBezTo>
                <a:close/>
                <a:moveTo>
                  <a:pt x="4192885" y="1878725"/>
                </a:moveTo>
                <a:cubicBezTo>
                  <a:pt x="4169220" y="1878725"/>
                  <a:pt x="4147957" y="1882631"/>
                  <a:pt x="4129093" y="1890445"/>
                </a:cubicBezTo>
                <a:cubicBezTo>
                  <a:pt x="4110229" y="1898258"/>
                  <a:pt x="4094212" y="1909588"/>
                  <a:pt x="4081040" y="1924433"/>
                </a:cubicBezTo>
                <a:cubicBezTo>
                  <a:pt x="4067868" y="1939279"/>
                  <a:pt x="4057823" y="1957362"/>
                  <a:pt x="4050902" y="1978681"/>
                </a:cubicBezTo>
                <a:cubicBezTo>
                  <a:pt x="4043981" y="2000001"/>
                  <a:pt x="4040521" y="2023944"/>
                  <a:pt x="4040521" y="2050509"/>
                </a:cubicBezTo>
                <a:cubicBezTo>
                  <a:pt x="4040521" y="2078415"/>
                  <a:pt x="4043814" y="2102748"/>
                  <a:pt x="4050400" y="2123510"/>
                </a:cubicBezTo>
                <a:cubicBezTo>
                  <a:pt x="4056986" y="2144271"/>
                  <a:pt x="4066976" y="2161461"/>
                  <a:pt x="4080371" y="2175079"/>
                </a:cubicBezTo>
                <a:cubicBezTo>
                  <a:pt x="4093765" y="2188696"/>
                  <a:pt x="4110452" y="2198854"/>
                  <a:pt x="4130432" y="2205551"/>
                </a:cubicBezTo>
                <a:cubicBezTo>
                  <a:pt x="4150412" y="2212249"/>
                  <a:pt x="4173685" y="2215597"/>
                  <a:pt x="4200250" y="2215597"/>
                </a:cubicBezTo>
                <a:cubicBezTo>
                  <a:pt x="4214985" y="2215597"/>
                  <a:pt x="4228826" y="2214648"/>
                  <a:pt x="4241773" y="2212751"/>
                </a:cubicBezTo>
                <a:cubicBezTo>
                  <a:pt x="4254722" y="2210853"/>
                  <a:pt x="4266218" y="2208621"/>
                  <a:pt x="4276265" y="2206054"/>
                </a:cubicBezTo>
                <a:cubicBezTo>
                  <a:pt x="4286310" y="2203486"/>
                  <a:pt x="4294570" y="2200863"/>
                  <a:pt x="4301044" y="2198184"/>
                </a:cubicBezTo>
                <a:cubicBezTo>
                  <a:pt x="4307518" y="2195505"/>
                  <a:pt x="4311482" y="2193384"/>
                  <a:pt x="4312931" y="2191822"/>
                </a:cubicBezTo>
                <a:cubicBezTo>
                  <a:pt x="4314383" y="2190259"/>
                  <a:pt x="4315555" y="2188641"/>
                  <a:pt x="4316448" y="2186966"/>
                </a:cubicBezTo>
                <a:cubicBezTo>
                  <a:pt x="4317341" y="2185292"/>
                  <a:pt x="4318011" y="2183227"/>
                  <a:pt x="4318457" y="2180771"/>
                </a:cubicBezTo>
                <a:cubicBezTo>
                  <a:pt x="4318903" y="2178316"/>
                  <a:pt x="4319238" y="2175358"/>
                  <a:pt x="4319462" y="2171897"/>
                </a:cubicBezTo>
                <a:cubicBezTo>
                  <a:pt x="4319686" y="2168437"/>
                  <a:pt x="4319796" y="2164252"/>
                  <a:pt x="4319796" y="2159340"/>
                </a:cubicBezTo>
                <a:cubicBezTo>
                  <a:pt x="4319796" y="2153759"/>
                  <a:pt x="4319629" y="2149127"/>
                  <a:pt x="4319295" y="2145443"/>
                </a:cubicBezTo>
                <a:cubicBezTo>
                  <a:pt x="4318959" y="2141760"/>
                  <a:pt x="4318345" y="2138913"/>
                  <a:pt x="4317452" y="2136904"/>
                </a:cubicBezTo>
                <a:cubicBezTo>
                  <a:pt x="4316559" y="2134895"/>
                  <a:pt x="4315443" y="2133500"/>
                  <a:pt x="4314104" y="2132718"/>
                </a:cubicBezTo>
                <a:cubicBezTo>
                  <a:pt x="4312765" y="2131937"/>
                  <a:pt x="4311091" y="2131546"/>
                  <a:pt x="4309081" y="2131546"/>
                </a:cubicBezTo>
                <a:cubicBezTo>
                  <a:pt x="4305732" y="2131546"/>
                  <a:pt x="4301379" y="2132607"/>
                  <a:pt x="4296021" y="2134728"/>
                </a:cubicBezTo>
                <a:cubicBezTo>
                  <a:pt x="4290663" y="2136848"/>
                  <a:pt x="4283911" y="2139192"/>
                  <a:pt x="4275762" y="2141760"/>
                </a:cubicBezTo>
                <a:cubicBezTo>
                  <a:pt x="4267614" y="2144327"/>
                  <a:pt x="4257958" y="2146671"/>
                  <a:pt x="4246796" y="2148792"/>
                </a:cubicBezTo>
                <a:cubicBezTo>
                  <a:pt x="4235635" y="2150913"/>
                  <a:pt x="4222686" y="2151973"/>
                  <a:pt x="4207953" y="2151973"/>
                </a:cubicBezTo>
                <a:cubicBezTo>
                  <a:pt x="4193443" y="2151973"/>
                  <a:pt x="4180996" y="2150076"/>
                  <a:pt x="4170616" y="2146281"/>
                </a:cubicBezTo>
                <a:cubicBezTo>
                  <a:pt x="4160235" y="2142485"/>
                  <a:pt x="4151752" y="2136960"/>
                  <a:pt x="4145166" y="2129705"/>
                </a:cubicBezTo>
                <a:cubicBezTo>
                  <a:pt x="4138581" y="2122449"/>
                  <a:pt x="4133780" y="2113631"/>
                  <a:pt x="4130768" y="2103250"/>
                </a:cubicBezTo>
                <a:cubicBezTo>
                  <a:pt x="4127754" y="2092870"/>
                  <a:pt x="4126247" y="2081317"/>
                  <a:pt x="4126247" y="2068592"/>
                </a:cubicBezTo>
                <a:lnTo>
                  <a:pt x="4308076" y="2068592"/>
                </a:lnTo>
                <a:cubicBezTo>
                  <a:pt x="4316113" y="2068592"/>
                  <a:pt x="4322420" y="2066136"/>
                  <a:pt x="4326997" y="2061225"/>
                </a:cubicBezTo>
                <a:cubicBezTo>
                  <a:pt x="4331573" y="2056314"/>
                  <a:pt x="4333861" y="2048723"/>
                  <a:pt x="4333861" y="2038454"/>
                </a:cubicBezTo>
                <a:lnTo>
                  <a:pt x="4333861" y="2025060"/>
                </a:lnTo>
                <a:cubicBezTo>
                  <a:pt x="4333861" y="2004075"/>
                  <a:pt x="4331182" y="1984653"/>
                  <a:pt x="4325825" y="1966794"/>
                </a:cubicBezTo>
                <a:cubicBezTo>
                  <a:pt x="4320466" y="1948934"/>
                  <a:pt x="4312095" y="1933475"/>
                  <a:pt x="4300709" y="1920415"/>
                </a:cubicBezTo>
                <a:cubicBezTo>
                  <a:pt x="4289325" y="1907355"/>
                  <a:pt x="4274758" y="1897142"/>
                  <a:pt x="4257010" y="1889775"/>
                </a:cubicBezTo>
                <a:cubicBezTo>
                  <a:pt x="4239262" y="1882408"/>
                  <a:pt x="4217887" y="1878725"/>
                  <a:pt x="4192885" y="1878725"/>
                </a:cubicBezTo>
                <a:close/>
                <a:moveTo>
                  <a:pt x="2795462" y="1878725"/>
                </a:moveTo>
                <a:cubicBezTo>
                  <a:pt x="2776934" y="1878725"/>
                  <a:pt x="2759129" y="1883189"/>
                  <a:pt x="2742052" y="1892119"/>
                </a:cubicBezTo>
                <a:cubicBezTo>
                  <a:pt x="2724974" y="1901049"/>
                  <a:pt x="2708175" y="1914443"/>
                  <a:pt x="2691655" y="1932303"/>
                </a:cubicBezTo>
                <a:lnTo>
                  <a:pt x="2691655" y="1897812"/>
                </a:lnTo>
                <a:cubicBezTo>
                  <a:pt x="2691655" y="1895579"/>
                  <a:pt x="2691096" y="1893626"/>
                  <a:pt x="2689980" y="1891952"/>
                </a:cubicBezTo>
                <a:cubicBezTo>
                  <a:pt x="2688864" y="1890277"/>
                  <a:pt x="2687023" y="1888882"/>
                  <a:pt x="2684455" y="1887766"/>
                </a:cubicBezTo>
                <a:cubicBezTo>
                  <a:pt x="2681888" y="1886650"/>
                  <a:pt x="2678260" y="1885812"/>
                  <a:pt x="2673572" y="1885254"/>
                </a:cubicBezTo>
                <a:cubicBezTo>
                  <a:pt x="2668884" y="1884696"/>
                  <a:pt x="2662967" y="1884417"/>
                  <a:pt x="2655825" y="1884417"/>
                </a:cubicBezTo>
                <a:cubicBezTo>
                  <a:pt x="2648904" y="1884417"/>
                  <a:pt x="2643155" y="1884696"/>
                  <a:pt x="2638580" y="1885254"/>
                </a:cubicBezTo>
                <a:cubicBezTo>
                  <a:pt x="2634002" y="1885812"/>
                  <a:pt x="2630263" y="1886650"/>
                  <a:pt x="2627361" y="1887766"/>
                </a:cubicBezTo>
                <a:cubicBezTo>
                  <a:pt x="2624459" y="1888882"/>
                  <a:pt x="2622450" y="1890277"/>
                  <a:pt x="2621334" y="1891952"/>
                </a:cubicBezTo>
                <a:cubicBezTo>
                  <a:pt x="2620218" y="1893626"/>
                  <a:pt x="2619659" y="1895579"/>
                  <a:pt x="2619659" y="1897812"/>
                </a:cubicBezTo>
                <a:lnTo>
                  <a:pt x="2619659" y="2196510"/>
                </a:lnTo>
                <a:cubicBezTo>
                  <a:pt x="2619659" y="2198742"/>
                  <a:pt x="2620328" y="2200696"/>
                  <a:pt x="2621668" y="2202370"/>
                </a:cubicBezTo>
                <a:cubicBezTo>
                  <a:pt x="2623008" y="2204044"/>
                  <a:pt x="2625296" y="2205440"/>
                  <a:pt x="2628533" y="2206556"/>
                </a:cubicBezTo>
                <a:cubicBezTo>
                  <a:pt x="2631770" y="2207672"/>
                  <a:pt x="2636067" y="2208509"/>
                  <a:pt x="2641425" y="2209067"/>
                </a:cubicBezTo>
                <a:cubicBezTo>
                  <a:pt x="2646783" y="2209625"/>
                  <a:pt x="2653592" y="2209904"/>
                  <a:pt x="2661852" y="2209904"/>
                </a:cubicBezTo>
                <a:cubicBezTo>
                  <a:pt x="2670111" y="2209904"/>
                  <a:pt x="2676921" y="2209625"/>
                  <a:pt x="2682279" y="2209067"/>
                </a:cubicBezTo>
                <a:cubicBezTo>
                  <a:pt x="2687636" y="2208509"/>
                  <a:pt x="2691934" y="2207672"/>
                  <a:pt x="2695171" y="2206556"/>
                </a:cubicBezTo>
                <a:cubicBezTo>
                  <a:pt x="2698408" y="2205440"/>
                  <a:pt x="2700696" y="2204044"/>
                  <a:pt x="2702036" y="2202370"/>
                </a:cubicBezTo>
                <a:cubicBezTo>
                  <a:pt x="2703375" y="2200696"/>
                  <a:pt x="2704045" y="2198742"/>
                  <a:pt x="2704045" y="2196510"/>
                </a:cubicBezTo>
                <a:lnTo>
                  <a:pt x="2704045" y="1997936"/>
                </a:lnTo>
                <a:cubicBezTo>
                  <a:pt x="2715877" y="1982979"/>
                  <a:pt x="2727262" y="1971593"/>
                  <a:pt x="2738201" y="1963780"/>
                </a:cubicBezTo>
                <a:cubicBezTo>
                  <a:pt x="2749140" y="1955966"/>
                  <a:pt x="2759967" y="1952060"/>
                  <a:pt x="2770683" y="1952060"/>
                </a:cubicBezTo>
                <a:cubicBezTo>
                  <a:pt x="2779166" y="1952060"/>
                  <a:pt x="2786589" y="1953678"/>
                  <a:pt x="2792951" y="1956915"/>
                </a:cubicBezTo>
                <a:cubicBezTo>
                  <a:pt x="2799314" y="1960152"/>
                  <a:pt x="2804504" y="1964729"/>
                  <a:pt x="2808522" y="1970645"/>
                </a:cubicBezTo>
                <a:cubicBezTo>
                  <a:pt x="2812540" y="1976560"/>
                  <a:pt x="2815610" y="1983648"/>
                  <a:pt x="2817731" y="1991908"/>
                </a:cubicBezTo>
                <a:cubicBezTo>
                  <a:pt x="2819852" y="2000168"/>
                  <a:pt x="2820912" y="2011554"/>
                  <a:pt x="2820912" y="2026064"/>
                </a:cubicBezTo>
                <a:lnTo>
                  <a:pt x="2820912" y="2196510"/>
                </a:lnTo>
                <a:cubicBezTo>
                  <a:pt x="2820912" y="2198742"/>
                  <a:pt x="2821582" y="2200696"/>
                  <a:pt x="2822921" y="2202370"/>
                </a:cubicBezTo>
                <a:cubicBezTo>
                  <a:pt x="2824260" y="2204044"/>
                  <a:pt x="2826493" y="2205440"/>
                  <a:pt x="2829618" y="2206556"/>
                </a:cubicBezTo>
                <a:cubicBezTo>
                  <a:pt x="2832744" y="2207672"/>
                  <a:pt x="2837042" y="2208509"/>
                  <a:pt x="2842511" y="2209067"/>
                </a:cubicBezTo>
                <a:cubicBezTo>
                  <a:pt x="2847980" y="2209625"/>
                  <a:pt x="2854845" y="2209904"/>
                  <a:pt x="2863105" y="2209904"/>
                </a:cubicBezTo>
                <a:cubicBezTo>
                  <a:pt x="2871141" y="2209904"/>
                  <a:pt x="2877894" y="2209625"/>
                  <a:pt x="2883365" y="2209067"/>
                </a:cubicBezTo>
                <a:cubicBezTo>
                  <a:pt x="2888833" y="2208509"/>
                  <a:pt x="2893131" y="2207672"/>
                  <a:pt x="2896257" y="2206556"/>
                </a:cubicBezTo>
                <a:cubicBezTo>
                  <a:pt x="2899381" y="2205440"/>
                  <a:pt x="2901614" y="2204044"/>
                  <a:pt x="2902954" y="2202370"/>
                </a:cubicBezTo>
                <a:cubicBezTo>
                  <a:pt x="2904293" y="2200696"/>
                  <a:pt x="2904962" y="2198742"/>
                  <a:pt x="2904962" y="2196510"/>
                </a:cubicBezTo>
                <a:lnTo>
                  <a:pt x="2904962" y="2012000"/>
                </a:lnTo>
                <a:cubicBezTo>
                  <a:pt x="2904962" y="1990346"/>
                  <a:pt x="2903065" y="1971817"/>
                  <a:pt x="2899270" y="1956413"/>
                </a:cubicBezTo>
                <a:cubicBezTo>
                  <a:pt x="2895475" y="1941009"/>
                  <a:pt x="2889280" y="1927559"/>
                  <a:pt x="2880685" y="1916062"/>
                </a:cubicBezTo>
                <a:cubicBezTo>
                  <a:pt x="2872091" y="1904565"/>
                  <a:pt x="2860817" y="1895468"/>
                  <a:pt x="2846864" y="1888770"/>
                </a:cubicBezTo>
                <a:cubicBezTo>
                  <a:pt x="2832911" y="1882073"/>
                  <a:pt x="2815777" y="1878725"/>
                  <a:pt x="2795462" y="1878725"/>
                </a:cubicBezTo>
                <a:close/>
                <a:moveTo>
                  <a:pt x="2277466" y="1878725"/>
                </a:moveTo>
                <a:cubicBezTo>
                  <a:pt x="2258714" y="1878725"/>
                  <a:pt x="2241804" y="1881069"/>
                  <a:pt x="2226734" y="1885757"/>
                </a:cubicBezTo>
                <a:cubicBezTo>
                  <a:pt x="2211665" y="1890445"/>
                  <a:pt x="2198885" y="1897030"/>
                  <a:pt x="2188393" y="1905514"/>
                </a:cubicBezTo>
                <a:cubicBezTo>
                  <a:pt x="2177900" y="1913997"/>
                  <a:pt x="2169863" y="1924210"/>
                  <a:pt x="2164282" y="1936154"/>
                </a:cubicBezTo>
                <a:cubicBezTo>
                  <a:pt x="2158701" y="1948097"/>
                  <a:pt x="2155911" y="1961213"/>
                  <a:pt x="2155911" y="1975500"/>
                </a:cubicBezTo>
                <a:cubicBezTo>
                  <a:pt x="2155911" y="1989564"/>
                  <a:pt x="2157976" y="2001619"/>
                  <a:pt x="2162106" y="2011665"/>
                </a:cubicBezTo>
                <a:cubicBezTo>
                  <a:pt x="2166236" y="2021711"/>
                  <a:pt x="2171705" y="2030306"/>
                  <a:pt x="2178514" y="2037450"/>
                </a:cubicBezTo>
                <a:cubicBezTo>
                  <a:pt x="2185323" y="2044594"/>
                  <a:pt x="2193025" y="2050621"/>
                  <a:pt x="2201620" y="2055532"/>
                </a:cubicBezTo>
                <a:cubicBezTo>
                  <a:pt x="2210215" y="2060444"/>
                  <a:pt x="2219033" y="2064797"/>
                  <a:pt x="2228074" y="2068592"/>
                </a:cubicBezTo>
                <a:cubicBezTo>
                  <a:pt x="2237115" y="2072387"/>
                  <a:pt x="2245933" y="2075847"/>
                  <a:pt x="2254529" y="2078973"/>
                </a:cubicBezTo>
                <a:cubicBezTo>
                  <a:pt x="2263123" y="2082098"/>
                  <a:pt x="2270825" y="2085447"/>
                  <a:pt x="2277634" y="2089019"/>
                </a:cubicBezTo>
                <a:cubicBezTo>
                  <a:pt x="2284443" y="2092591"/>
                  <a:pt x="2289912" y="2096776"/>
                  <a:pt x="2294042" y="2101576"/>
                </a:cubicBezTo>
                <a:cubicBezTo>
                  <a:pt x="2298172" y="2106376"/>
                  <a:pt x="2300237" y="2112124"/>
                  <a:pt x="2300237" y="2118822"/>
                </a:cubicBezTo>
                <a:cubicBezTo>
                  <a:pt x="2300237" y="2124626"/>
                  <a:pt x="2299121" y="2129760"/>
                  <a:pt x="2296888" y="2134225"/>
                </a:cubicBezTo>
                <a:cubicBezTo>
                  <a:pt x="2294655" y="2138690"/>
                  <a:pt x="2291363" y="2142374"/>
                  <a:pt x="2287010" y="2145276"/>
                </a:cubicBezTo>
                <a:cubicBezTo>
                  <a:pt x="2282657" y="2148178"/>
                  <a:pt x="2277522" y="2150411"/>
                  <a:pt x="2271606" y="2151973"/>
                </a:cubicBezTo>
                <a:cubicBezTo>
                  <a:pt x="2265690" y="2153536"/>
                  <a:pt x="2258937" y="2154317"/>
                  <a:pt x="2251347" y="2154317"/>
                </a:cubicBezTo>
                <a:cubicBezTo>
                  <a:pt x="2239292" y="2154317"/>
                  <a:pt x="2228520" y="2152866"/>
                  <a:pt x="2219033" y="2149964"/>
                </a:cubicBezTo>
                <a:cubicBezTo>
                  <a:pt x="2209545" y="2147062"/>
                  <a:pt x="2201229" y="2143936"/>
                  <a:pt x="2194085" y="2140588"/>
                </a:cubicBezTo>
                <a:cubicBezTo>
                  <a:pt x="2186941" y="2137239"/>
                  <a:pt x="2180970" y="2134170"/>
                  <a:pt x="2176170" y="2131379"/>
                </a:cubicBezTo>
                <a:cubicBezTo>
                  <a:pt x="2171370" y="2128588"/>
                  <a:pt x="2167743" y="2127193"/>
                  <a:pt x="2165287" y="2127193"/>
                </a:cubicBezTo>
                <a:cubicBezTo>
                  <a:pt x="2163278" y="2127193"/>
                  <a:pt x="2161603" y="2127584"/>
                  <a:pt x="2160264" y="2128365"/>
                </a:cubicBezTo>
                <a:cubicBezTo>
                  <a:pt x="2158924" y="2129146"/>
                  <a:pt x="2157808" y="2130709"/>
                  <a:pt x="2156916" y="2133053"/>
                </a:cubicBezTo>
                <a:cubicBezTo>
                  <a:pt x="2156023" y="2135397"/>
                  <a:pt x="2155353" y="2138523"/>
                  <a:pt x="2154907" y="2142430"/>
                </a:cubicBezTo>
                <a:cubicBezTo>
                  <a:pt x="2154460" y="2146336"/>
                  <a:pt x="2154236" y="2151527"/>
                  <a:pt x="2154236" y="2158001"/>
                </a:cubicBezTo>
                <a:cubicBezTo>
                  <a:pt x="2154236" y="2167823"/>
                  <a:pt x="2154907" y="2175246"/>
                  <a:pt x="2156246" y="2180269"/>
                </a:cubicBezTo>
                <a:cubicBezTo>
                  <a:pt x="2157585" y="2185292"/>
                  <a:pt x="2159483" y="2188975"/>
                  <a:pt x="2161938" y="2191319"/>
                </a:cubicBezTo>
                <a:cubicBezTo>
                  <a:pt x="2164394" y="2193663"/>
                  <a:pt x="2168301" y="2196175"/>
                  <a:pt x="2173659" y="2198854"/>
                </a:cubicBezTo>
                <a:cubicBezTo>
                  <a:pt x="2179016" y="2201533"/>
                  <a:pt x="2185714" y="2204156"/>
                  <a:pt x="2193750" y="2206723"/>
                </a:cubicBezTo>
                <a:cubicBezTo>
                  <a:pt x="2201787" y="2209290"/>
                  <a:pt x="2210885" y="2211411"/>
                  <a:pt x="2221042" y="2213086"/>
                </a:cubicBezTo>
                <a:cubicBezTo>
                  <a:pt x="2231200" y="2214760"/>
                  <a:pt x="2241859" y="2215597"/>
                  <a:pt x="2253022" y="2215597"/>
                </a:cubicBezTo>
                <a:cubicBezTo>
                  <a:pt x="2271551" y="2215597"/>
                  <a:pt x="2288740" y="2213420"/>
                  <a:pt x="2304590" y="2209067"/>
                </a:cubicBezTo>
                <a:cubicBezTo>
                  <a:pt x="2320441" y="2204714"/>
                  <a:pt x="2334170" y="2198184"/>
                  <a:pt x="2345778" y="2189478"/>
                </a:cubicBezTo>
                <a:cubicBezTo>
                  <a:pt x="2357387" y="2180771"/>
                  <a:pt x="2366372" y="2169944"/>
                  <a:pt x="2372735" y="2156996"/>
                </a:cubicBezTo>
                <a:cubicBezTo>
                  <a:pt x="2379097" y="2144048"/>
                  <a:pt x="2382278" y="2129091"/>
                  <a:pt x="2382278" y="2112124"/>
                </a:cubicBezTo>
                <a:cubicBezTo>
                  <a:pt x="2382278" y="2098506"/>
                  <a:pt x="2380158" y="2086730"/>
                  <a:pt x="2375916" y="2076796"/>
                </a:cubicBezTo>
                <a:cubicBezTo>
                  <a:pt x="2371675" y="2066862"/>
                  <a:pt x="2366093" y="2058323"/>
                  <a:pt x="2359173" y="2051179"/>
                </a:cubicBezTo>
                <a:cubicBezTo>
                  <a:pt x="2352252" y="2044035"/>
                  <a:pt x="2344383" y="2038008"/>
                  <a:pt x="2335565" y="2033096"/>
                </a:cubicBezTo>
                <a:cubicBezTo>
                  <a:pt x="2326747" y="2028185"/>
                  <a:pt x="2317817" y="2023888"/>
                  <a:pt x="2308776" y="2020204"/>
                </a:cubicBezTo>
                <a:cubicBezTo>
                  <a:pt x="2299735" y="2016521"/>
                  <a:pt x="2290805" y="2013116"/>
                  <a:pt x="2281987" y="2009991"/>
                </a:cubicBezTo>
                <a:cubicBezTo>
                  <a:pt x="2273169" y="2006866"/>
                  <a:pt x="2265300" y="2003517"/>
                  <a:pt x="2258379" y="1999945"/>
                </a:cubicBezTo>
                <a:cubicBezTo>
                  <a:pt x="2251459" y="1996373"/>
                  <a:pt x="2245878" y="1992243"/>
                  <a:pt x="2241636" y="1987555"/>
                </a:cubicBezTo>
                <a:cubicBezTo>
                  <a:pt x="2237394" y="1982867"/>
                  <a:pt x="2235274" y="1977063"/>
                  <a:pt x="2235274" y="1970142"/>
                </a:cubicBezTo>
                <a:cubicBezTo>
                  <a:pt x="2235274" y="1965677"/>
                  <a:pt x="2236166" y="1961492"/>
                  <a:pt x="2237952" y="1957585"/>
                </a:cubicBezTo>
                <a:cubicBezTo>
                  <a:pt x="2239738" y="1953678"/>
                  <a:pt x="2242418" y="1950274"/>
                  <a:pt x="2245989" y="1947372"/>
                </a:cubicBezTo>
                <a:cubicBezTo>
                  <a:pt x="2249561" y="1944469"/>
                  <a:pt x="2254137" y="1942237"/>
                  <a:pt x="2259718" y="1940674"/>
                </a:cubicBezTo>
                <a:cubicBezTo>
                  <a:pt x="2265300" y="1939112"/>
                  <a:pt x="2271885" y="1938330"/>
                  <a:pt x="2279475" y="1938330"/>
                </a:cubicBezTo>
                <a:cubicBezTo>
                  <a:pt x="2290191" y="1938330"/>
                  <a:pt x="2299735" y="1939502"/>
                  <a:pt x="2308106" y="1941846"/>
                </a:cubicBezTo>
                <a:cubicBezTo>
                  <a:pt x="2316478" y="1944190"/>
                  <a:pt x="2323844" y="1946702"/>
                  <a:pt x="2330207" y="1949381"/>
                </a:cubicBezTo>
                <a:cubicBezTo>
                  <a:pt x="2336570" y="1952060"/>
                  <a:pt x="2341871" y="1954571"/>
                  <a:pt x="2346113" y="1956915"/>
                </a:cubicBezTo>
                <a:cubicBezTo>
                  <a:pt x="2350355" y="1959259"/>
                  <a:pt x="2353480" y="1960431"/>
                  <a:pt x="2355489" y="1960431"/>
                </a:cubicBezTo>
                <a:cubicBezTo>
                  <a:pt x="2357275" y="1960431"/>
                  <a:pt x="2358838" y="1960041"/>
                  <a:pt x="2360178" y="1959259"/>
                </a:cubicBezTo>
                <a:cubicBezTo>
                  <a:pt x="2361517" y="1958478"/>
                  <a:pt x="2362577" y="1956971"/>
                  <a:pt x="2363359" y="1954739"/>
                </a:cubicBezTo>
                <a:cubicBezTo>
                  <a:pt x="2364140" y="1952506"/>
                  <a:pt x="2364698" y="1949492"/>
                  <a:pt x="2365033" y="1945697"/>
                </a:cubicBezTo>
                <a:cubicBezTo>
                  <a:pt x="2365368" y="1941902"/>
                  <a:pt x="2365535" y="1936991"/>
                  <a:pt x="2365535" y="1930963"/>
                </a:cubicBezTo>
                <a:cubicBezTo>
                  <a:pt x="2365535" y="1925829"/>
                  <a:pt x="2365368" y="1921531"/>
                  <a:pt x="2365033" y="1918071"/>
                </a:cubicBezTo>
                <a:cubicBezTo>
                  <a:pt x="2364698" y="1914611"/>
                  <a:pt x="2364308" y="1911709"/>
                  <a:pt x="2363861" y="1909365"/>
                </a:cubicBezTo>
                <a:cubicBezTo>
                  <a:pt x="2363415" y="1907020"/>
                  <a:pt x="2362745" y="1905011"/>
                  <a:pt x="2361852" y="1903337"/>
                </a:cubicBezTo>
                <a:cubicBezTo>
                  <a:pt x="2360958" y="1901663"/>
                  <a:pt x="2359451" y="1899988"/>
                  <a:pt x="2357331" y="1898314"/>
                </a:cubicBezTo>
                <a:cubicBezTo>
                  <a:pt x="2355211" y="1896640"/>
                  <a:pt x="2351695" y="1894631"/>
                  <a:pt x="2346783" y="1892287"/>
                </a:cubicBezTo>
                <a:cubicBezTo>
                  <a:pt x="2341871" y="1889942"/>
                  <a:pt x="2335844" y="1887766"/>
                  <a:pt x="2328700" y="1885757"/>
                </a:cubicBezTo>
                <a:cubicBezTo>
                  <a:pt x="2321556" y="1883748"/>
                  <a:pt x="2313575" y="1882073"/>
                  <a:pt x="2304758" y="1880734"/>
                </a:cubicBezTo>
                <a:cubicBezTo>
                  <a:pt x="2295940" y="1879394"/>
                  <a:pt x="2286843" y="1878725"/>
                  <a:pt x="2277466" y="1878725"/>
                </a:cubicBezTo>
                <a:close/>
                <a:moveTo>
                  <a:pt x="2001241" y="1878725"/>
                </a:moveTo>
                <a:cubicBezTo>
                  <a:pt x="1982489" y="1878725"/>
                  <a:pt x="1965578" y="1881069"/>
                  <a:pt x="1950509" y="1885757"/>
                </a:cubicBezTo>
                <a:cubicBezTo>
                  <a:pt x="1935440" y="1890445"/>
                  <a:pt x="1922660" y="1897030"/>
                  <a:pt x="1912167" y="1905514"/>
                </a:cubicBezTo>
                <a:cubicBezTo>
                  <a:pt x="1901675" y="1913997"/>
                  <a:pt x="1893638" y="1924210"/>
                  <a:pt x="1888057" y="1936154"/>
                </a:cubicBezTo>
                <a:cubicBezTo>
                  <a:pt x="1882476" y="1948097"/>
                  <a:pt x="1879686" y="1961213"/>
                  <a:pt x="1879686" y="1975500"/>
                </a:cubicBezTo>
                <a:cubicBezTo>
                  <a:pt x="1879686" y="1989564"/>
                  <a:pt x="1881751" y="2001619"/>
                  <a:pt x="1885881" y="2011665"/>
                </a:cubicBezTo>
                <a:cubicBezTo>
                  <a:pt x="1890011" y="2021711"/>
                  <a:pt x="1895480" y="2030306"/>
                  <a:pt x="1902289" y="2037450"/>
                </a:cubicBezTo>
                <a:cubicBezTo>
                  <a:pt x="1909098" y="2044594"/>
                  <a:pt x="1916800" y="2050621"/>
                  <a:pt x="1925395" y="2055532"/>
                </a:cubicBezTo>
                <a:cubicBezTo>
                  <a:pt x="1933989" y="2060444"/>
                  <a:pt x="1942807" y="2064797"/>
                  <a:pt x="1951849" y="2068592"/>
                </a:cubicBezTo>
                <a:cubicBezTo>
                  <a:pt x="1960890" y="2072387"/>
                  <a:pt x="1969708" y="2075847"/>
                  <a:pt x="1978303" y="2078973"/>
                </a:cubicBezTo>
                <a:cubicBezTo>
                  <a:pt x="1986898" y="2082098"/>
                  <a:pt x="1994600" y="2085447"/>
                  <a:pt x="2001409" y="2089019"/>
                </a:cubicBezTo>
                <a:cubicBezTo>
                  <a:pt x="2008217" y="2092591"/>
                  <a:pt x="2013687" y="2096776"/>
                  <a:pt x="2017817" y="2101576"/>
                </a:cubicBezTo>
                <a:cubicBezTo>
                  <a:pt x="2021947" y="2106376"/>
                  <a:pt x="2024012" y="2112124"/>
                  <a:pt x="2024012" y="2118822"/>
                </a:cubicBezTo>
                <a:cubicBezTo>
                  <a:pt x="2024012" y="2124626"/>
                  <a:pt x="2022895" y="2129760"/>
                  <a:pt x="2020663" y="2134225"/>
                </a:cubicBezTo>
                <a:cubicBezTo>
                  <a:pt x="2018431" y="2138690"/>
                  <a:pt x="2015138" y="2142374"/>
                  <a:pt x="2010784" y="2145276"/>
                </a:cubicBezTo>
                <a:cubicBezTo>
                  <a:pt x="2006431" y="2148178"/>
                  <a:pt x="2001297" y="2150411"/>
                  <a:pt x="1995381" y="2151973"/>
                </a:cubicBezTo>
                <a:cubicBezTo>
                  <a:pt x="1989465" y="2153536"/>
                  <a:pt x="1982712" y="2154317"/>
                  <a:pt x="1975122" y="2154317"/>
                </a:cubicBezTo>
                <a:cubicBezTo>
                  <a:pt x="1963067" y="2154317"/>
                  <a:pt x="1952295" y="2152866"/>
                  <a:pt x="1942807" y="2149964"/>
                </a:cubicBezTo>
                <a:cubicBezTo>
                  <a:pt x="1933320" y="2147062"/>
                  <a:pt x="1925004" y="2143936"/>
                  <a:pt x="1917860" y="2140588"/>
                </a:cubicBezTo>
                <a:cubicBezTo>
                  <a:pt x="1910716" y="2137239"/>
                  <a:pt x="1904745" y="2134170"/>
                  <a:pt x="1899945" y="2131379"/>
                </a:cubicBezTo>
                <a:cubicBezTo>
                  <a:pt x="1895145" y="2128588"/>
                  <a:pt x="1891518" y="2127193"/>
                  <a:pt x="1889062" y="2127193"/>
                </a:cubicBezTo>
                <a:cubicBezTo>
                  <a:pt x="1887052" y="2127193"/>
                  <a:pt x="1885378" y="2127584"/>
                  <a:pt x="1884039" y="2128365"/>
                </a:cubicBezTo>
                <a:cubicBezTo>
                  <a:pt x="1882699" y="2129146"/>
                  <a:pt x="1881583" y="2130709"/>
                  <a:pt x="1880690" y="2133053"/>
                </a:cubicBezTo>
                <a:cubicBezTo>
                  <a:pt x="1879797" y="2135397"/>
                  <a:pt x="1879127" y="2138523"/>
                  <a:pt x="1878681" y="2142430"/>
                </a:cubicBezTo>
                <a:cubicBezTo>
                  <a:pt x="1878234" y="2146336"/>
                  <a:pt x="1878011" y="2151527"/>
                  <a:pt x="1878011" y="2158001"/>
                </a:cubicBezTo>
                <a:cubicBezTo>
                  <a:pt x="1878011" y="2167823"/>
                  <a:pt x="1878681" y="2175246"/>
                  <a:pt x="1880020" y="2180269"/>
                </a:cubicBezTo>
                <a:cubicBezTo>
                  <a:pt x="1881360" y="2185292"/>
                  <a:pt x="1883257" y="2188975"/>
                  <a:pt x="1885713" y="2191319"/>
                </a:cubicBezTo>
                <a:cubicBezTo>
                  <a:pt x="1888169" y="2193663"/>
                  <a:pt x="1892076" y="2196175"/>
                  <a:pt x="1897434" y="2198854"/>
                </a:cubicBezTo>
                <a:cubicBezTo>
                  <a:pt x="1902791" y="2201533"/>
                  <a:pt x="1909488" y="2204156"/>
                  <a:pt x="1917525" y="2206723"/>
                </a:cubicBezTo>
                <a:cubicBezTo>
                  <a:pt x="1925562" y="2209290"/>
                  <a:pt x="1934659" y="2211411"/>
                  <a:pt x="1944817" y="2213086"/>
                </a:cubicBezTo>
                <a:cubicBezTo>
                  <a:pt x="1954974" y="2214760"/>
                  <a:pt x="1965634" y="2215597"/>
                  <a:pt x="1976796" y="2215597"/>
                </a:cubicBezTo>
                <a:cubicBezTo>
                  <a:pt x="1995325" y="2215597"/>
                  <a:pt x="2012515" y="2213420"/>
                  <a:pt x="2028365" y="2209067"/>
                </a:cubicBezTo>
                <a:cubicBezTo>
                  <a:pt x="2044215" y="2204714"/>
                  <a:pt x="2057944" y="2198184"/>
                  <a:pt x="2069553" y="2189478"/>
                </a:cubicBezTo>
                <a:cubicBezTo>
                  <a:pt x="2081162" y="2180771"/>
                  <a:pt x="2090147" y="2169944"/>
                  <a:pt x="2096510" y="2156996"/>
                </a:cubicBezTo>
                <a:cubicBezTo>
                  <a:pt x="2102872" y="2144048"/>
                  <a:pt x="2106053" y="2129091"/>
                  <a:pt x="2106053" y="2112124"/>
                </a:cubicBezTo>
                <a:cubicBezTo>
                  <a:pt x="2106053" y="2098506"/>
                  <a:pt x="2103932" y="2086730"/>
                  <a:pt x="2099691" y="2076796"/>
                </a:cubicBezTo>
                <a:cubicBezTo>
                  <a:pt x="2095450" y="2066862"/>
                  <a:pt x="2089868" y="2058323"/>
                  <a:pt x="2082947" y="2051179"/>
                </a:cubicBezTo>
                <a:cubicBezTo>
                  <a:pt x="2076027" y="2044035"/>
                  <a:pt x="2068158" y="2038008"/>
                  <a:pt x="2059340" y="2033096"/>
                </a:cubicBezTo>
                <a:cubicBezTo>
                  <a:pt x="2050522" y="2028185"/>
                  <a:pt x="2041592" y="2023888"/>
                  <a:pt x="2032551" y="2020204"/>
                </a:cubicBezTo>
                <a:cubicBezTo>
                  <a:pt x="2023510" y="2016521"/>
                  <a:pt x="2014580" y="2013116"/>
                  <a:pt x="2005762" y="2009991"/>
                </a:cubicBezTo>
                <a:cubicBezTo>
                  <a:pt x="1996943" y="2006866"/>
                  <a:pt x="1989074" y="2003517"/>
                  <a:pt x="1982154" y="1999945"/>
                </a:cubicBezTo>
                <a:cubicBezTo>
                  <a:pt x="1975233" y="1996373"/>
                  <a:pt x="1969652" y="1992243"/>
                  <a:pt x="1965410" y="1987555"/>
                </a:cubicBezTo>
                <a:cubicBezTo>
                  <a:pt x="1961169" y="1982867"/>
                  <a:pt x="1959048" y="1977063"/>
                  <a:pt x="1959048" y="1970142"/>
                </a:cubicBezTo>
                <a:cubicBezTo>
                  <a:pt x="1959048" y="1965677"/>
                  <a:pt x="1959941" y="1961492"/>
                  <a:pt x="1961727" y="1957585"/>
                </a:cubicBezTo>
                <a:cubicBezTo>
                  <a:pt x="1963513" y="1953678"/>
                  <a:pt x="1966192" y="1950274"/>
                  <a:pt x="1969764" y="1947372"/>
                </a:cubicBezTo>
                <a:cubicBezTo>
                  <a:pt x="1973336" y="1944469"/>
                  <a:pt x="1977912" y="1942237"/>
                  <a:pt x="1983493" y="1940674"/>
                </a:cubicBezTo>
                <a:cubicBezTo>
                  <a:pt x="1989074" y="1939112"/>
                  <a:pt x="1995660" y="1938330"/>
                  <a:pt x="2003250" y="1938330"/>
                </a:cubicBezTo>
                <a:cubicBezTo>
                  <a:pt x="2013966" y="1938330"/>
                  <a:pt x="2023510" y="1939502"/>
                  <a:pt x="2031881" y="1941846"/>
                </a:cubicBezTo>
                <a:cubicBezTo>
                  <a:pt x="2040253" y="1944190"/>
                  <a:pt x="2047620" y="1946702"/>
                  <a:pt x="2053982" y="1949381"/>
                </a:cubicBezTo>
                <a:cubicBezTo>
                  <a:pt x="2060344" y="1952060"/>
                  <a:pt x="2065646" y="1954571"/>
                  <a:pt x="2069888" y="1956915"/>
                </a:cubicBezTo>
                <a:cubicBezTo>
                  <a:pt x="2074130" y="1959259"/>
                  <a:pt x="2077255" y="1960431"/>
                  <a:pt x="2079264" y="1960431"/>
                </a:cubicBezTo>
                <a:cubicBezTo>
                  <a:pt x="2081050" y="1960431"/>
                  <a:pt x="2082613" y="1960041"/>
                  <a:pt x="2083952" y="1959259"/>
                </a:cubicBezTo>
                <a:cubicBezTo>
                  <a:pt x="2085292" y="1958478"/>
                  <a:pt x="2086352" y="1956971"/>
                  <a:pt x="2087133" y="1954739"/>
                </a:cubicBezTo>
                <a:cubicBezTo>
                  <a:pt x="2087915" y="1952506"/>
                  <a:pt x="2088473" y="1949492"/>
                  <a:pt x="2088808" y="1945697"/>
                </a:cubicBezTo>
                <a:cubicBezTo>
                  <a:pt x="2089143" y="1941902"/>
                  <a:pt x="2089310" y="1936991"/>
                  <a:pt x="2089310" y="1930963"/>
                </a:cubicBezTo>
                <a:cubicBezTo>
                  <a:pt x="2089310" y="1925829"/>
                  <a:pt x="2089143" y="1921531"/>
                  <a:pt x="2088808" y="1918071"/>
                </a:cubicBezTo>
                <a:cubicBezTo>
                  <a:pt x="2088473" y="1914611"/>
                  <a:pt x="2088082" y="1911709"/>
                  <a:pt x="2087636" y="1909365"/>
                </a:cubicBezTo>
                <a:cubicBezTo>
                  <a:pt x="2087189" y="1907020"/>
                  <a:pt x="2086519" y="1905011"/>
                  <a:pt x="2085627" y="1903337"/>
                </a:cubicBezTo>
                <a:cubicBezTo>
                  <a:pt x="2084734" y="1901663"/>
                  <a:pt x="2083227" y="1899988"/>
                  <a:pt x="2081106" y="1898314"/>
                </a:cubicBezTo>
                <a:cubicBezTo>
                  <a:pt x="2078985" y="1896640"/>
                  <a:pt x="2075469" y="1894631"/>
                  <a:pt x="2070558" y="1892287"/>
                </a:cubicBezTo>
                <a:cubicBezTo>
                  <a:pt x="2065646" y="1889942"/>
                  <a:pt x="2059619" y="1887766"/>
                  <a:pt x="2052475" y="1885757"/>
                </a:cubicBezTo>
                <a:cubicBezTo>
                  <a:pt x="2045331" y="1883748"/>
                  <a:pt x="2037351" y="1882073"/>
                  <a:pt x="2028532" y="1880734"/>
                </a:cubicBezTo>
                <a:cubicBezTo>
                  <a:pt x="2019714" y="1879394"/>
                  <a:pt x="2010617" y="1878725"/>
                  <a:pt x="2001241" y="1878725"/>
                </a:cubicBezTo>
                <a:close/>
                <a:moveTo>
                  <a:pt x="1687809" y="1878725"/>
                </a:moveTo>
                <a:cubicBezTo>
                  <a:pt x="1664145" y="1878725"/>
                  <a:pt x="1642881" y="1882631"/>
                  <a:pt x="1624017" y="1890445"/>
                </a:cubicBezTo>
                <a:cubicBezTo>
                  <a:pt x="1605154" y="1898258"/>
                  <a:pt x="1589136" y="1909588"/>
                  <a:pt x="1575965" y="1924433"/>
                </a:cubicBezTo>
                <a:cubicBezTo>
                  <a:pt x="1562793" y="1939279"/>
                  <a:pt x="1552747" y="1957362"/>
                  <a:pt x="1545827" y="1978681"/>
                </a:cubicBezTo>
                <a:cubicBezTo>
                  <a:pt x="1538906" y="2000001"/>
                  <a:pt x="1535446" y="2023944"/>
                  <a:pt x="1535446" y="2050509"/>
                </a:cubicBezTo>
                <a:cubicBezTo>
                  <a:pt x="1535446" y="2078415"/>
                  <a:pt x="1538739" y="2102748"/>
                  <a:pt x="1545325" y="2123510"/>
                </a:cubicBezTo>
                <a:cubicBezTo>
                  <a:pt x="1551910" y="2144271"/>
                  <a:pt x="1561901" y="2161461"/>
                  <a:pt x="1575295" y="2175079"/>
                </a:cubicBezTo>
                <a:cubicBezTo>
                  <a:pt x="1588689" y="2188696"/>
                  <a:pt x="1605377" y="2198854"/>
                  <a:pt x="1625357" y="2205551"/>
                </a:cubicBezTo>
                <a:cubicBezTo>
                  <a:pt x="1645337" y="2212249"/>
                  <a:pt x="1668610" y="2215597"/>
                  <a:pt x="1695176" y="2215597"/>
                </a:cubicBezTo>
                <a:cubicBezTo>
                  <a:pt x="1709910" y="2215597"/>
                  <a:pt x="1723751" y="2214648"/>
                  <a:pt x="1736699" y="2212751"/>
                </a:cubicBezTo>
                <a:cubicBezTo>
                  <a:pt x="1749647" y="2210853"/>
                  <a:pt x="1761144" y="2208621"/>
                  <a:pt x="1771190" y="2206054"/>
                </a:cubicBezTo>
                <a:cubicBezTo>
                  <a:pt x="1781236" y="2203486"/>
                  <a:pt x="1789496" y="2200863"/>
                  <a:pt x="1795970" y="2198184"/>
                </a:cubicBezTo>
                <a:cubicBezTo>
                  <a:pt x="1802444" y="2195505"/>
                  <a:pt x="1806406" y="2193384"/>
                  <a:pt x="1807858" y="2191822"/>
                </a:cubicBezTo>
                <a:cubicBezTo>
                  <a:pt x="1809308" y="2190259"/>
                  <a:pt x="1810481" y="2188641"/>
                  <a:pt x="1811374" y="2186966"/>
                </a:cubicBezTo>
                <a:cubicBezTo>
                  <a:pt x="1812266" y="2185292"/>
                  <a:pt x="1812936" y="2183227"/>
                  <a:pt x="1813383" y="2180771"/>
                </a:cubicBezTo>
                <a:cubicBezTo>
                  <a:pt x="1813829" y="2178316"/>
                  <a:pt x="1814164" y="2175358"/>
                  <a:pt x="1814387" y="2171897"/>
                </a:cubicBezTo>
                <a:cubicBezTo>
                  <a:pt x="1814611" y="2168437"/>
                  <a:pt x="1814722" y="2164252"/>
                  <a:pt x="1814722" y="2159340"/>
                </a:cubicBezTo>
                <a:cubicBezTo>
                  <a:pt x="1814722" y="2153759"/>
                  <a:pt x="1814555" y="2149127"/>
                  <a:pt x="1814220" y="2145443"/>
                </a:cubicBezTo>
                <a:cubicBezTo>
                  <a:pt x="1813885" y="2141760"/>
                  <a:pt x="1813271" y="2138913"/>
                  <a:pt x="1812378" y="2136904"/>
                </a:cubicBezTo>
                <a:cubicBezTo>
                  <a:pt x="1811485" y="2134895"/>
                  <a:pt x="1810369" y="2133500"/>
                  <a:pt x="1809030" y="2132718"/>
                </a:cubicBezTo>
                <a:cubicBezTo>
                  <a:pt x="1807690" y="2131937"/>
                  <a:pt x="1806016" y="2131546"/>
                  <a:pt x="1804007" y="2131546"/>
                </a:cubicBezTo>
                <a:cubicBezTo>
                  <a:pt x="1800658" y="2131546"/>
                  <a:pt x="1796305" y="2132607"/>
                  <a:pt x="1790947" y="2134728"/>
                </a:cubicBezTo>
                <a:cubicBezTo>
                  <a:pt x="1785589" y="2136848"/>
                  <a:pt x="1778836" y="2139192"/>
                  <a:pt x="1770688" y="2141760"/>
                </a:cubicBezTo>
                <a:cubicBezTo>
                  <a:pt x="1762539" y="2144327"/>
                  <a:pt x="1752884" y="2146671"/>
                  <a:pt x="1741722" y="2148792"/>
                </a:cubicBezTo>
                <a:cubicBezTo>
                  <a:pt x="1730560" y="2150913"/>
                  <a:pt x="1717612" y="2151973"/>
                  <a:pt x="1702878" y="2151973"/>
                </a:cubicBezTo>
                <a:cubicBezTo>
                  <a:pt x="1688367" y="2151973"/>
                  <a:pt x="1675921" y="2150076"/>
                  <a:pt x="1665540" y="2146281"/>
                </a:cubicBezTo>
                <a:cubicBezTo>
                  <a:pt x="1655160" y="2142485"/>
                  <a:pt x="1646676" y="2136960"/>
                  <a:pt x="1640091" y="2129705"/>
                </a:cubicBezTo>
                <a:cubicBezTo>
                  <a:pt x="1633505" y="2122449"/>
                  <a:pt x="1628706" y="2113631"/>
                  <a:pt x="1625692" y="2103250"/>
                </a:cubicBezTo>
                <a:cubicBezTo>
                  <a:pt x="1622678" y="2092870"/>
                  <a:pt x="1621171" y="2081317"/>
                  <a:pt x="1621171" y="2068592"/>
                </a:cubicBezTo>
                <a:lnTo>
                  <a:pt x="1803002" y="2068592"/>
                </a:lnTo>
                <a:cubicBezTo>
                  <a:pt x="1811039" y="2068592"/>
                  <a:pt x="1817345" y="2066136"/>
                  <a:pt x="1821922" y="2061225"/>
                </a:cubicBezTo>
                <a:cubicBezTo>
                  <a:pt x="1826498" y="2056314"/>
                  <a:pt x="1828786" y="2048723"/>
                  <a:pt x="1828786" y="2038454"/>
                </a:cubicBezTo>
                <a:lnTo>
                  <a:pt x="1828786" y="2025060"/>
                </a:lnTo>
                <a:cubicBezTo>
                  <a:pt x="1828786" y="2004075"/>
                  <a:pt x="1826107" y="1984653"/>
                  <a:pt x="1820750" y="1966794"/>
                </a:cubicBezTo>
                <a:cubicBezTo>
                  <a:pt x="1815392" y="1948934"/>
                  <a:pt x="1807020" y="1933475"/>
                  <a:pt x="1795635" y="1920415"/>
                </a:cubicBezTo>
                <a:cubicBezTo>
                  <a:pt x="1784250" y="1907355"/>
                  <a:pt x="1769683" y="1897142"/>
                  <a:pt x="1751935" y="1889775"/>
                </a:cubicBezTo>
                <a:cubicBezTo>
                  <a:pt x="1734188" y="1882408"/>
                  <a:pt x="1712812" y="1878725"/>
                  <a:pt x="1687809" y="1878725"/>
                </a:cubicBezTo>
                <a:close/>
                <a:moveTo>
                  <a:pt x="1382116" y="1878725"/>
                </a:moveTo>
                <a:cubicBezTo>
                  <a:pt x="1363364" y="1878725"/>
                  <a:pt x="1346453" y="1881069"/>
                  <a:pt x="1331384" y="1885757"/>
                </a:cubicBezTo>
                <a:cubicBezTo>
                  <a:pt x="1316315" y="1890445"/>
                  <a:pt x="1303534" y="1897030"/>
                  <a:pt x="1293043" y="1905514"/>
                </a:cubicBezTo>
                <a:cubicBezTo>
                  <a:pt x="1282550" y="1913997"/>
                  <a:pt x="1274513" y="1924210"/>
                  <a:pt x="1268932" y="1936154"/>
                </a:cubicBezTo>
                <a:cubicBezTo>
                  <a:pt x="1263351" y="1948097"/>
                  <a:pt x="1260560" y="1961213"/>
                  <a:pt x="1260560" y="1975500"/>
                </a:cubicBezTo>
                <a:cubicBezTo>
                  <a:pt x="1260560" y="1989564"/>
                  <a:pt x="1262626" y="2001619"/>
                  <a:pt x="1266755" y="2011665"/>
                </a:cubicBezTo>
                <a:cubicBezTo>
                  <a:pt x="1270885" y="2021711"/>
                  <a:pt x="1276355" y="2030306"/>
                  <a:pt x="1283164" y="2037450"/>
                </a:cubicBezTo>
                <a:cubicBezTo>
                  <a:pt x="1289973" y="2044594"/>
                  <a:pt x="1297674" y="2050621"/>
                  <a:pt x="1306269" y="2055532"/>
                </a:cubicBezTo>
                <a:cubicBezTo>
                  <a:pt x="1314864" y="2060444"/>
                  <a:pt x="1323682" y="2064797"/>
                  <a:pt x="1332724" y="2068592"/>
                </a:cubicBezTo>
                <a:cubicBezTo>
                  <a:pt x="1341765" y="2072387"/>
                  <a:pt x="1350583" y="2075847"/>
                  <a:pt x="1359178" y="2078973"/>
                </a:cubicBezTo>
                <a:cubicBezTo>
                  <a:pt x="1367773" y="2082098"/>
                  <a:pt x="1375475" y="2085447"/>
                  <a:pt x="1382283" y="2089019"/>
                </a:cubicBezTo>
                <a:cubicBezTo>
                  <a:pt x="1389092" y="2092591"/>
                  <a:pt x="1394562" y="2096776"/>
                  <a:pt x="1398692" y="2101576"/>
                </a:cubicBezTo>
                <a:cubicBezTo>
                  <a:pt x="1402822" y="2106376"/>
                  <a:pt x="1404887" y="2112124"/>
                  <a:pt x="1404887" y="2118822"/>
                </a:cubicBezTo>
                <a:cubicBezTo>
                  <a:pt x="1404887" y="2124626"/>
                  <a:pt x="1403770" y="2129760"/>
                  <a:pt x="1401538" y="2134225"/>
                </a:cubicBezTo>
                <a:cubicBezTo>
                  <a:pt x="1399305" y="2138690"/>
                  <a:pt x="1396013" y="2142374"/>
                  <a:pt x="1391660" y="2145276"/>
                </a:cubicBezTo>
                <a:cubicBezTo>
                  <a:pt x="1387306" y="2148178"/>
                  <a:pt x="1382172" y="2150411"/>
                  <a:pt x="1376256" y="2151973"/>
                </a:cubicBezTo>
                <a:cubicBezTo>
                  <a:pt x="1370340" y="2153536"/>
                  <a:pt x="1363587" y="2154317"/>
                  <a:pt x="1355997" y="2154317"/>
                </a:cubicBezTo>
                <a:cubicBezTo>
                  <a:pt x="1343941" y="2154317"/>
                  <a:pt x="1333170" y="2152866"/>
                  <a:pt x="1323682" y="2149964"/>
                </a:cubicBezTo>
                <a:cubicBezTo>
                  <a:pt x="1314195" y="2147062"/>
                  <a:pt x="1305879" y="2143936"/>
                  <a:pt x="1298735" y="2140588"/>
                </a:cubicBezTo>
                <a:cubicBezTo>
                  <a:pt x="1291591" y="2137239"/>
                  <a:pt x="1285620" y="2134170"/>
                  <a:pt x="1280820" y="2131379"/>
                </a:cubicBezTo>
                <a:cubicBezTo>
                  <a:pt x="1276020" y="2128588"/>
                  <a:pt x="1272392" y="2127193"/>
                  <a:pt x="1269937" y="2127193"/>
                </a:cubicBezTo>
                <a:cubicBezTo>
                  <a:pt x="1267928" y="2127193"/>
                  <a:pt x="1266253" y="2127584"/>
                  <a:pt x="1264914" y="2128365"/>
                </a:cubicBezTo>
                <a:cubicBezTo>
                  <a:pt x="1263574" y="2129146"/>
                  <a:pt x="1262458" y="2130709"/>
                  <a:pt x="1261565" y="2133053"/>
                </a:cubicBezTo>
                <a:cubicBezTo>
                  <a:pt x="1260672" y="2135397"/>
                  <a:pt x="1260003" y="2138523"/>
                  <a:pt x="1259556" y="2142430"/>
                </a:cubicBezTo>
                <a:cubicBezTo>
                  <a:pt x="1259109" y="2146336"/>
                  <a:pt x="1258886" y="2151527"/>
                  <a:pt x="1258886" y="2158001"/>
                </a:cubicBezTo>
                <a:cubicBezTo>
                  <a:pt x="1258886" y="2167823"/>
                  <a:pt x="1259556" y="2175246"/>
                  <a:pt x="1260895" y="2180269"/>
                </a:cubicBezTo>
                <a:cubicBezTo>
                  <a:pt x="1262235" y="2185292"/>
                  <a:pt x="1264132" y="2188975"/>
                  <a:pt x="1266588" y="2191319"/>
                </a:cubicBezTo>
                <a:cubicBezTo>
                  <a:pt x="1269044" y="2193663"/>
                  <a:pt x="1272951" y="2196175"/>
                  <a:pt x="1278308" y="2198854"/>
                </a:cubicBezTo>
                <a:cubicBezTo>
                  <a:pt x="1283666" y="2201533"/>
                  <a:pt x="1290364" y="2204156"/>
                  <a:pt x="1298400" y="2206723"/>
                </a:cubicBezTo>
                <a:cubicBezTo>
                  <a:pt x="1306437" y="2209290"/>
                  <a:pt x="1315534" y="2211411"/>
                  <a:pt x="1325691" y="2213086"/>
                </a:cubicBezTo>
                <a:cubicBezTo>
                  <a:pt x="1335849" y="2214760"/>
                  <a:pt x="1346509" y="2215597"/>
                  <a:pt x="1357671" y="2215597"/>
                </a:cubicBezTo>
                <a:cubicBezTo>
                  <a:pt x="1376200" y="2215597"/>
                  <a:pt x="1393390" y="2213420"/>
                  <a:pt x="1409240" y="2209067"/>
                </a:cubicBezTo>
                <a:cubicBezTo>
                  <a:pt x="1425090" y="2204714"/>
                  <a:pt x="1438820" y="2198184"/>
                  <a:pt x="1450428" y="2189478"/>
                </a:cubicBezTo>
                <a:cubicBezTo>
                  <a:pt x="1462037" y="2180771"/>
                  <a:pt x="1471022" y="2169944"/>
                  <a:pt x="1477384" y="2156996"/>
                </a:cubicBezTo>
                <a:cubicBezTo>
                  <a:pt x="1483747" y="2144048"/>
                  <a:pt x="1486928" y="2129091"/>
                  <a:pt x="1486928" y="2112124"/>
                </a:cubicBezTo>
                <a:cubicBezTo>
                  <a:pt x="1486928" y="2098506"/>
                  <a:pt x="1484807" y="2086730"/>
                  <a:pt x="1480566" y="2076796"/>
                </a:cubicBezTo>
                <a:cubicBezTo>
                  <a:pt x="1476324" y="2066862"/>
                  <a:pt x="1470743" y="2058323"/>
                  <a:pt x="1463822" y="2051179"/>
                </a:cubicBezTo>
                <a:cubicBezTo>
                  <a:pt x="1456902" y="2044035"/>
                  <a:pt x="1449033" y="2038008"/>
                  <a:pt x="1440215" y="2033096"/>
                </a:cubicBezTo>
                <a:cubicBezTo>
                  <a:pt x="1431397" y="2028185"/>
                  <a:pt x="1422467" y="2023888"/>
                  <a:pt x="1413426" y="2020204"/>
                </a:cubicBezTo>
                <a:cubicBezTo>
                  <a:pt x="1404384" y="2016521"/>
                  <a:pt x="1395455" y="2013116"/>
                  <a:pt x="1386637" y="2009991"/>
                </a:cubicBezTo>
                <a:cubicBezTo>
                  <a:pt x="1377818" y="2006866"/>
                  <a:pt x="1369949" y="2003517"/>
                  <a:pt x="1363029" y="1999945"/>
                </a:cubicBezTo>
                <a:cubicBezTo>
                  <a:pt x="1356108" y="1996373"/>
                  <a:pt x="1350527" y="1992243"/>
                  <a:pt x="1346285" y="1987555"/>
                </a:cubicBezTo>
                <a:cubicBezTo>
                  <a:pt x="1342044" y="1982867"/>
                  <a:pt x="1339923" y="1977063"/>
                  <a:pt x="1339923" y="1970142"/>
                </a:cubicBezTo>
                <a:cubicBezTo>
                  <a:pt x="1339923" y="1965677"/>
                  <a:pt x="1340816" y="1961492"/>
                  <a:pt x="1342602" y="1957585"/>
                </a:cubicBezTo>
                <a:cubicBezTo>
                  <a:pt x="1344388" y="1953678"/>
                  <a:pt x="1347067" y="1950274"/>
                  <a:pt x="1350639" y="1947372"/>
                </a:cubicBezTo>
                <a:cubicBezTo>
                  <a:pt x="1354211" y="1944469"/>
                  <a:pt x="1358787" y="1942237"/>
                  <a:pt x="1364368" y="1940674"/>
                </a:cubicBezTo>
                <a:cubicBezTo>
                  <a:pt x="1369949" y="1939112"/>
                  <a:pt x="1376535" y="1938330"/>
                  <a:pt x="1384125" y="1938330"/>
                </a:cubicBezTo>
                <a:cubicBezTo>
                  <a:pt x="1394841" y="1938330"/>
                  <a:pt x="1404384" y="1939502"/>
                  <a:pt x="1412756" y="1941846"/>
                </a:cubicBezTo>
                <a:cubicBezTo>
                  <a:pt x="1421127" y="1944190"/>
                  <a:pt x="1428495" y="1946702"/>
                  <a:pt x="1434857" y="1949381"/>
                </a:cubicBezTo>
                <a:cubicBezTo>
                  <a:pt x="1441219" y="1952060"/>
                  <a:pt x="1446521" y="1954571"/>
                  <a:pt x="1450763" y="1956915"/>
                </a:cubicBezTo>
                <a:cubicBezTo>
                  <a:pt x="1455005" y="1959259"/>
                  <a:pt x="1458130" y="1960431"/>
                  <a:pt x="1460139" y="1960431"/>
                </a:cubicBezTo>
                <a:cubicBezTo>
                  <a:pt x="1461925" y="1960431"/>
                  <a:pt x="1463488" y="1960041"/>
                  <a:pt x="1464827" y="1959259"/>
                </a:cubicBezTo>
                <a:cubicBezTo>
                  <a:pt x="1466167" y="1958478"/>
                  <a:pt x="1467227" y="1956971"/>
                  <a:pt x="1468008" y="1954739"/>
                </a:cubicBezTo>
                <a:cubicBezTo>
                  <a:pt x="1468790" y="1952506"/>
                  <a:pt x="1469348" y="1949492"/>
                  <a:pt x="1469683" y="1945697"/>
                </a:cubicBezTo>
                <a:cubicBezTo>
                  <a:pt x="1470017" y="1941902"/>
                  <a:pt x="1470185" y="1936991"/>
                  <a:pt x="1470185" y="1930963"/>
                </a:cubicBezTo>
                <a:cubicBezTo>
                  <a:pt x="1470185" y="1925829"/>
                  <a:pt x="1470017" y="1921531"/>
                  <a:pt x="1469683" y="1918071"/>
                </a:cubicBezTo>
                <a:cubicBezTo>
                  <a:pt x="1469348" y="1914611"/>
                  <a:pt x="1468957" y="1911709"/>
                  <a:pt x="1468511" y="1909365"/>
                </a:cubicBezTo>
                <a:cubicBezTo>
                  <a:pt x="1468064" y="1907020"/>
                  <a:pt x="1467394" y="1905011"/>
                  <a:pt x="1466502" y="1903337"/>
                </a:cubicBezTo>
                <a:cubicBezTo>
                  <a:pt x="1465609" y="1901663"/>
                  <a:pt x="1464102" y="1899988"/>
                  <a:pt x="1461981" y="1898314"/>
                </a:cubicBezTo>
                <a:cubicBezTo>
                  <a:pt x="1459860" y="1896640"/>
                  <a:pt x="1456344" y="1894631"/>
                  <a:pt x="1451433" y="1892287"/>
                </a:cubicBezTo>
                <a:cubicBezTo>
                  <a:pt x="1446521" y="1889942"/>
                  <a:pt x="1440494" y="1887766"/>
                  <a:pt x="1433350" y="1885757"/>
                </a:cubicBezTo>
                <a:cubicBezTo>
                  <a:pt x="1426206" y="1883748"/>
                  <a:pt x="1418225" y="1882073"/>
                  <a:pt x="1409407" y="1880734"/>
                </a:cubicBezTo>
                <a:cubicBezTo>
                  <a:pt x="1400589" y="1879394"/>
                  <a:pt x="1391492" y="1878725"/>
                  <a:pt x="1382116" y="1878725"/>
                </a:cubicBezTo>
                <a:close/>
                <a:moveTo>
                  <a:pt x="1105891" y="1878725"/>
                </a:moveTo>
                <a:cubicBezTo>
                  <a:pt x="1087139" y="1878725"/>
                  <a:pt x="1070228" y="1881069"/>
                  <a:pt x="1055159" y="1885757"/>
                </a:cubicBezTo>
                <a:cubicBezTo>
                  <a:pt x="1040090" y="1890445"/>
                  <a:pt x="1027310" y="1897030"/>
                  <a:pt x="1016817" y="1905514"/>
                </a:cubicBezTo>
                <a:cubicBezTo>
                  <a:pt x="1006325" y="1913997"/>
                  <a:pt x="998288" y="1924210"/>
                  <a:pt x="992707" y="1936154"/>
                </a:cubicBezTo>
                <a:cubicBezTo>
                  <a:pt x="987126" y="1948097"/>
                  <a:pt x="984335" y="1961213"/>
                  <a:pt x="984335" y="1975500"/>
                </a:cubicBezTo>
                <a:cubicBezTo>
                  <a:pt x="984335" y="1989564"/>
                  <a:pt x="986401" y="2001619"/>
                  <a:pt x="990530" y="2011665"/>
                </a:cubicBezTo>
                <a:cubicBezTo>
                  <a:pt x="994661" y="2021711"/>
                  <a:pt x="1000130" y="2030306"/>
                  <a:pt x="1006939" y="2037450"/>
                </a:cubicBezTo>
                <a:cubicBezTo>
                  <a:pt x="1013748" y="2044594"/>
                  <a:pt x="1021450" y="2050621"/>
                  <a:pt x="1030045" y="2055532"/>
                </a:cubicBezTo>
                <a:cubicBezTo>
                  <a:pt x="1038639" y="2060444"/>
                  <a:pt x="1047457" y="2064797"/>
                  <a:pt x="1056499" y="2068592"/>
                </a:cubicBezTo>
                <a:cubicBezTo>
                  <a:pt x="1065540" y="2072387"/>
                  <a:pt x="1074358" y="2075847"/>
                  <a:pt x="1082953" y="2078973"/>
                </a:cubicBezTo>
                <a:cubicBezTo>
                  <a:pt x="1091548" y="2082098"/>
                  <a:pt x="1099249" y="2085447"/>
                  <a:pt x="1106058" y="2089019"/>
                </a:cubicBezTo>
                <a:cubicBezTo>
                  <a:pt x="1112867" y="2092591"/>
                  <a:pt x="1118337" y="2096776"/>
                  <a:pt x="1122467" y="2101576"/>
                </a:cubicBezTo>
                <a:cubicBezTo>
                  <a:pt x="1126596" y="2106376"/>
                  <a:pt x="1128662" y="2112124"/>
                  <a:pt x="1128662" y="2118822"/>
                </a:cubicBezTo>
                <a:cubicBezTo>
                  <a:pt x="1128662" y="2124626"/>
                  <a:pt x="1127546" y="2129760"/>
                  <a:pt x="1125313" y="2134225"/>
                </a:cubicBezTo>
                <a:cubicBezTo>
                  <a:pt x="1123081" y="2138690"/>
                  <a:pt x="1119788" y="2142374"/>
                  <a:pt x="1115434" y="2145276"/>
                </a:cubicBezTo>
                <a:cubicBezTo>
                  <a:pt x="1111081" y="2148178"/>
                  <a:pt x="1105947" y="2150411"/>
                  <a:pt x="1100031" y="2151973"/>
                </a:cubicBezTo>
                <a:cubicBezTo>
                  <a:pt x="1094115" y="2153536"/>
                  <a:pt x="1087362" y="2154317"/>
                  <a:pt x="1079772" y="2154317"/>
                </a:cubicBezTo>
                <a:cubicBezTo>
                  <a:pt x="1067717" y="2154317"/>
                  <a:pt x="1056945" y="2152866"/>
                  <a:pt x="1047457" y="2149964"/>
                </a:cubicBezTo>
                <a:cubicBezTo>
                  <a:pt x="1037969" y="2147062"/>
                  <a:pt x="1029654" y="2143936"/>
                  <a:pt x="1022510" y="2140588"/>
                </a:cubicBezTo>
                <a:cubicBezTo>
                  <a:pt x="1015366" y="2137239"/>
                  <a:pt x="1009394" y="2134170"/>
                  <a:pt x="1004595" y="2131379"/>
                </a:cubicBezTo>
                <a:cubicBezTo>
                  <a:pt x="999795" y="2128588"/>
                  <a:pt x="996167" y="2127193"/>
                  <a:pt x="993712" y="2127193"/>
                </a:cubicBezTo>
                <a:cubicBezTo>
                  <a:pt x="991702" y="2127193"/>
                  <a:pt x="990028" y="2127584"/>
                  <a:pt x="988689" y="2128365"/>
                </a:cubicBezTo>
                <a:cubicBezTo>
                  <a:pt x="987349" y="2129146"/>
                  <a:pt x="986233" y="2130709"/>
                  <a:pt x="985340" y="2133053"/>
                </a:cubicBezTo>
                <a:cubicBezTo>
                  <a:pt x="984447" y="2135397"/>
                  <a:pt x="983777" y="2138523"/>
                  <a:pt x="983331" y="2142430"/>
                </a:cubicBezTo>
                <a:cubicBezTo>
                  <a:pt x="982884" y="2146336"/>
                  <a:pt x="982661" y="2151527"/>
                  <a:pt x="982661" y="2158001"/>
                </a:cubicBezTo>
                <a:cubicBezTo>
                  <a:pt x="982661" y="2167823"/>
                  <a:pt x="983331" y="2175246"/>
                  <a:pt x="984670" y="2180269"/>
                </a:cubicBezTo>
                <a:cubicBezTo>
                  <a:pt x="986010" y="2185292"/>
                  <a:pt x="987907" y="2188975"/>
                  <a:pt x="990363" y="2191319"/>
                </a:cubicBezTo>
                <a:cubicBezTo>
                  <a:pt x="992819" y="2193663"/>
                  <a:pt x="996726" y="2196175"/>
                  <a:pt x="1002083" y="2198854"/>
                </a:cubicBezTo>
                <a:cubicBezTo>
                  <a:pt x="1007441" y="2201533"/>
                  <a:pt x="1014138" y="2204156"/>
                  <a:pt x="1022175" y="2206723"/>
                </a:cubicBezTo>
                <a:cubicBezTo>
                  <a:pt x="1030212" y="2209290"/>
                  <a:pt x="1039309" y="2211411"/>
                  <a:pt x="1049467" y="2213086"/>
                </a:cubicBezTo>
                <a:cubicBezTo>
                  <a:pt x="1059624" y="2214760"/>
                  <a:pt x="1070284" y="2215597"/>
                  <a:pt x="1081446" y="2215597"/>
                </a:cubicBezTo>
                <a:cubicBezTo>
                  <a:pt x="1099975" y="2215597"/>
                  <a:pt x="1117165" y="2213420"/>
                  <a:pt x="1133015" y="2209067"/>
                </a:cubicBezTo>
                <a:cubicBezTo>
                  <a:pt x="1148865" y="2204714"/>
                  <a:pt x="1162594" y="2198184"/>
                  <a:pt x="1174203" y="2189478"/>
                </a:cubicBezTo>
                <a:cubicBezTo>
                  <a:pt x="1185812" y="2180771"/>
                  <a:pt x="1194797" y="2169944"/>
                  <a:pt x="1201160" y="2156996"/>
                </a:cubicBezTo>
                <a:cubicBezTo>
                  <a:pt x="1207522" y="2144048"/>
                  <a:pt x="1210703" y="2129091"/>
                  <a:pt x="1210703" y="2112124"/>
                </a:cubicBezTo>
                <a:cubicBezTo>
                  <a:pt x="1210703" y="2098506"/>
                  <a:pt x="1208582" y="2086730"/>
                  <a:pt x="1204341" y="2076796"/>
                </a:cubicBezTo>
                <a:cubicBezTo>
                  <a:pt x="1200099" y="2066862"/>
                  <a:pt x="1194518" y="2058323"/>
                  <a:pt x="1187598" y="2051179"/>
                </a:cubicBezTo>
                <a:cubicBezTo>
                  <a:pt x="1180677" y="2044035"/>
                  <a:pt x="1172808" y="2038008"/>
                  <a:pt x="1163990" y="2033096"/>
                </a:cubicBezTo>
                <a:cubicBezTo>
                  <a:pt x="1155172" y="2028185"/>
                  <a:pt x="1146242" y="2023888"/>
                  <a:pt x="1137201" y="2020204"/>
                </a:cubicBezTo>
                <a:cubicBezTo>
                  <a:pt x="1128159" y="2016521"/>
                  <a:pt x="1119230" y="2013116"/>
                  <a:pt x="1110412" y="2009991"/>
                </a:cubicBezTo>
                <a:cubicBezTo>
                  <a:pt x="1101593" y="2006866"/>
                  <a:pt x="1093724" y="2003517"/>
                  <a:pt x="1086804" y="1999945"/>
                </a:cubicBezTo>
                <a:cubicBezTo>
                  <a:pt x="1079883" y="1996373"/>
                  <a:pt x="1074302" y="1992243"/>
                  <a:pt x="1070061" y="1987555"/>
                </a:cubicBezTo>
                <a:cubicBezTo>
                  <a:pt x="1065819" y="1982867"/>
                  <a:pt x="1063698" y="1977063"/>
                  <a:pt x="1063698" y="1970142"/>
                </a:cubicBezTo>
                <a:cubicBezTo>
                  <a:pt x="1063698" y="1965677"/>
                  <a:pt x="1064591" y="1961492"/>
                  <a:pt x="1066377" y="1957585"/>
                </a:cubicBezTo>
                <a:cubicBezTo>
                  <a:pt x="1068163" y="1953678"/>
                  <a:pt x="1070842" y="1950274"/>
                  <a:pt x="1074414" y="1947372"/>
                </a:cubicBezTo>
                <a:cubicBezTo>
                  <a:pt x="1077986" y="1944469"/>
                  <a:pt x="1082562" y="1942237"/>
                  <a:pt x="1088143" y="1940674"/>
                </a:cubicBezTo>
                <a:cubicBezTo>
                  <a:pt x="1093724" y="1939112"/>
                  <a:pt x="1100310" y="1938330"/>
                  <a:pt x="1107900" y="1938330"/>
                </a:cubicBezTo>
                <a:cubicBezTo>
                  <a:pt x="1118616" y="1938330"/>
                  <a:pt x="1128159" y="1939502"/>
                  <a:pt x="1136531" y="1941846"/>
                </a:cubicBezTo>
                <a:cubicBezTo>
                  <a:pt x="1144903" y="1944190"/>
                  <a:pt x="1152269" y="1946702"/>
                  <a:pt x="1158632" y="1949381"/>
                </a:cubicBezTo>
                <a:cubicBezTo>
                  <a:pt x="1164994" y="1952060"/>
                  <a:pt x="1170296" y="1954571"/>
                  <a:pt x="1174538" y="1956915"/>
                </a:cubicBezTo>
                <a:cubicBezTo>
                  <a:pt x="1178779" y="1959259"/>
                  <a:pt x="1181905" y="1960431"/>
                  <a:pt x="1183914" y="1960431"/>
                </a:cubicBezTo>
                <a:cubicBezTo>
                  <a:pt x="1185700" y="1960431"/>
                  <a:pt x="1187263" y="1960041"/>
                  <a:pt x="1188602" y="1959259"/>
                </a:cubicBezTo>
                <a:cubicBezTo>
                  <a:pt x="1189941" y="1958478"/>
                  <a:pt x="1191002" y="1956971"/>
                  <a:pt x="1191783" y="1954739"/>
                </a:cubicBezTo>
                <a:cubicBezTo>
                  <a:pt x="1192565" y="1952506"/>
                  <a:pt x="1193123" y="1949492"/>
                  <a:pt x="1193458" y="1945697"/>
                </a:cubicBezTo>
                <a:cubicBezTo>
                  <a:pt x="1193793" y="1941902"/>
                  <a:pt x="1193960" y="1936991"/>
                  <a:pt x="1193960" y="1930963"/>
                </a:cubicBezTo>
                <a:cubicBezTo>
                  <a:pt x="1193960" y="1925829"/>
                  <a:pt x="1193793" y="1921531"/>
                  <a:pt x="1193458" y="1918071"/>
                </a:cubicBezTo>
                <a:cubicBezTo>
                  <a:pt x="1193123" y="1914611"/>
                  <a:pt x="1192732" y="1911709"/>
                  <a:pt x="1192286" y="1909365"/>
                </a:cubicBezTo>
                <a:cubicBezTo>
                  <a:pt x="1191839" y="1907020"/>
                  <a:pt x="1191170" y="1905011"/>
                  <a:pt x="1190277" y="1903337"/>
                </a:cubicBezTo>
                <a:cubicBezTo>
                  <a:pt x="1189383" y="1901663"/>
                  <a:pt x="1187877" y="1899988"/>
                  <a:pt x="1185756" y="1898314"/>
                </a:cubicBezTo>
                <a:cubicBezTo>
                  <a:pt x="1183635" y="1896640"/>
                  <a:pt x="1180119" y="1894631"/>
                  <a:pt x="1175208" y="1892287"/>
                </a:cubicBezTo>
                <a:cubicBezTo>
                  <a:pt x="1170296" y="1889942"/>
                  <a:pt x="1164269" y="1887766"/>
                  <a:pt x="1157125" y="1885757"/>
                </a:cubicBezTo>
                <a:cubicBezTo>
                  <a:pt x="1149981" y="1883748"/>
                  <a:pt x="1142000" y="1882073"/>
                  <a:pt x="1133182" y="1880734"/>
                </a:cubicBezTo>
                <a:cubicBezTo>
                  <a:pt x="1124364" y="1879394"/>
                  <a:pt x="1115267" y="1878725"/>
                  <a:pt x="1105891" y="1878725"/>
                </a:cubicBezTo>
                <a:close/>
                <a:moveTo>
                  <a:pt x="742043" y="1857293"/>
                </a:moveTo>
                <a:lnTo>
                  <a:pt x="742378" y="1857293"/>
                </a:lnTo>
                <a:lnTo>
                  <a:pt x="803658" y="2041468"/>
                </a:lnTo>
                <a:lnTo>
                  <a:pt x="680764" y="2041468"/>
                </a:lnTo>
                <a:close/>
                <a:moveTo>
                  <a:pt x="10772165" y="1805724"/>
                </a:moveTo>
                <a:cubicBezTo>
                  <a:pt x="10764128" y="1805724"/>
                  <a:pt x="10757375" y="1806003"/>
                  <a:pt x="10751905" y="1806562"/>
                </a:cubicBezTo>
                <a:cubicBezTo>
                  <a:pt x="10746436" y="1807120"/>
                  <a:pt x="10742083" y="1808013"/>
                  <a:pt x="10738846" y="1809240"/>
                </a:cubicBezTo>
                <a:cubicBezTo>
                  <a:pt x="10735609" y="1810468"/>
                  <a:pt x="10733376" y="1811975"/>
                  <a:pt x="10732148" y="1813761"/>
                </a:cubicBezTo>
                <a:cubicBezTo>
                  <a:pt x="10730921" y="1815547"/>
                  <a:pt x="10730307" y="1817556"/>
                  <a:pt x="10730307" y="1819789"/>
                </a:cubicBezTo>
                <a:lnTo>
                  <a:pt x="10730307" y="1886426"/>
                </a:lnTo>
                <a:lnTo>
                  <a:pt x="10694811" y="1886426"/>
                </a:lnTo>
                <a:cubicBezTo>
                  <a:pt x="10692579" y="1886426"/>
                  <a:pt x="10690625" y="1886984"/>
                  <a:pt x="10688951" y="1888101"/>
                </a:cubicBezTo>
                <a:cubicBezTo>
                  <a:pt x="10687277" y="1889217"/>
                  <a:pt x="10685881" y="1891059"/>
                  <a:pt x="10684765" y="1893626"/>
                </a:cubicBezTo>
                <a:cubicBezTo>
                  <a:pt x="10683649" y="1896193"/>
                  <a:pt x="10682812" y="1899709"/>
                  <a:pt x="10682254" y="1904174"/>
                </a:cubicBezTo>
                <a:cubicBezTo>
                  <a:pt x="10681696" y="1908639"/>
                  <a:pt x="10681417" y="1914108"/>
                  <a:pt x="10681417" y="1920582"/>
                </a:cubicBezTo>
                <a:cubicBezTo>
                  <a:pt x="10681417" y="1932861"/>
                  <a:pt x="10682533" y="1941623"/>
                  <a:pt x="10684765" y="1946869"/>
                </a:cubicBezTo>
                <a:cubicBezTo>
                  <a:pt x="10686998" y="1952115"/>
                  <a:pt x="10690235" y="1954739"/>
                  <a:pt x="10694476" y="1954739"/>
                </a:cubicBezTo>
                <a:lnTo>
                  <a:pt x="10730307" y="1954739"/>
                </a:lnTo>
                <a:lnTo>
                  <a:pt x="10730307" y="2107771"/>
                </a:lnTo>
                <a:cubicBezTo>
                  <a:pt x="10730307" y="2126077"/>
                  <a:pt x="10732204" y="2141927"/>
                  <a:pt x="10735999" y="2155322"/>
                </a:cubicBezTo>
                <a:cubicBezTo>
                  <a:pt x="10739794" y="2168716"/>
                  <a:pt x="10745710" y="2179822"/>
                  <a:pt x="10753747" y="2188641"/>
                </a:cubicBezTo>
                <a:cubicBezTo>
                  <a:pt x="10761784" y="2197459"/>
                  <a:pt x="10771941" y="2203988"/>
                  <a:pt x="10784220" y="2208230"/>
                </a:cubicBezTo>
                <a:cubicBezTo>
                  <a:pt x="10796498" y="2212472"/>
                  <a:pt x="10811009" y="2214592"/>
                  <a:pt x="10827752" y="2214592"/>
                </a:cubicBezTo>
                <a:cubicBezTo>
                  <a:pt x="10834003" y="2214592"/>
                  <a:pt x="10840198" y="2214258"/>
                  <a:pt x="10846337" y="2213588"/>
                </a:cubicBezTo>
                <a:cubicBezTo>
                  <a:pt x="10852476" y="2212918"/>
                  <a:pt x="10858169" y="2211969"/>
                  <a:pt x="10863415" y="2210742"/>
                </a:cubicBezTo>
                <a:cubicBezTo>
                  <a:pt x="10868661" y="2209514"/>
                  <a:pt x="10873237" y="2208063"/>
                  <a:pt x="10877144" y="2206388"/>
                </a:cubicBezTo>
                <a:cubicBezTo>
                  <a:pt x="10881051" y="2204714"/>
                  <a:pt x="10884009" y="2202816"/>
                  <a:pt x="10886018" y="2200696"/>
                </a:cubicBezTo>
                <a:cubicBezTo>
                  <a:pt x="10888027" y="2198575"/>
                  <a:pt x="10889646" y="2194891"/>
                  <a:pt x="10890874" y="2189645"/>
                </a:cubicBezTo>
                <a:cubicBezTo>
                  <a:pt x="10892101" y="2184399"/>
                  <a:pt x="10892715" y="2176865"/>
                  <a:pt x="10892715" y="2167042"/>
                </a:cubicBezTo>
                <a:cubicBezTo>
                  <a:pt x="10892715" y="2160791"/>
                  <a:pt x="10892436" y="2155657"/>
                  <a:pt x="10891878" y="2151638"/>
                </a:cubicBezTo>
                <a:cubicBezTo>
                  <a:pt x="10891320" y="2147620"/>
                  <a:pt x="10890706" y="2144439"/>
                  <a:pt x="10890036" y="2142095"/>
                </a:cubicBezTo>
                <a:cubicBezTo>
                  <a:pt x="10889367" y="2139751"/>
                  <a:pt x="10888418" y="2138188"/>
                  <a:pt x="10887190" y="2137406"/>
                </a:cubicBezTo>
                <a:cubicBezTo>
                  <a:pt x="10885962" y="2136625"/>
                  <a:pt x="10884679" y="2136235"/>
                  <a:pt x="10883339" y="2136235"/>
                </a:cubicBezTo>
                <a:cubicBezTo>
                  <a:pt x="10881776" y="2136235"/>
                  <a:pt x="10880046" y="2136625"/>
                  <a:pt x="10878149" y="2137406"/>
                </a:cubicBezTo>
                <a:cubicBezTo>
                  <a:pt x="10876251" y="2138188"/>
                  <a:pt x="10873907" y="2139081"/>
                  <a:pt x="10871117" y="2140086"/>
                </a:cubicBezTo>
                <a:cubicBezTo>
                  <a:pt x="10868326" y="2141090"/>
                  <a:pt x="10865145" y="2141983"/>
                  <a:pt x="10861573" y="2142764"/>
                </a:cubicBezTo>
                <a:cubicBezTo>
                  <a:pt x="10858001" y="2143546"/>
                  <a:pt x="10853983" y="2143936"/>
                  <a:pt x="10849518" y="2143936"/>
                </a:cubicBezTo>
                <a:cubicBezTo>
                  <a:pt x="10836347" y="2143936"/>
                  <a:pt x="10827194" y="2139862"/>
                  <a:pt x="10822059" y="2131714"/>
                </a:cubicBezTo>
                <a:cubicBezTo>
                  <a:pt x="10816925" y="2123565"/>
                  <a:pt x="10814357" y="2111343"/>
                  <a:pt x="10814357" y="2095046"/>
                </a:cubicBezTo>
                <a:lnTo>
                  <a:pt x="10814357" y="1954739"/>
                </a:lnTo>
                <a:lnTo>
                  <a:pt x="10879656" y="1954739"/>
                </a:lnTo>
                <a:cubicBezTo>
                  <a:pt x="10883897" y="1954739"/>
                  <a:pt x="10887134" y="1952115"/>
                  <a:pt x="10889367" y="1946869"/>
                </a:cubicBezTo>
                <a:cubicBezTo>
                  <a:pt x="10891599" y="1941623"/>
                  <a:pt x="10892715" y="1932861"/>
                  <a:pt x="10892715" y="1920582"/>
                </a:cubicBezTo>
                <a:cubicBezTo>
                  <a:pt x="10892715" y="1914108"/>
                  <a:pt x="10892436" y="1908639"/>
                  <a:pt x="10891878" y="1904174"/>
                </a:cubicBezTo>
                <a:cubicBezTo>
                  <a:pt x="10891320" y="1899709"/>
                  <a:pt x="10890483" y="1896193"/>
                  <a:pt x="10889367" y="1893626"/>
                </a:cubicBezTo>
                <a:cubicBezTo>
                  <a:pt x="10888251" y="1891059"/>
                  <a:pt x="10886855" y="1889217"/>
                  <a:pt x="10885181" y="1888101"/>
                </a:cubicBezTo>
                <a:cubicBezTo>
                  <a:pt x="10883507" y="1886984"/>
                  <a:pt x="10881553" y="1886426"/>
                  <a:pt x="10879321" y="1886426"/>
                </a:cubicBezTo>
                <a:lnTo>
                  <a:pt x="10814357" y="1886426"/>
                </a:lnTo>
                <a:lnTo>
                  <a:pt x="10814357" y="1819789"/>
                </a:lnTo>
                <a:cubicBezTo>
                  <a:pt x="10814357" y="1817556"/>
                  <a:pt x="10813688" y="1815547"/>
                  <a:pt x="10812348" y="1813761"/>
                </a:cubicBezTo>
                <a:cubicBezTo>
                  <a:pt x="10811009" y="1811975"/>
                  <a:pt x="10808776" y="1810468"/>
                  <a:pt x="10805651" y="1809240"/>
                </a:cubicBezTo>
                <a:cubicBezTo>
                  <a:pt x="10802526" y="1808013"/>
                  <a:pt x="10798228" y="1807120"/>
                  <a:pt x="10792759" y="1806562"/>
                </a:cubicBezTo>
                <a:cubicBezTo>
                  <a:pt x="10787289" y="1806003"/>
                  <a:pt x="10780425" y="1805724"/>
                  <a:pt x="10772165" y="1805724"/>
                </a:cubicBezTo>
                <a:close/>
                <a:moveTo>
                  <a:pt x="3504591" y="1805724"/>
                </a:moveTo>
                <a:cubicBezTo>
                  <a:pt x="3496555" y="1805724"/>
                  <a:pt x="3489802" y="1806003"/>
                  <a:pt x="3484332" y="1806562"/>
                </a:cubicBezTo>
                <a:cubicBezTo>
                  <a:pt x="3478863" y="1807120"/>
                  <a:pt x="3474509" y="1808013"/>
                  <a:pt x="3471272" y="1809240"/>
                </a:cubicBezTo>
                <a:cubicBezTo>
                  <a:pt x="3468035" y="1810468"/>
                  <a:pt x="3465803" y="1811975"/>
                  <a:pt x="3464575" y="1813761"/>
                </a:cubicBezTo>
                <a:cubicBezTo>
                  <a:pt x="3463348" y="1815547"/>
                  <a:pt x="3462733" y="1817556"/>
                  <a:pt x="3462733" y="1819789"/>
                </a:cubicBezTo>
                <a:lnTo>
                  <a:pt x="3462733" y="1886426"/>
                </a:lnTo>
                <a:lnTo>
                  <a:pt x="3427238" y="1886426"/>
                </a:lnTo>
                <a:cubicBezTo>
                  <a:pt x="3425005" y="1886426"/>
                  <a:pt x="3423052" y="1886984"/>
                  <a:pt x="3421378" y="1888101"/>
                </a:cubicBezTo>
                <a:cubicBezTo>
                  <a:pt x="3419703" y="1889217"/>
                  <a:pt x="3418308" y="1891059"/>
                  <a:pt x="3417192" y="1893626"/>
                </a:cubicBezTo>
                <a:cubicBezTo>
                  <a:pt x="3416076" y="1896193"/>
                  <a:pt x="3415239" y="1899709"/>
                  <a:pt x="3414680" y="1904174"/>
                </a:cubicBezTo>
                <a:cubicBezTo>
                  <a:pt x="3414123" y="1908639"/>
                  <a:pt x="3413844" y="1914108"/>
                  <a:pt x="3413844" y="1920582"/>
                </a:cubicBezTo>
                <a:cubicBezTo>
                  <a:pt x="3413844" y="1932861"/>
                  <a:pt x="3414960" y="1941623"/>
                  <a:pt x="3417192" y="1946869"/>
                </a:cubicBezTo>
                <a:cubicBezTo>
                  <a:pt x="3419425" y="1952115"/>
                  <a:pt x="3422661" y="1954739"/>
                  <a:pt x="3426903" y="1954739"/>
                </a:cubicBezTo>
                <a:lnTo>
                  <a:pt x="3462733" y="1954739"/>
                </a:lnTo>
                <a:lnTo>
                  <a:pt x="3462733" y="2107771"/>
                </a:lnTo>
                <a:cubicBezTo>
                  <a:pt x="3462733" y="2126077"/>
                  <a:pt x="3464631" y="2141927"/>
                  <a:pt x="3468426" y="2155322"/>
                </a:cubicBezTo>
                <a:cubicBezTo>
                  <a:pt x="3472221" y="2168716"/>
                  <a:pt x="3478137" y="2179822"/>
                  <a:pt x="3486174" y="2188641"/>
                </a:cubicBezTo>
                <a:cubicBezTo>
                  <a:pt x="3494211" y="2197459"/>
                  <a:pt x="3504368" y="2203988"/>
                  <a:pt x="3516646" y="2208230"/>
                </a:cubicBezTo>
                <a:cubicBezTo>
                  <a:pt x="3528925" y="2212472"/>
                  <a:pt x="3543435" y="2214592"/>
                  <a:pt x="3560179" y="2214592"/>
                </a:cubicBezTo>
                <a:cubicBezTo>
                  <a:pt x="3566429" y="2214592"/>
                  <a:pt x="3572625" y="2214258"/>
                  <a:pt x="3578764" y="2213588"/>
                </a:cubicBezTo>
                <a:cubicBezTo>
                  <a:pt x="3584903" y="2212918"/>
                  <a:pt x="3590596" y="2211969"/>
                  <a:pt x="3595842" y="2210742"/>
                </a:cubicBezTo>
                <a:cubicBezTo>
                  <a:pt x="3601088" y="2209514"/>
                  <a:pt x="3605664" y="2208063"/>
                  <a:pt x="3609570" y="2206388"/>
                </a:cubicBezTo>
                <a:cubicBezTo>
                  <a:pt x="3613478" y="2204714"/>
                  <a:pt x="3616436" y="2202816"/>
                  <a:pt x="3618445" y="2200696"/>
                </a:cubicBezTo>
                <a:cubicBezTo>
                  <a:pt x="3620454" y="2198575"/>
                  <a:pt x="3622073" y="2194891"/>
                  <a:pt x="3623301" y="2189645"/>
                </a:cubicBezTo>
                <a:cubicBezTo>
                  <a:pt x="3624528" y="2184399"/>
                  <a:pt x="3625142" y="2176865"/>
                  <a:pt x="3625142" y="2167042"/>
                </a:cubicBezTo>
                <a:cubicBezTo>
                  <a:pt x="3625142" y="2160791"/>
                  <a:pt x="3624863" y="2155657"/>
                  <a:pt x="3624305" y="2151638"/>
                </a:cubicBezTo>
                <a:cubicBezTo>
                  <a:pt x="3623747" y="2147620"/>
                  <a:pt x="3623133" y="2144439"/>
                  <a:pt x="3622463" y="2142095"/>
                </a:cubicBezTo>
                <a:cubicBezTo>
                  <a:pt x="3621794" y="2139751"/>
                  <a:pt x="3620844" y="2138188"/>
                  <a:pt x="3619617" y="2137406"/>
                </a:cubicBezTo>
                <a:cubicBezTo>
                  <a:pt x="3618389" y="2136625"/>
                  <a:pt x="3617105" y="2136235"/>
                  <a:pt x="3615766" y="2136235"/>
                </a:cubicBezTo>
                <a:cubicBezTo>
                  <a:pt x="3614203" y="2136235"/>
                  <a:pt x="3612473" y="2136625"/>
                  <a:pt x="3610576" y="2137406"/>
                </a:cubicBezTo>
                <a:cubicBezTo>
                  <a:pt x="3608678" y="2138188"/>
                  <a:pt x="3606334" y="2139081"/>
                  <a:pt x="3603544" y="2140086"/>
                </a:cubicBezTo>
                <a:cubicBezTo>
                  <a:pt x="3600753" y="2141090"/>
                  <a:pt x="3597572" y="2141983"/>
                  <a:pt x="3593999" y="2142764"/>
                </a:cubicBezTo>
                <a:cubicBezTo>
                  <a:pt x="3590428" y="2143546"/>
                  <a:pt x="3586409" y="2143936"/>
                  <a:pt x="3581944" y="2143936"/>
                </a:cubicBezTo>
                <a:cubicBezTo>
                  <a:pt x="3568773" y="2143936"/>
                  <a:pt x="3559620" y="2139862"/>
                  <a:pt x="3554486" y="2131714"/>
                </a:cubicBezTo>
                <a:cubicBezTo>
                  <a:pt x="3549351" y="2123565"/>
                  <a:pt x="3546784" y="2111343"/>
                  <a:pt x="3546784" y="2095046"/>
                </a:cubicBezTo>
                <a:lnTo>
                  <a:pt x="3546784" y="1954739"/>
                </a:lnTo>
                <a:lnTo>
                  <a:pt x="3612083" y="1954739"/>
                </a:lnTo>
                <a:cubicBezTo>
                  <a:pt x="3616324" y="1954739"/>
                  <a:pt x="3619561" y="1952115"/>
                  <a:pt x="3621794" y="1946869"/>
                </a:cubicBezTo>
                <a:cubicBezTo>
                  <a:pt x="3624025" y="1941623"/>
                  <a:pt x="3625142" y="1932861"/>
                  <a:pt x="3625142" y="1920582"/>
                </a:cubicBezTo>
                <a:cubicBezTo>
                  <a:pt x="3625142" y="1914108"/>
                  <a:pt x="3624863" y="1908639"/>
                  <a:pt x="3624305" y="1904174"/>
                </a:cubicBezTo>
                <a:cubicBezTo>
                  <a:pt x="3623747" y="1899709"/>
                  <a:pt x="3622910" y="1896193"/>
                  <a:pt x="3621794" y="1893626"/>
                </a:cubicBezTo>
                <a:cubicBezTo>
                  <a:pt x="3620677" y="1891059"/>
                  <a:pt x="3619281" y="1889217"/>
                  <a:pt x="3617608" y="1888101"/>
                </a:cubicBezTo>
                <a:cubicBezTo>
                  <a:pt x="3615933" y="1886984"/>
                  <a:pt x="3613980" y="1886426"/>
                  <a:pt x="3611747" y="1886426"/>
                </a:cubicBezTo>
                <a:lnTo>
                  <a:pt x="3546784" y="1886426"/>
                </a:lnTo>
                <a:lnTo>
                  <a:pt x="3546784" y="1819789"/>
                </a:lnTo>
                <a:cubicBezTo>
                  <a:pt x="3546784" y="1817556"/>
                  <a:pt x="3546114" y="1815547"/>
                  <a:pt x="3544775" y="1813761"/>
                </a:cubicBezTo>
                <a:cubicBezTo>
                  <a:pt x="3543435" y="1811975"/>
                  <a:pt x="3541203" y="1810468"/>
                  <a:pt x="3538078" y="1809240"/>
                </a:cubicBezTo>
                <a:cubicBezTo>
                  <a:pt x="3534953" y="1808013"/>
                  <a:pt x="3530655" y="1807120"/>
                  <a:pt x="3525185" y="1806562"/>
                </a:cubicBezTo>
                <a:cubicBezTo>
                  <a:pt x="3519716" y="1806003"/>
                  <a:pt x="3512851" y="1805724"/>
                  <a:pt x="3504591" y="1805724"/>
                </a:cubicBezTo>
                <a:close/>
                <a:moveTo>
                  <a:pt x="9022057" y="1772573"/>
                </a:moveTo>
                <a:cubicBezTo>
                  <a:pt x="9013574" y="1772573"/>
                  <a:pt x="9006542" y="1772908"/>
                  <a:pt x="9000961" y="1773577"/>
                </a:cubicBezTo>
                <a:cubicBezTo>
                  <a:pt x="8995380" y="1774247"/>
                  <a:pt x="8990859" y="1775140"/>
                  <a:pt x="8987399" y="1776256"/>
                </a:cubicBezTo>
                <a:cubicBezTo>
                  <a:pt x="8983939" y="1777373"/>
                  <a:pt x="8981483" y="1778824"/>
                  <a:pt x="8980032" y="1780610"/>
                </a:cubicBezTo>
                <a:cubicBezTo>
                  <a:pt x="8978581" y="1782396"/>
                  <a:pt x="8977855" y="1784405"/>
                  <a:pt x="8977855" y="1786637"/>
                </a:cubicBezTo>
                <a:lnTo>
                  <a:pt x="8977855" y="2195840"/>
                </a:lnTo>
                <a:cubicBezTo>
                  <a:pt x="8977855" y="2198073"/>
                  <a:pt x="8978581" y="2200082"/>
                  <a:pt x="8980032" y="2201868"/>
                </a:cubicBezTo>
                <a:cubicBezTo>
                  <a:pt x="8981483" y="2203654"/>
                  <a:pt x="8983883" y="2205105"/>
                  <a:pt x="8987232" y="2206221"/>
                </a:cubicBezTo>
                <a:cubicBezTo>
                  <a:pt x="8990580" y="2207337"/>
                  <a:pt x="8995101" y="2208230"/>
                  <a:pt x="9000794" y="2208900"/>
                </a:cubicBezTo>
                <a:cubicBezTo>
                  <a:pt x="9006486" y="2209570"/>
                  <a:pt x="9013574" y="2209904"/>
                  <a:pt x="9022057" y="2209904"/>
                </a:cubicBezTo>
                <a:cubicBezTo>
                  <a:pt x="9030764" y="2209904"/>
                  <a:pt x="9037908" y="2209570"/>
                  <a:pt x="9043489" y="2208900"/>
                </a:cubicBezTo>
                <a:cubicBezTo>
                  <a:pt x="9049070" y="2208230"/>
                  <a:pt x="9053535" y="2207337"/>
                  <a:pt x="9056883" y="2206221"/>
                </a:cubicBezTo>
                <a:cubicBezTo>
                  <a:pt x="9060232" y="2205105"/>
                  <a:pt x="9062632" y="2203654"/>
                  <a:pt x="9064083" y="2201868"/>
                </a:cubicBezTo>
                <a:cubicBezTo>
                  <a:pt x="9065534" y="2200082"/>
                  <a:pt x="9066259" y="2198073"/>
                  <a:pt x="9066259" y="2195840"/>
                </a:cubicBezTo>
                <a:lnTo>
                  <a:pt x="9066259" y="1786637"/>
                </a:lnTo>
                <a:cubicBezTo>
                  <a:pt x="9066259" y="1784405"/>
                  <a:pt x="9065534" y="1782396"/>
                  <a:pt x="9064083" y="1780610"/>
                </a:cubicBezTo>
                <a:cubicBezTo>
                  <a:pt x="9062632" y="1778824"/>
                  <a:pt x="9060232" y="1777373"/>
                  <a:pt x="9056883" y="1776256"/>
                </a:cubicBezTo>
                <a:cubicBezTo>
                  <a:pt x="9053535" y="1775140"/>
                  <a:pt x="9049070" y="1774247"/>
                  <a:pt x="9043489" y="1773577"/>
                </a:cubicBezTo>
                <a:cubicBezTo>
                  <a:pt x="9037908" y="1772908"/>
                  <a:pt x="9030764" y="1772573"/>
                  <a:pt x="9022057" y="1772573"/>
                </a:cubicBezTo>
                <a:close/>
                <a:moveTo>
                  <a:pt x="743383" y="1772573"/>
                </a:moveTo>
                <a:cubicBezTo>
                  <a:pt x="731997" y="1772573"/>
                  <a:pt x="722844" y="1772740"/>
                  <a:pt x="715924" y="1773075"/>
                </a:cubicBezTo>
                <a:cubicBezTo>
                  <a:pt x="709003" y="1773410"/>
                  <a:pt x="703590" y="1774191"/>
                  <a:pt x="699683" y="1775419"/>
                </a:cubicBezTo>
                <a:cubicBezTo>
                  <a:pt x="695776" y="1776647"/>
                  <a:pt x="692930" y="1778433"/>
                  <a:pt x="691144" y="1780777"/>
                </a:cubicBezTo>
                <a:cubicBezTo>
                  <a:pt x="689358" y="1783121"/>
                  <a:pt x="687795" y="1786191"/>
                  <a:pt x="686456" y="1789986"/>
                </a:cubicBezTo>
                <a:lnTo>
                  <a:pt x="552846" y="2174409"/>
                </a:lnTo>
                <a:cubicBezTo>
                  <a:pt x="550167" y="2182223"/>
                  <a:pt x="548492" y="2188473"/>
                  <a:pt x="547823" y="2193161"/>
                </a:cubicBezTo>
                <a:cubicBezTo>
                  <a:pt x="547153" y="2197849"/>
                  <a:pt x="547934" y="2201477"/>
                  <a:pt x="550167" y="2204044"/>
                </a:cubicBezTo>
                <a:cubicBezTo>
                  <a:pt x="552399" y="2206612"/>
                  <a:pt x="556417" y="2208230"/>
                  <a:pt x="562222" y="2208900"/>
                </a:cubicBezTo>
                <a:cubicBezTo>
                  <a:pt x="568026" y="2209570"/>
                  <a:pt x="576063" y="2209904"/>
                  <a:pt x="586332" y="2209904"/>
                </a:cubicBezTo>
                <a:cubicBezTo>
                  <a:pt x="595931" y="2209904"/>
                  <a:pt x="603689" y="2209681"/>
                  <a:pt x="609605" y="2209235"/>
                </a:cubicBezTo>
                <a:cubicBezTo>
                  <a:pt x="615521" y="2208788"/>
                  <a:pt x="620098" y="2207951"/>
                  <a:pt x="623334" y="2206723"/>
                </a:cubicBezTo>
                <a:cubicBezTo>
                  <a:pt x="626571" y="2205495"/>
                  <a:pt x="628915" y="2203821"/>
                  <a:pt x="630367" y="2201700"/>
                </a:cubicBezTo>
                <a:cubicBezTo>
                  <a:pt x="631817" y="2199579"/>
                  <a:pt x="632989" y="2196956"/>
                  <a:pt x="633883" y="2193831"/>
                </a:cubicBezTo>
                <a:lnTo>
                  <a:pt x="661341" y="2109110"/>
                </a:lnTo>
                <a:lnTo>
                  <a:pt x="824085" y="2109110"/>
                </a:lnTo>
                <a:lnTo>
                  <a:pt x="853218" y="2196175"/>
                </a:lnTo>
                <a:cubicBezTo>
                  <a:pt x="854111" y="2199077"/>
                  <a:pt x="855227" y="2201421"/>
                  <a:pt x="856567" y="2203207"/>
                </a:cubicBezTo>
                <a:cubicBezTo>
                  <a:pt x="857906" y="2204993"/>
                  <a:pt x="860250" y="2206388"/>
                  <a:pt x="863599" y="2207393"/>
                </a:cubicBezTo>
                <a:cubicBezTo>
                  <a:pt x="866947" y="2208398"/>
                  <a:pt x="871803" y="2209067"/>
                  <a:pt x="878165" y="2209402"/>
                </a:cubicBezTo>
                <a:cubicBezTo>
                  <a:pt x="884528" y="2209737"/>
                  <a:pt x="893402" y="2209904"/>
                  <a:pt x="904787" y="2209904"/>
                </a:cubicBezTo>
                <a:cubicBezTo>
                  <a:pt x="915726" y="2209904"/>
                  <a:pt x="924321" y="2209625"/>
                  <a:pt x="930572" y="2209067"/>
                </a:cubicBezTo>
                <a:cubicBezTo>
                  <a:pt x="936822" y="2208509"/>
                  <a:pt x="941176" y="2207058"/>
                  <a:pt x="943631" y="2204714"/>
                </a:cubicBezTo>
                <a:cubicBezTo>
                  <a:pt x="946087" y="2202370"/>
                  <a:pt x="946980" y="2198854"/>
                  <a:pt x="946310" y="2194166"/>
                </a:cubicBezTo>
                <a:cubicBezTo>
                  <a:pt x="945640" y="2189478"/>
                  <a:pt x="943966" y="2183115"/>
                  <a:pt x="941287" y="2175079"/>
                </a:cubicBezTo>
                <a:lnTo>
                  <a:pt x="807342" y="1790990"/>
                </a:lnTo>
                <a:cubicBezTo>
                  <a:pt x="806002" y="1786749"/>
                  <a:pt x="804384" y="1783400"/>
                  <a:pt x="802486" y="1780944"/>
                </a:cubicBezTo>
                <a:cubicBezTo>
                  <a:pt x="800589" y="1778489"/>
                  <a:pt x="797463" y="1776647"/>
                  <a:pt x="793110" y="1775419"/>
                </a:cubicBezTo>
                <a:cubicBezTo>
                  <a:pt x="788757" y="1774191"/>
                  <a:pt x="782674" y="1773410"/>
                  <a:pt x="774860" y="1773075"/>
                </a:cubicBezTo>
                <a:cubicBezTo>
                  <a:pt x="767047" y="1772740"/>
                  <a:pt x="756554" y="1772573"/>
                  <a:pt x="743383" y="1772573"/>
                </a:cubicBezTo>
                <a:close/>
                <a:moveTo>
                  <a:pt x="4684835" y="1766880"/>
                </a:moveTo>
                <a:cubicBezTo>
                  <a:pt x="4664966" y="1766880"/>
                  <a:pt x="4646158" y="1769448"/>
                  <a:pt x="4628410" y="1774582"/>
                </a:cubicBezTo>
                <a:cubicBezTo>
                  <a:pt x="4610662" y="1779717"/>
                  <a:pt x="4595259" y="1787474"/>
                  <a:pt x="4582199" y="1797855"/>
                </a:cubicBezTo>
                <a:cubicBezTo>
                  <a:pt x="4569139" y="1808236"/>
                  <a:pt x="4558759" y="1821296"/>
                  <a:pt x="4551056" y="1837034"/>
                </a:cubicBezTo>
                <a:cubicBezTo>
                  <a:pt x="4543355" y="1852773"/>
                  <a:pt x="4539504" y="1871023"/>
                  <a:pt x="4539504" y="1891784"/>
                </a:cubicBezTo>
                <a:cubicBezTo>
                  <a:pt x="4539504" y="1909867"/>
                  <a:pt x="4542183" y="1925382"/>
                  <a:pt x="4547542" y="1938330"/>
                </a:cubicBezTo>
                <a:cubicBezTo>
                  <a:pt x="4552899" y="1951278"/>
                  <a:pt x="4559875" y="1962496"/>
                  <a:pt x="4568470" y="1971984"/>
                </a:cubicBezTo>
                <a:cubicBezTo>
                  <a:pt x="4577065" y="1981472"/>
                  <a:pt x="4586831" y="1989620"/>
                  <a:pt x="4597770" y="1996429"/>
                </a:cubicBezTo>
                <a:cubicBezTo>
                  <a:pt x="4608710" y="2003238"/>
                  <a:pt x="4619983" y="2009321"/>
                  <a:pt x="4631591" y="2014679"/>
                </a:cubicBezTo>
                <a:cubicBezTo>
                  <a:pt x="4643200" y="2020037"/>
                  <a:pt x="4654475" y="2025116"/>
                  <a:pt x="4665413" y="2029915"/>
                </a:cubicBezTo>
                <a:cubicBezTo>
                  <a:pt x="4676351" y="2034715"/>
                  <a:pt x="4686118" y="2039850"/>
                  <a:pt x="4694714" y="2045319"/>
                </a:cubicBezTo>
                <a:cubicBezTo>
                  <a:pt x="4703308" y="2050788"/>
                  <a:pt x="4710285" y="2057039"/>
                  <a:pt x="4715642" y="2064071"/>
                </a:cubicBezTo>
                <a:cubicBezTo>
                  <a:pt x="4721000" y="2071103"/>
                  <a:pt x="4723678" y="2079531"/>
                  <a:pt x="4723678" y="2089354"/>
                </a:cubicBezTo>
                <a:cubicBezTo>
                  <a:pt x="4723678" y="2097837"/>
                  <a:pt x="4722116" y="2105539"/>
                  <a:pt x="4718991" y="2112459"/>
                </a:cubicBezTo>
                <a:cubicBezTo>
                  <a:pt x="4715865" y="2119380"/>
                  <a:pt x="4711345" y="2125184"/>
                  <a:pt x="4705429" y="2129872"/>
                </a:cubicBezTo>
                <a:cubicBezTo>
                  <a:pt x="4699513" y="2134560"/>
                  <a:pt x="4692313" y="2138188"/>
                  <a:pt x="4683830" y="2140755"/>
                </a:cubicBezTo>
                <a:cubicBezTo>
                  <a:pt x="4675348" y="2143322"/>
                  <a:pt x="4665747" y="2144606"/>
                  <a:pt x="4655032" y="2144606"/>
                </a:cubicBezTo>
                <a:cubicBezTo>
                  <a:pt x="4638735" y="2144606"/>
                  <a:pt x="4624392" y="2142764"/>
                  <a:pt x="4612002" y="2139081"/>
                </a:cubicBezTo>
                <a:cubicBezTo>
                  <a:pt x="4599612" y="2135397"/>
                  <a:pt x="4588953" y="2131323"/>
                  <a:pt x="4580023" y="2126858"/>
                </a:cubicBezTo>
                <a:cubicBezTo>
                  <a:pt x="4571094" y="2122394"/>
                  <a:pt x="4563782" y="2118319"/>
                  <a:pt x="4558089" y="2114636"/>
                </a:cubicBezTo>
                <a:cubicBezTo>
                  <a:pt x="4552396" y="2110952"/>
                  <a:pt x="4547987" y="2109110"/>
                  <a:pt x="4544862" y="2109110"/>
                </a:cubicBezTo>
                <a:cubicBezTo>
                  <a:pt x="4542629" y="2109110"/>
                  <a:pt x="4540676" y="2109724"/>
                  <a:pt x="4539002" y="2110952"/>
                </a:cubicBezTo>
                <a:cubicBezTo>
                  <a:pt x="4537327" y="2112180"/>
                  <a:pt x="4535988" y="2114245"/>
                  <a:pt x="4534983" y="2117147"/>
                </a:cubicBezTo>
                <a:cubicBezTo>
                  <a:pt x="4533979" y="2120050"/>
                  <a:pt x="4533253" y="2123844"/>
                  <a:pt x="4532807" y="2128533"/>
                </a:cubicBezTo>
                <a:cubicBezTo>
                  <a:pt x="4532360" y="2133221"/>
                  <a:pt x="4532137" y="2139025"/>
                  <a:pt x="4532137" y="2145946"/>
                </a:cubicBezTo>
                <a:cubicBezTo>
                  <a:pt x="4532137" y="2156215"/>
                  <a:pt x="4532751" y="2164084"/>
                  <a:pt x="4533979" y="2169553"/>
                </a:cubicBezTo>
                <a:cubicBezTo>
                  <a:pt x="4535207" y="2175023"/>
                  <a:pt x="4537272" y="2179209"/>
                  <a:pt x="4540174" y="2182111"/>
                </a:cubicBezTo>
                <a:cubicBezTo>
                  <a:pt x="4543076" y="2185013"/>
                  <a:pt x="4547819" y="2188362"/>
                  <a:pt x="4554406" y="2192157"/>
                </a:cubicBezTo>
                <a:cubicBezTo>
                  <a:pt x="4560991" y="2195952"/>
                  <a:pt x="4569195" y="2199579"/>
                  <a:pt x="4579018" y="2203040"/>
                </a:cubicBezTo>
                <a:cubicBezTo>
                  <a:pt x="4588842" y="2206500"/>
                  <a:pt x="4600170" y="2209458"/>
                  <a:pt x="4613007" y="2211914"/>
                </a:cubicBezTo>
                <a:cubicBezTo>
                  <a:pt x="4625843" y="2214369"/>
                  <a:pt x="4639740" y="2215597"/>
                  <a:pt x="4654697" y="2215597"/>
                </a:cubicBezTo>
                <a:cubicBezTo>
                  <a:pt x="4676798" y="2215597"/>
                  <a:pt x="4697559" y="2212695"/>
                  <a:pt x="4716982" y="2206891"/>
                </a:cubicBezTo>
                <a:cubicBezTo>
                  <a:pt x="4736404" y="2201086"/>
                  <a:pt x="4753370" y="2192436"/>
                  <a:pt x="4767881" y="2180939"/>
                </a:cubicBezTo>
                <a:cubicBezTo>
                  <a:pt x="4782392" y="2169442"/>
                  <a:pt x="4793888" y="2155098"/>
                  <a:pt x="4802372" y="2137909"/>
                </a:cubicBezTo>
                <a:cubicBezTo>
                  <a:pt x="4810855" y="2120719"/>
                  <a:pt x="4815096" y="2100739"/>
                  <a:pt x="4815096" y="2077968"/>
                </a:cubicBezTo>
                <a:cubicBezTo>
                  <a:pt x="4815096" y="2060555"/>
                  <a:pt x="4812417" y="2045431"/>
                  <a:pt x="4807059" y="2032594"/>
                </a:cubicBezTo>
                <a:cubicBezTo>
                  <a:pt x="4801702" y="2019758"/>
                  <a:pt x="4794670" y="2008596"/>
                  <a:pt x="4785963" y="1999108"/>
                </a:cubicBezTo>
                <a:cubicBezTo>
                  <a:pt x="4777257" y="1989620"/>
                  <a:pt x="4767322" y="1981472"/>
                  <a:pt x="4756161" y="1974663"/>
                </a:cubicBezTo>
                <a:cubicBezTo>
                  <a:pt x="4744998" y="1967854"/>
                  <a:pt x="4733613" y="1961771"/>
                  <a:pt x="4722005" y="1956413"/>
                </a:cubicBezTo>
                <a:cubicBezTo>
                  <a:pt x="4710396" y="1951055"/>
                  <a:pt x="4699010" y="1945976"/>
                  <a:pt x="4687849" y="1941177"/>
                </a:cubicBezTo>
                <a:cubicBezTo>
                  <a:pt x="4676686" y="1936377"/>
                  <a:pt x="4666696" y="1931242"/>
                  <a:pt x="4657878" y="1925773"/>
                </a:cubicBezTo>
                <a:cubicBezTo>
                  <a:pt x="4649061" y="1920303"/>
                  <a:pt x="4642028" y="1914053"/>
                  <a:pt x="4636782" y="1907020"/>
                </a:cubicBezTo>
                <a:cubicBezTo>
                  <a:pt x="4631536" y="1899988"/>
                  <a:pt x="4628913" y="1891673"/>
                  <a:pt x="4628913" y="1882073"/>
                </a:cubicBezTo>
                <a:cubicBezTo>
                  <a:pt x="4628913" y="1875599"/>
                  <a:pt x="4630084" y="1869460"/>
                  <a:pt x="4632430" y="1863656"/>
                </a:cubicBezTo>
                <a:cubicBezTo>
                  <a:pt x="4634773" y="1857851"/>
                  <a:pt x="4638344" y="1852884"/>
                  <a:pt x="4643145" y="1848754"/>
                </a:cubicBezTo>
                <a:cubicBezTo>
                  <a:pt x="4647944" y="1844624"/>
                  <a:pt x="4653916" y="1841387"/>
                  <a:pt x="4661060" y="1839043"/>
                </a:cubicBezTo>
                <a:cubicBezTo>
                  <a:pt x="4668203" y="1836699"/>
                  <a:pt x="4676575" y="1835527"/>
                  <a:pt x="4686174" y="1835527"/>
                </a:cubicBezTo>
                <a:cubicBezTo>
                  <a:pt x="4698452" y="1835527"/>
                  <a:pt x="4709726" y="1837034"/>
                  <a:pt x="4719995" y="1840048"/>
                </a:cubicBezTo>
                <a:cubicBezTo>
                  <a:pt x="4730264" y="1843062"/>
                  <a:pt x="4739306" y="1846410"/>
                  <a:pt x="4747119" y="1850094"/>
                </a:cubicBezTo>
                <a:cubicBezTo>
                  <a:pt x="4754933" y="1853777"/>
                  <a:pt x="4761518" y="1857182"/>
                  <a:pt x="4766877" y="1860307"/>
                </a:cubicBezTo>
                <a:cubicBezTo>
                  <a:pt x="4772234" y="1863432"/>
                  <a:pt x="4776141" y="1864995"/>
                  <a:pt x="4778596" y="1864995"/>
                </a:cubicBezTo>
                <a:cubicBezTo>
                  <a:pt x="4781052" y="1864995"/>
                  <a:pt x="4783006" y="1864325"/>
                  <a:pt x="4784456" y="1862986"/>
                </a:cubicBezTo>
                <a:cubicBezTo>
                  <a:pt x="4785908" y="1861647"/>
                  <a:pt x="4787024" y="1859526"/>
                  <a:pt x="4787805" y="1856624"/>
                </a:cubicBezTo>
                <a:cubicBezTo>
                  <a:pt x="4788587" y="1853721"/>
                  <a:pt x="4789145" y="1850038"/>
                  <a:pt x="4789479" y="1845573"/>
                </a:cubicBezTo>
                <a:cubicBezTo>
                  <a:pt x="4789814" y="1841108"/>
                  <a:pt x="4789981" y="1835639"/>
                  <a:pt x="4789981" y="1829165"/>
                </a:cubicBezTo>
                <a:cubicBezTo>
                  <a:pt x="4789981" y="1823360"/>
                  <a:pt x="4789870" y="1818505"/>
                  <a:pt x="4789647" y="1814598"/>
                </a:cubicBezTo>
                <a:cubicBezTo>
                  <a:pt x="4789424" y="1810692"/>
                  <a:pt x="4789034" y="1807454"/>
                  <a:pt x="4788475" y="1804887"/>
                </a:cubicBezTo>
                <a:cubicBezTo>
                  <a:pt x="4787917" y="1802320"/>
                  <a:pt x="4787247" y="1800255"/>
                  <a:pt x="4786466" y="1798692"/>
                </a:cubicBezTo>
                <a:cubicBezTo>
                  <a:pt x="4785685" y="1797130"/>
                  <a:pt x="4784177" y="1795232"/>
                  <a:pt x="4781945" y="1793000"/>
                </a:cubicBezTo>
                <a:cubicBezTo>
                  <a:pt x="4779712" y="1790767"/>
                  <a:pt x="4775136" y="1787977"/>
                  <a:pt x="4768216" y="1784628"/>
                </a:cubicBezTo>
                <a:cubicBezTo>
                  <a:pt x="4761295" y="1781279"/>
                  <a:pt x="4753370" y="1778266"/>
                  <a:pt x="4744441" y="1775587"/>
                </a:cubicBezTo>
                <a:cubicBezTo>
                  <a:pt x="4735510" y="1772908"/>
                  <a:pt x="4725911" y="1770787"/>
                  <a:pt x="4715642" y="1769224"/>
                </a:cubicBezTo>
                <a:cubicBezTo>
                  <a:pt x="4705373" y="1767662"/>
                  <a:pt x="4695103" y="1766880"/>
                  <a:pt x="4684835" y="1766880"/>
                </a:cubicBezTo>
                <a:close/>
                <a:moveTo>
                  <a:pt x="8424810" y="1753151"/>
                </a:moveTo>
                <a:cubicBezTo>
                  <a:pt x="8405835" y="1753151"/>
                  <a:pt x="8392942" y="1756444"/>
                  <a:pt x="8386134" y="1763029"/>
                </a:cubicBezTo>
                <a:cubicBezTo>
                  <a:pt x="8379325" y="1769615"/>
                  <a:pt x="8375920" y="1781391"/>
                  <a:pt x="8375920" y="1798357"/>
                </a:cubicBezTo>
                <a:cubicBezTo>
                  <a:pt x="8375920" y="1814654"/>
                  <a:pt x="8379213" y="1825928"/>
                  <a:pt x="8385799" y="1832179"/>
                </a:cubicBezTo>
                <a:cubicBezTo>
                  <a:pt x="8392384" y="1838429"/>
                  <a:pt x="8405165" y="1841555"/>
                  <a:pt x="8424140" y="1841555"/>
                </a:cubicBezTo>
                <a:cubicBezTo>
                  <a:pt x="8442893" y="1841555"/>
                  <a:pt x="8455729" y="1838318"/>
                  <a:pt x="8462650" y="1831844"/>
                </a:cubicBezTo>
                <a:cubicBezTo>
                  <a:pt x="8469570" y="1825370"/>
                  <a:pt x="8473030" y="1813649"/>
                  <a:pt x="8473030" y="1796683"/>
                </a:cubicBezTo>
                <a:cubicBezTo>
                  <a:pt x="8473030" y="1780386"/>
                  <a:pt x="8469682" y="1769057"/>
                  <a:pt x="8462985" y="1762694"/>
                </a:cubicBezTo>
                <a:cubicBezTo>
                  <a:pt x="8456287" y="1756332"/>
                  <a:pt x="8443563" y="1753151"/>
                  <a:pt x="8424810" y="1753151"/>
                </a:cubicBezTo>
                <a:close/>
                <a:moveTo>
                  <a:pt x="5576835" y="1753151"/>
                </a:moveTo>
                <a:cubicBezTo>
                  <a:pt x="5557860" y="1753151"/>
                  <a:pt x="5544968" y="1756444"/>
                  <a:pt x="5538159" y="1763029"/>
                </a:cubicBezTo>
                <a:cubicBezTo>
                  <a:pt x="5531350" y="1769615"/>
                  <a:pt x="5527945" y="1781391"/>
                  <a:pt x="5527945" y="1798357"/>
                </a:cubicBezTo>
                <a:cubicBezTo>
                  <a:pt x="5527945" y="1814654"/>
                  <a:pt x="5531238" y="1825928"/>
                  <a:pt x="5537824" y="1832179"/>
                </a:cubicBezTo>
                <a:cubicBezTo>
                  <a:pt x="5544410" y="1838429"/>
                  <a:pt x="5557190" y="1841555"/>
                  <a:pt x="5576166" y="1841555"/>
                </a:cubicBezTo>
                <a:cubicBezTo>
                  <a:pt x="5594918" y="1841555"/>
                  <a:pt x="5607754" y="1838318"/>
                  <a:pt x="5614675" y="1831844"/>
                </a:cubicBezTo>
                <a:cubicBezTo>
                  <a:pt x="5621595" y="1825370"/>
                  <a:pt x="5625056" y="1813649"/>
                  <a:pt x="5625056" y="1796683"/>
                </a:cubicBezTo>
                <a:cubicBezTo>
                  <a:pt x="5625056" y="1780386"/>
                  <a:pt x="5621707" y="1769057"/>
                  <a:pt x="5615010" y="1762694"/>
                </a:cubicBezTo>
                <a:cubicBezTo>
                  <a:pt x="5608313" y="1756332"/>
                  <a:pt x="5595588" y="1753151"/>
                  <a:pt x="5576835" y="1753151"/>
                </a:cubicBezTo>
                <a:close/>
                <a:moveTo>
                  <a:pt x="2490737" y="1753151"/>
                </a:moveTo>
                <a:cubicBezTo>
                  <a:pt x="2471762" y="1753151"/>
                  <a:pt x="2458869" y="1756444"/>
                  <a:pt x="2452060" y="1763029"/>
                </a:cubicBezTo>
                <a:cubicBezTo>
                  <a:pt x="2445251" y="1769615"/>
                  <a:pt x="2441847" y="1781391"/>
                  <a:pt x="2441847" y="1798357"/>
                </a:cubicBezTo>
                <a:cubicBezTo>
                  <a:pt x="2441847" y="1814654"/>
                  <a:pt x="2445140" y="1825928"/>
                  <a:pt x="2451725" y="1832179"/>
                </a:cubicBezTo>
                <a:cubicBezTo>
                  <a:pt x="2458311" y="1838429"/>
                  <a:pt x="2471092" y="1841555"/>
                  <a:pt x="2490067" y="1841555"/>
                </a:cubicBezTo>
                <a:cubicBezTo>
                  <a:pt x="2508819" y="1841555"/>
                  <a:pt x="2521656" y="1838318"/>
                  <a:pt x="2528576" y="1831844"/>
                </a:cubicBezTo>
                <a:cubicBezTo>
                  <a:pt x="2535497" y="1825370"/>
                  <a:pt x="2538957" y="1813649"/>
                  <a:pt x="2538957" y="1796683"/>
                </a:cubicBezTo>
                <a:cubicBezTo>
                  <a:pt x="2538957" y="1780386"/>
                  <a:pt x="2535609" y="1769057"/>
                  <a:pt x="2528912" y="1762694"/>
                </a:cubicBezTo>
                <a:cubicBezTo>
                  <a:pt x="2522214" y="1756332"/>
                  <a:pt x="2509489" y="1753151"/>
                  <a:pt x="2490737" y="1753151"/>
                </a:cubicBezTo>
                <a:close/>
                <a:moveTo>
                  <a:pt x="3728652" y="1741765"/>
                </a:moveTo>
                <a:cubicBezTo>
                  <a:pt x="3720392" y="1741765"/>
                  <a:pt x="3713583" y="1742100"/>
                  <a:pt x="3708225" y="1742770"/>
                </a:cubicBezTo>
                <a:cubicBezTo>
                  <a:pt x="3702867" y="1743440"/>
                  <a:pt x="3698570" y="1744389"/>
                  <a:pt x="3695333" y="1745616"/>
                </a:cubicBezTo>
                <a:cubicBezTo>
                  <a:pt x="3692096" y="1746844"/>
                  <a:pt x="3689808" y="1748351"/>
                  <a:pt x="3688468" y="1750137"/>
                </a:cubicBezTo>
                <a:cubicBezTo>
                  <a:pt x="3687129" y="1751923"/>
                  <a:pt x="3686459" y="1753932"/>
                  <a:pt x="3686459" y="1756165"/>
                </a:cubicBezTo>
                <a:lnTo>
                  <a:pt x="3686459" y="2196510"/>
                </a:lnTo>
                <a:cubicBezTo>
                  <a:pt x="3686459" y="2198742"/>
                  <a:pt x="3687129" y="2200696"/>
                  <a:pt x="3688468" y="2202370"/>
                </a:cubicBezTo>
                <a:cubicBezTo>
                  <a:pt x="3689808" y="2204044"/>
                  <a:pt x="3692096" y="2205440"/>
                  <a:pt x="3695333" y="2206556"/>
                </a:cubicBezTo>
                <a:cubicBezTo>
                  <a:pt x="3698570" y="2207672"/>
                  <a:pt x="3702867" y="2208509"/>
                  <a:pt x="3708225" y="2209067"/>
                </a:cubicBezTo>
                <a:cubicBezTo>
                  <a:pt x="3713583" y="2209625"/>
                  <a:pt x="3720392" y="2209904"/>
                  <a:pt x="3728652" y="2209904"/>
                </a:cubicBezTo>
                <a:cubicBezTo>
                  <a:pt x="3736912" y="2209904"/>
                  <a:pt x="3743721" y="2209625"/>
                  <a:pt x="3749078" y="2209067"/>
                </a:cubicBezTo>
                <a:cubicBezTo>
                  <a:pt x="3754436" y="2208509"/>
                  <a:pt x="3758733" y="2207672"/>
                  <a:pt x="3761971" y="2206556"/>
                </a:cubicBezTo>
                <a:cubicBezTo>
                  <a:pt x="3765208" y="2205440"/>
                  <a:pt x="3767496" y="2204044"/>
                  <a:pt x="3768835" y="2202370"/>
                </a:cubicBezTo>
                <a:cubicBezTo>
                  <a:pt x="3770175" y="2200696"/>
                  <a:pt x="3770845" y="2198742"/>
                  <a:pt x="3770845" y="2196510"/>
                </a:cubicBezTo>
                <a:lnTo>
                  <a:pt x="3770845" y="1997936"/>
                </a:lnTo>
                <a:cubicBezTo>
                  <a:pt x="3782677" y="1982979"/>
                  <a:pt x="3794062" y="1971593"/>
                  <a:pt x="3805001" y="1963780"/>
                </a:cubicBezTo>
                <a:cubicBezTo>
                  <a:pt x="3815940" y="1955966"/>
                  <a:pt x="3826767" y="1952060"/>
                  <a:pt x="3837483" y="1952060"/>
                </a:cubicBezTo>
                <a:cubicBezTo>
                  <a:pt x="3845966" y="1952060"/>
                  <a:pt x="3853389" y="1953678"/>
                  <a:pt x="3859751" y="1956915"/>
                </a:cubicBezTo>
                <a:cubicBezTo>
                  <a:pt x="3866114" y="1960152"/>
                  <a:pt x="3871304" y="1964729"/>
                  <a:pt x="3875322" y="1970645"/>
                </a:cubicBezTo>
                <a:cubicBezTo>
                  <a:pt x="3879340" y="1976560"/>
                  <a:pt x="3882410" y="1983648"/>
                  <a:pt x="3884531" y="1991908"/>
                </a:cubicBezTo>
                <a:cubicBezTo>
                  <a:pt x="3886652" y="2000168"/>
                  <a:pt x="3887712" y="2011554"/>
                  <a:pt x="3887712" y="2026064"/>
                </a:cubicBezTo>
                <a:lnTo>
                  <a:pt x="3887712" y="2196510"/>
                </a:lnTo>
                <a:cubicBezTo>
                  <a:pt x="3887712" y="2198742"/>
                  <a:pt x="3888382" y="2200696"/>
                  <a:pt x="3889722" y="2202370"/>
                </a:cubicBezTo>
                <a:cubicBezTo>
                  <a:pt x="3891060" y="2204044"/>
                  <a:pt x="3893293" y="2205440"/>
                  <a:pt x="3896419" y="2206556"/>
                </a:cubicBezTo>
                <a:cubicBezTo>
                  <a:pt x="3899544" y="2207672"/>
                  <a:pt x="3903842" y="2208509"/>
                  <a:pt x="3909311" y="2209067"/>
                </a:cubicBezTo>
                <a:cubicBezTo>
                  <a:pt x="3914780" y="2209625"/>
                  <a:pt x="3921645" y="2209904"/>
                  <a:pt x="3929905" y="2209904"/>
                </a:cubicBezTo>
                <a:cubicBezTo>
                  <a:pt x="3937942" y="2209904"/>
                  <a:pt x="3944694" y="2209625"/>
                  <a:pt x="3950165" y="2209067"/>
                </a:cubicBezTo>
                <a:cubicBezTo>
                  <a:pt x="3955633" y="2208509"/>
                  <a:pt x="3959931" y="2207672"/>
                  <a:pt x="3963057" y="2206556"/>
                </a:cubicBezTo>
                <a:cubicBezTo>
                  <a:pt x="3966182" y="2205440"/>
                  <a:pt x="3968414" y="2204044"/>
                  <a:pt x="3969753" y="2202370"/>
                </a:cubicBezTo>
                <a:cubicBezTo>
                  <a:pt x="3971093" y="2200696"/>
                  <a:pt x="3971763" y="2198742"/>
                  <a:pt x="3971763" y="2196510"/>
                </a:cubicBezTo>
                <a:lnTo>
                  <a:pt x="3971763" y="2013340"/>
                </a:lnTo>
                <a:cubicBezTo>
                  <a:pt x="3971763" y="1991239"/>
                  <a:pt x="3969865" y="1972430"/>
                  <a:pt x="3966070" y="1956915"/>
                </a:cubicBezTo>
                <a:cubicBezTo>
                  <a:pt x="3962275" y="1941400"/>
                  <a:pt x="3956080" y="1927838"/>
                  <a:pt x="3947485" y="1916229"/>
                </a:cubicBezTo>
                <a:cubicBezTo>
                  <a:pt x="3938890" y="1904621"/>
                  <a:pt x="3927616" y="1895468"/>
                  <a:pt x="3913663" y="1888770"/>
                </a:cubicBezTo>
                <a:cubicBezTo>
                  <a:pt x="3899711" y="1882073"/>
                  <a:pt x="3882577" y="1878725"/>
                  <a:pt x="3862262" y="1878725"/>
                </a:cubicBezTo>
                <a:cubicBezTo>
                  <a:pt x="3845966" y="1878725"/>
                  <a:pt x="3830283" y="1882241"/>
                  <a:pt x="3815214" y="1889273"/>
                </a:cubicBezTo>
                <a:cubicBezTo>
                  <a:pt x="3800145" y="1896305"/>
                  <a:pt x="3785356" y="1906965"/>
                  <a:pt x="3770845" y="1921252"/>
                </a:cubicBezTo>
                <a:lnTo>
                  <a:pt x="3770845" y="1756165"/>
                </a:lnTo>
                <a:cubicBezTo>
                  <a:pt x="3770845" y="1753932"/>
                  <a:pt x="3770175" y="1751923"/>
                  <a:pt x="3768835" y="1750137"/>
                </a:cubicBezTo>
                <a:cubicBezTo>
                  <a:pt x="3767496" y="1748351"/>
                  <a:pt x="3765208" y="1746844"/>
                  <a:pt x="3761971" y="1745616"/>
                </a:cubicBezTo>
                <a:cubicBezTo>
                  <a:pt x="3758733" y="1744389"/>
                  <a:pt x="3754436" y="1743440"/>
                  <a:pt x="3749078" y="1742770"/>
                </a:cubicBezTo>
                <a:cubicBezTo>
                  <a:pt x="3743721" y="1742100"/>
                  <a:pt x="3736912" y="1741765"/>
                  <a:pt x="3728652" y="1741765"/>
                </a:cubicBezTo>
                <a:close/>
                <a:moveTo>
                  <a:pt x="11599128" y="1739087"/>
                </a:moveTo>
                <a:cubicBezTo>
                  <a:pt x="11581045" y="1739087"/>
                  <a:pt x="11565363" y="1741654"/>
                  <a:pt x="11552080" y="1746788"/>
                </a:cubicBezTo>
                <a:cubicBezTo>
                  <a:pt x="11538797" y="1751923"/>
                  <a:pt x="11527858" y="1759569"/>
                  <a:pt x="11519263" y="1769727"/>
                </a:cubicBezTo>
                <a:cubicBezTo>
                  <a:pt x="11510668" y="1779884"/>
                  <a:pt x="11504362" y="1792609"/>
                  <a:pt x="11500343" y="1807901"/>
                </a:cubicBezTo>
                <a:cubicBezTo>
                  <a:pt x="11496325" y="1823193"/>
                  <a:pt x="11494316" y="1840997"/>
                  <a:pt x="11494316" y="1861312"/>
                </a:cubicBezTo>
                <a:lnTo>
                  <a:pt x="11494316" y="1886426"/>
                </a:lnTo>
                <a:lnTo>
                  <a:pt x="11457146" y="1886426"/>
                </a:lnTo>
                <a:cubicBezTo>
                  <a:pt x="11454914" y="1886426"/>
                  <a:pt x="11452960" y="1886984"/>
                  <a:pt x="11451286" y="1888101"/>
                </a:cubicBezTo>
                <a:cubicBezTo>
                  <a:pt x="11449612" y="1889217"/>
                  <a:pt x="11448272" y="1891059"/>
                  <a:pt x="11447268" y="1893626"/>
                </a:cubicBezTo>
                <a:cubicBezTo>
                  <a:pt x="11446263" y="1896193"/>
                  <a:pt x="11445482" y="1899709"/>
                  <a:pt x="11444924" y="1904174"/>
                </a:cubicBezTo>
                <a:cubicBezTo>
                  <a:pt x="11444365" y="1908639"/>
                  <a:pt x="11444086" y="1914108"/>
                  <a:pt x="11444086" y="1920582"/>
                </a:cubicBezTo>
                <a:cubicBezTo>
                  <a:pt x="11444086" y="1932861"/>
                  <a:pt x="11445147" y="1941623"/>
                  <a:pt x="11447268" y="1946869"/>
                </a:cubicBezTo>
                <a:cubicBezTo>
                  <a:pt x="11449388" y="1952115"/>
                  <a:pt x="11452570" y="1954739"/>
                  <a:pt x="11456811" y="1954739"/>
                </a:cubicBezTo>
                <a:lnTo>
                  <a:pt x="11494316" y="1954739"/>
                </a:lnTo>
                <a:lnTo>
                  <a:pt x="11494316" y="2196510"/>
                </a:lnTo>
                <a:cubicBezTo>
                  <a:pt x="11494316" y="2198742"/>
                  <a:pt x="11494930" y="2200696"/>
                  <a:pt x="11496158" y="2202370"/>
                </a:cubicBezTo>
                <a:cubicBezTo>
                  <a:pt x="11497385" y="2204044"/>
                  <a:pt x="11499618" y="2205440"/>
                  <a:pt x="11502855" y="2206556"/>
                </a:cubicBezTo>
                <a:cubicBezTo>
                  <a:pt x="11506092" y="2207672"/>
                  <a:pt x="11510445" y="2208509"/>
                  <a:pt x="11515915" y="2209067"/>
                </a:cubicBezTo>
                <a:cubicBezTo>
                  <a:pt x="11521384" y="2209625"/>
                  <a:pt x="11528137" y="2209904"/>
                  <a:pt x="11536174" y="2209904"/>
                </a:cubicBezTo>
                <a:cubicBezTo>
                  <a:pt x="11544210" y="2209904"/>
                  <a:pt x="11551019" y="2209625"/>
                  <a:pt x="11556600" y="2209067"/>
                </a:cubicBezTo>
                <a:cubicBezTo>
                  <a:pt x="11562181" y="2208509"/>
                  <a:pt x="11566535" y="2207672"/>
                  <a:pt x="11569660" y="2206556"/>
                </a:cubicBezTo>
                <a:cubicBezTo>
                  <a:pt x="11572785" y="2205440"/>
                  <a:pt x="11575018" y="2204044"/>
                  <a:pt x="11576357" y="2202370"/>
                </a:cubicBezTo>
                <a:cubicBezTo>
                  <a:pt x="11577697" y="2200696"/>
                  <a:pt x="11578367" y="2198742"/>
                  <a:pt x="11578367" y="2196510"/>
                </a:cubicBezTo>
                <a:lnTo>
                  <a:pt x="11578367" y="1954739"/>
                </a:lnTo>
                <a:lnTo>
                  <a:pt x="11632949" y="1954739"/>
                </a:lnTo>
                <a:cubicBezTo>
                  <a:pt x="11637191" y="1954739"/>
                  <a:pt x="11640428" y="1952115"/>
                  <a:pt x="11642660" y="1946869"/>
                </a:cubicBezTo>
                <a:cubicBezTo>
                  <a:pt x="11644893" y="1941623"/>
                  <a:pt x="11646009" y="1932861"/>
                  <a:pt x="11646009" y="1920582"/>
                </a:cubicBezTo>
                <a:cubicBezTo>
                  <a:pt x="11646009" y="1914108"/>
                  <a:pt x="11645730" y="1908639"/>
                  <a:pt x="11645172" y="1904174"/>
                </a:cubicBezTo>
                <a:cubicBezTo>
                  <a:pt x="11644614" y="1899709"/>
                  <a:pt x="11643776" y="1896193"/>
                  <a:pt x="11642660" y="1893626"/>
                </a:cubicBezTo>
                <a:cubicBezTo>
                  <a:pt x="11641544" y="1891059"/>
                  <a:pt x="11640149" y="1889217"/>
                  <a:pt x="11638474" y="1888101"/>
                </a:cubicBezTo>
                <a:cubicBezTo>
                  <a:pt x="11636800" y="1886984"/>
                  <a:pt x="11634958" y="1886426"/>
                  <a:pt x="11632949" y="1886426"/>
                </a:cubicBezTo>
                <a:lnTo>
                  <a:pt x="11578367" y="1886426"/>
                </a:lnTo>
                <a:lnTo>
                  <a:pt x="11578367" y="1858968"/>
                </a:lnTo>
                <a:cubicBezTo>
                  <a:pt x="11578367" y="1849368"/>
                  <a:pt x="11579036" y="1841276"/>
                  <a:pt x="11580376" y="1834690"/>
                </a:cubicBezTo>
                <a:cubicBezTo>
                  <a:pt x="11581715" y="1828104"/>
                  <a:pt x="11583836" y="1822746"/>
                  <a:pt x="11586738" y="1818617"/>
                </a:cubicBezTo>
                <a:cubicBezTo>
                  <a:pt x="11589640" y="1814487"/>
                  <a:pt x="11593268" y="1811473"/>
                  <a:pt x="11597621" y="1809575"/>
                </a:cubicBezTo>
                <a:cubicBezTo>
                  <a:pt x="11601974" y="1807678"/>
                  <a:pt x="11607165" y="1806729"/>
                  <a:pt x="11613192" y="1806729"/>
                </a:cubicBezTo>
                <a:cubicBezTo>
                  <a:pt x="11618327" y="1806729"/>
                  <a:pt x="11622792" y="1807120"/>
                  <a:pt x="11626587" y="1807901"/>
                </a:cubicBezTo>
                <a:cubicBezTo>
                  <a:pt x="11630382" y="1808682"/>
                  <a:pt x="11633675" y="1809519"/>
                  <a:pt x="11636465" y="1810412"/>
                </a:cubicBezTo>
                <a:cubicBezTo>
                  <a:pt x="11639256" y="1811305"/>
                  <a:pt x="11641600" y="1812143"/>
                  <a:pt x="11643497" y="1812924"/>
                </a:cubicBezTo>
                <a:cubicBezTo>
                  <a:pt x="11645395" y="1813705"/>
                  <a:pt x="11647125" y="1814096"/>
                  <a:pt x="11648688" y="1814096"/>
                </a:cubicBezTo>
                <a:cubicBezTo>
                  <a:pt x="11650027" y="1814096"/>
                  <a:pt x="11651255" y="1813705"/>
                  <a:pt x="11652371" y="1812924"/>
                </a:cubicBezTo>
                <a:cubicBezTo>
                  <a:pt x="11653488" y="1812143"/>
                  <a:pt x="11654492" y="1810692"/>
                  <a:pt x="11655385" y="1808571"/>
                </a:cubicBezTo>
                <a:cubicBezTo>
                  <a:pt x="11656278" y="1806450"/>
                  <a:pt x="11656948" y="1803436"/>
                  <a:pt x="11657394" y="1799529"/>
                </a:cubicBezTo>
                <a:cubicBezTo>
                  <a:pt x="11657841" y="1795623"/>
                  <a:pt x="11658064" y="1790432"/>
                  <a:pt x="11658064" y="1783958"/>
                </a:cubicBezTo>
                <a:cubicBezTo>
                  <a:pt x="11658064" y="1777484"/>
                  <a:pt x="11657841" y="1772071"/>
                  <a:pt x="11657394" y="1767717"/>
                </a:cubicBezTo>
                <a:cubicBezTo>
                  <a:pt x="11656948" y="1763364"/>
                  <a:pt x="11656222" y="1759792"/>
                  <a:pt x="11655218" y="1757002"/>
                </a:cubicBezTo>
                <a:cubicBezTo>
                  <a:pt x="11654213" y="1754211"/>
                  <a:pt x="11652929" y="1752090"/>
                  <a:pt x="11651367" y="1750639"/>
                </a:cubicBezTo>
                <a:cubicBezTo>
                  <a:pt x="11649804" y="1749188"/>
                  <a:pt x="11646790" y="1747626"/>
                  <a:pt x="11642325" y="1745951"/>
                </a:cubicBezTo>
                <a:cubicBezTo>
                  <a:pt x="11637861" y="1744277"/>
                  <a:pt x="11631721" y="1742714"/>
                  <a:pt x="11623908" y="1741263"/>
                </a:cubicBezTo>
                <a:cubicBezTo>
                  <a:pt x="11616094" y="1739812"/>
                  <a:pt x="11607834" y="1739087"/>
                  <a:pt x="11599128" y="1739087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GB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"/>
            <a:ext cx="12192000" cy="528066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F42961B-BB38-23CD-FA1A-9596EBDE5607}"/>
              </a:ext>
            </a:extLst>
          </p:cNvPr>
          <p:cNvGrpSpPr/>
          <p:nvPr/>
        </p:nvGrpSpPr>
        <p:grpSpPr>
          <a:xfrm>
            <a:off x="11366500" y="0"/>
            <a:ext cx="647700" cy="1112064"/>
            <a:chOff x="10298017" y="1226989"/>
            <a:chExt cx="647700" cy="1112064"/>
          </a:xfrm>
        </p:grpSpPr>
        <p:sp>
          <p:nvSpPr>
            <p:cNvPr id="3" name="Arrow: Pentagon 2">
              <a:extLst>
                <a:ext uri="{FF2B5EF4-FFF2-40B4-BE49-F238E27FC236}">
                  <a16:creationId xmlns:a16="http://schemas.microsoft.com/office/drawing/2014/main" id="{6703DEB7-2370-4D7E-53B2-34FF49016BCF}"/>
                </a:ext>
              </a:extLst>
            </p:cNvPr>
            <p:cNvSpPr/>
            <p:nvPr/>
          </p:nvSpPr>
          <p:spPr>
            <a:xfrm rot="5400000">
              <a:off x="10065835" y="1459171"/>
              <a:ext cx="1112064" cy="647700"/>
            </a:xfrm>
            <a:prstGeom prst="homePlat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BBF480A-3564-17B1-F909-AD2B2DFDA250}"/>
                </a:ext>
              </a:extLst>
            </p:cNvPr>
            <p:cNvSpPr txBox="1"/>
            <p:nvPr/>
          </p:nvSpPr>
          <p:spPr>
            <a:xfrm>
              <a:off x="10405967" y="1413688"/>
              <a:ext cx="42713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2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757929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2">
                <a:lumMod val="5000"/>
                <a:lumOff val="95000"/>
              </a:schemeClr>
            </a:gs>
            <a:gs pos="99500">
              <a:srgbClr val="FBDCC8"/>
            </a:gs>
            <a:gs pos="99000">
              <a:srgbClr val="FBE0CE"/>
            </a:gs>
            <a:gs pos="98000">
              <a:srgbClr val="FCE8DB"/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D3C681F-18E2-1BAD-70B3-6D713A38836D}"/>
              </a:ext>
            </a:extLst>
          </p:cNvPr>
          <p:cNvGrpSpPr/>
          <p:nvPr/>
        </p:nvGrpSpPr>
        <p:grpSpPr>
          <a:xfrm>
            <a:off x="0" y="0"/>
            <a:ext cx="3387639" cy="6858000"/>
            <a:chOff x="-8978" y="-20956"/>
            <a:chExt cx="3387639" cy="6858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2957E3CC-9055-BBF2-C5A4-4D70DBB48037}"/>
                </a:ext>
              </a:extLst>
            </p:cNvPr>
            <p:cNvSpPr/>
            <p:nvPr/>
          </p:nvSpPr>
          <p:spPr>
            <a:xfrm rot="5400000">
              <a:off x="2595971" y="1381120"/>
              <a:ext cx="1251867" cy="31351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3396A7F-0897-3738-098C-226ED309D596}"/>
                </a:ext>
              </a:extLst>
            </p:cNvPr>
            <p:cNvGrpSpPr/>
            <p:nvPr/>
          </p:nvGrpSpPr>
          <p:grpSpPr>
            <a:xfrm>
              <a:off x="-8978" y="-20956"/>
              <a:ext cx="3074126" cy="6858000"/>
              <a:chOff x="-8978" y="-15240"/>
              <a:chExt cx="3074126" cy="6858000"/>
            </a:xfrm>
            <a:grpFill/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2819FE0-AC42-4A3D-168D-9E0D6F4F69E4}"/>
                  </a:ext>
                </a:extLst>
              </p:cNvPr>
              <p:cNvSpPr/>
              <p:nvPr/>
            </p:nvSpPr>
            <p:spPr>
              <a:xfrm>
                <a:off x="-8978" y="-15240"/>
                <a:ext cx="3074126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5000" dirty="0">
                  <a:latin typeface="Franklin Gothic Demi Cond" panose="020B07060304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67C9BD0-5A8F-658F-2B32-4CB6027A5CA3}"/>
                  </a:ext>
                </a:extLst>
              </p:cNvPr>
              <p:cNvSpPr txBox="1"/>
              <p:nvPr/>
            </p:nvSpPr>
            <p:spPr>
              <a:xfrm>
                <a:off x="256493" y="3398520"/>
                <a:ext cx="2526890" cy="58477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latin typeface="Algerian" panose="04020705040A02060702" pitchFamily="82" charset="0"/>
                  </a:rPr>
                  <a:t>Reference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92A901A-1320-A608-5CDD-25E9D06BA130}"/>
                  </a:ext>
                </a:extLst>
              </p:cNvPr>
              <p:cNvSpPr txBox="1"/>
              <p:nvPr/>
            </p:nvSpPr>
            <p:spPr>
              <a:xfrm>
                <a:off x="557080" y="472440"/>
                <a:ext cx="1942011" cy="264687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600" dirty="0">
                    <a:solidFill>
                      <a:schemeClr val="bg1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R</a:t>
                </a:r>
                <a:endParaRPr lang="en-GB" sz="16600" dirty="0">
                  <a:solidFill>
                    <a:schemeClr val="bg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EBDEB41-C6A3-1C02-D843-D630684B9EA6}"/>
              </a:ext>
            </a:extLst>
          </p:cNvPr>
          <p:cNvSpPr txBox="1"/>
          <p:nvPr/>
        </p:nvSpPr>
        <p:spPr>
          <a:xfrm>
            <a:off x="3387640" y="182106"/>
            <a:ext cx="770887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Assessing the Social and Economic Conditions of Beneficiaries under the </a:t>
            </a:r>
            <a:r>
              <a:rPr lang="en-GB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Ashrayan</a:t>
            </a:r>
            <a:r>
              <a:rPr lang="en-GB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Project in Bangladesh: A Critical Study. From </a:t>
            </a:r>
            <a:r>
              <a:rPr lang="en-US" sz="1800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https://www.researchgate.net/publication/383901033_Assessing_the_Social_and_Economic_Conditions_of_Beneficiaries_under_the_Ashrayan_Project_in_Bangladesh_A_Critical_Study</a:t>
            </a:r>
            <a:endParaRPr lang="en-US" u="sng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/>
            <a:endParaRPr lang="en-US" sz="1800" u="sng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BABDD5F-1F5D-EB8B-185E-802D3555DBAC}"/>
              </a:ext>
            </a:extLst>
          </p:cNvPr>
          <p:cNvGrpSpPr/>
          <p:nvPr/>
        </p:nvGrpSpPr>
        <p:grpSpPr>
          <a:xfrm>
            <a:off x="11226800" y="0"/>
            <a:ext cx="749300" cy="1123406"/>
            <a:chOff x="10298017" y="1226989"/>
            <a:chExt cx="647700" cy="1112064"/>
          </a:xfrm>
        </p:grpSpPr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95EC959C-B3F6-7D44-E3B6-2030A526021B}"/>
                </a:ext>
              </a:extLst>
            </p:cNvPr>
            <p:cNvSpPr/>
            <p:nvPr/>
          </p:nvSpPr>
          <p:spPr>
            <a:xfrm rot="5400000">
              <a:off x="10065835" y="1459171"/>
              <a:ext cx="1112064" cy="647700"/>
            </a:xfrm>
            <a:prstGeom prst="homePlat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24C74C-17F1-8AC9-77C1-AD10DD209D2E}"/>
                </a:ext>
              </a:extLst>
            </p:cNvPr>
            <p:cNvSpPr txBox="1"/>
            <p:nvPr/>
          </p:nvSpPr>
          <p:spPr>
            <a:xfrm>
              <a:off x="10405967" y="1413688"/>
              <a:ext cx="427133" cy="4570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19</a:t>
              </a:r>
              <a:endParaRPr lang="en-GB" sz="24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458979B-1E64-4850-11BA-5041F589D086}"/>
              </a:ext>
            </a:extLst>
          </p:cNvPr>
          <p:cNvSpPr txBox="1"/>
          <p:nvPr/>
        </p:nvSpPr>
        <p:spPr>
          <a:xfrm>
            <a:off x="3527425" y="1575838"/>
            <a:ext cx="8448676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AN EVALUATION OF ASRAYON PROJECT AT DEBIDWAR, COMILLA IN BANGLDESH. From</a:t>
            </a:r>
            <a:r>
              <a:rPr lang="en-US" sz="1800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339_Sayeed's_Thesis_Final.pdf (northsouth.edu)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Parvin, A., Hakim, S. S., &amp; Islam, M. (2022, May 29). Policy, design, and way of life in     settlement projects: The case of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Ashrayan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Bangladesh. International Journal of Disaster Risk Reduction, 77, 1-15.  From, </a:t>
            </a:r>
            <a:r>
              <a:rPr lang="en-US" sz="1800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https://doi.org/10.1016/j.ijdrr.2022.103073</a:t>
            </a:r>
            <a:endParaRPr lang="en-US" sz="1800" u="sng" dirty="0">
              <a:solidFill>
                <a:srgbClr val="0070C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u="sng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4. Mallick, P., &amp; Mostafa, A. (2022, November 17). Housing Transformation Process in Government Provided Rehabilitation Project: A Study of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Bhandarpara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Ashrayan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Prokolpo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Khulna University Studies(Special Issue (ICSTEM4IR)), 484–494. From, </a:t>
            </a:r>
            <a:r>
              <a:rPr lang="en-US" sz="1800" u="sng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5"/>
              </a:rPr>
              <a:t>https://doi.org/10.53808/KUS.2022.ICSTEM4IR.0185-se</a:t>
            </a:r>
            <a:endParaRPr lang="en-US" sz="1800" u="sng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u="sng" dirty="0">
              <a:solidFill>
                <a:srgbClr val="0070C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Ahmed, F., Rahman, A., &amp; Khatun, A. (2019). The Role of Health Services in Socioeconomic Development: Evidence from Bangladesh.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Health Economics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28(4), 542-559. From, </a:t>
            </a:r>
            <a:r>
              <a:rPr lang="en-US" sz="18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Full article: The role of information and communication technologies in socio-economic development: towards a multi-dimensional framework* (tandfonline.com)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808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Cha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038041-EC48-6353-C0C9-9B769D7E213F}"/>
              </a:ext>
            </a:extLst>
          </p:cNvPr>
          <p:cNvSpPr/>
          <p:nvPr/>
        </p:nvSpPr>
        <p:spPr>
          <a:xfrm>
            <a:off x="3073667" y="596767"/>
            <a:ext cx="6044665" cy="12705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Acknowledgment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 </a:t>
            </a:r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D3631E-BC67-BD11-1FF4-C91DC55C335C}"/>
              </a:ext>
            </a:extLst>
          </p:cNvPr>
          <p:cNvSpPr/>
          <p:nvPr/>
        </p:nvSpPr>
        <p:spPr>
          <a:xfrm>
            <a:off x="1054099" y="2571750"/>
            <a:ext cx="10515600" cy="17145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5400" dirty="0">
                <a:latin typeface="Bodoni MT Condensed" panose="02070606080606020203" pitchFamily="18" charset="0"/>
              </a:rPr>
              <a:t>We thank our supervisor </a:t>
            </a:r>
            <a:r>
              <a:rPr lang="en-GB" sz="5400" b="0" i="0" dirty="0" err="1">
                <a:solidFill>
                  <a:srgbClr val="008000"/>
                </a:solidFill>
                <a:effectLst/>
                <a:latin typeface="Bodoni MT Condensed" panose="02070606080606020203" pitchFamily="18" charset="0"/>
              </a:rPr>
              <a:t>Dr.</a:t>
            </a:r>
            <a:r>
              <a:rPr lang="en-GB" sz="5400" b="0" i="0" dirty="0">
                <a:solidFill>
                  <a:srgbClr val="008000"/>
                </a:solidFill>
                <a:effectLst/>
                <a:latin typeface="Bodoni MT Condensed" panose="02070606080606020203" pitchFamily="18" charset="0"/>
              </a:rPr>
              <a:t> </a:t>
            </a:r>
            <a:r>
              <a:rPr lang="en-GB" sz="5400" b="0" i="0" dirty="0" err="1">
                <a:solidFill>
                  <a:srgbClr val="008000"/>
                </a:solidFill>
                <a:effectLst/>
                <a:latin typeface="Bodoni MT Condensed" panose="02070606080606020203" pitchFamily="18" charset="0"/>
              </a:rPr>
              <a:t>Rehena</a:t>
            </a:r>
            <a:r>
              <a:rPr lang="en-GB" sz="5400" b="0" i="0" dirty="0">
                <a:solidFill>
                  <a:srgbClr val="008000"/>
                </a:solidFill>
                <a:effectLst/>
                <a:latin typeface="Bodoni MT Condensed" panose="02070606080606020203" pitchFamily="18" charset="0"/>
              </a:rPr>
              <a:t> Parveen </a:t>
            </a:r>
            <a:r>
              <a:rPr lang="en-GB" sz="54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Bodoni MT Condensed" panose="02070606080606020203" pitchFamily="18" charset="0"/>
              </a:rPr>
              <a:t>for guiding us to build such a constructive thesis paper.</a:t>
            </a:r>
            <a:endParaRPr lang="en-GB" sz="5400" b="0" i="0" dirty="0">
              <a:solidFill>
                <a:srgbClr val="008000"/>
              </a:solidFill>
              <a:effectLst/>
              <a:latin typeface="Bodoni MT Condensed" panose="02070606080606020203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954D079-258C-B93F-F745-8109926E1354}"/>
              </a:ext>
            </a:extLst>
          </p:cNvPr>
          <p:cNvGrpSpPr/>
          <p:nvPr/>
        </p:nvGrpSpPr>
        <p:grpSpPr>
          <a:xfrm>
            <a:off x="11176000" y="0"/>
            <a:ext cx="749300" cy="1123406"/>
            <a:chOff x="10298017" y="1226989"/>
            <a:chExt cx="647700" cy="1112064"/>
          </a:xfrm>
        </p:grpSpPr>
        <p:sp>
          <p:nvSpPr>
            <p:cNvPr id="9" name="Arrow: Pentagon 8">
              <a:extLst>
                <a:ext uri="{FF2B5EF4-FFF2-40B4-BE49-F238E27FC236}">
                  <a16:creationId xmlns:a16="http://schemas.microsoft.com/office/drawing/2014/main" id="{D5759DEC-B8E0-50A8-BF13-EAB4EE70A59B}"/>
                </a:ext>
              </a:extLst>
            </p:cNvPr>
            <p:cNvSpPr/>
            <p:nvPr/>
          </p:nvSpPr>
          <p:spPr>
            <a:xfrm rot="5400000">
              <a:off x="10065835" y="1459171"/>
              <a:ext cx="1112064" cy="647700"/>
            </a:xfrm>
            <a:prstGeom prst="homePlat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0BDDE9-D1B2-385E-D646-46861688C9BA}"/>
                </a:ext>
              </a:extLst>
            </p:cNvPr>
            <p:cNvSpPr txBox="1"/>
            <p:nvPr/>
          </p:nvSpPr>
          <p:spPr>
            <a:xfrm>
              <a:off x="10405967" y="1413688"/>
              <a:ext cx="427133" cy="4570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20</a:t>
              </a:r>
              <a:endParaRPr lang="en-GB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6801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CF5346-E6A1-0E80-8275-BED19B351794}"/>
              </a:ext>
            </a:extLst>
          </p:cNvPr>
          <p:cNvSpPr txBox="1"/>
          <p:nvPr/>
        </p:nvSpPr>
        <p:spPr>
          <a:xfrm>
            <a:off x="2774570" y="2340077"/>
            <a:ext cx="66428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latin typeface="Algerian" panose="04020705040A02060702" pitchFamily="82" charset="0"/>
              </a:rPr>
              <a:t>THANK YOU ALL</a:t>
            </a:r>
            <a:endParaRPr lang="en-GB" sz="6600" dirty="0">
              <a:latin typeface="Algerian" panose="04020705040A02060702" pitchFamily="8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3A144EF-DA31-12A0-E9C5-78BE18F4EA83}"/>
              </a:ext>
            </a:extLst>
          </p:cNvPr>
          <p:cNvGrpSpPr/>
          <p:nvPr/>
        </p:nvGrpSpPr>
        <p:grpSpPr>
          <a:xfrm>
            <a:off x="11226800" y="0"/>
            <a:ext cx="749300" cy="1123406"/>
            <a:chOff x="10298017" y="1226989"/>
            <a:chExt cx="647700" cy="1112064"/>
          </a:xfrm>
        </p:grpSpPr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29B4CDF2-9122-BF33-37B2-CB0A6E9F6D62}"/>
                </a:ext>
              </a:extLst>
            </p:cNvPr>
            <p:cNvSpPr/>
            <p:nvPr/>
          </p:nvSpPr>
          <p:spPr>
            <a:xfrm rot="5400000">
              <a:off x="10065835" y="1459171"/>
              <a:ext cx="1112064" cy="647700"/>
            </a:xfrm>
            <a:prstGeom prst="homePlat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D7BEDE-35CB-BEB9-07A4-92C23D90486C}"/>
                </a:ext>
              </a:extLst>
            </p:cNvPr>
            <p:cNvSpPr txBox="1"/>
            <p:nvPr/>
          </p:nvSpPr>
          <p:spPr>
            <a:xfrm>
              <a:off x="10405967" y="1413688"/>
              <a:ext cx="427133" cy="45700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21</a:t>
              </a:r>
              <a:endParaRPr lang="en-GB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6208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" tmFilter="0, 0; 0.125,0.2665; 0.25,0.4; 0.375,0.465; 0.5,0.5;  0.625,0.535; 0.75,0.6; 0.875,0.7335; 1,1">
                                          <p:stCondLst>
                                            <p:cond delay="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" tmFilter="0, 0; 0.125,0.2665; 0.25,0.4; 0.375,0.465; 0.5,0.5;  0.625,0.535; 0.75,0.6; 0.875,0.7335; 1,1">
                                          <p:stCondLst>
                                            <p:cond delay="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" tmFilter="0, 0; 0.125,0.2665; 0.25,0.4; 0.375,0.465; 0.5,0.5;  0.625,0.535; 0.75,0.6; 0.875,0.7335; 1,1">
                                          <p:stCondLst>
                                            <p:cond delay="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">
                                          <p:stCondLst>
                                            <p:cond delay="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" decel="50000">
                                          <p:stCondLst>
                                            <p:cond delay="3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">
                                          <p:stCondLst>
                                            <p:cond delay="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" decel="50000">
                                          <p:stCondLst>
                                            <p:cond delay="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">
                                          <p:stCondLst>
                                            <p:cond delay="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" decel="50000">
                                          <p:stCondLst>
                                            <p:cond delay="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" decel="50000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22B3B98D-DD38-C516-1CA0-76BAE36EBC1D}"/>
              </a:ext>
            </a:extLst>
          </p:cNvPr>
          <p:cNvGrpSpPr/>
          <p:nvPr/>
        </p:nvGrpSpPr>
        <p:grpSpPr>
          <a:xfrm>
            <a:off x="1245722" y="15240"/>
            <a:ext cx="3387640" cy="6858000"/>
            <a:chOff x="-8979" y="-20956"/>
            <a:chExt cx="3387640" cy="6858000"/>
          </a:xfrm>
          <a:solidFill>
            <a:srgbClr val="DAE3F3"/>
          </a:solidFill>
        </p:grpSpPr>
        <p:sp>
          <p:nvSpPr>
            <p:cNvPr id="56" name="Isosceles Triangle 55">
              <a:extLst>
                <a:ext uri="{FF2B5EF4-FFF2-40B4-BE49-F238E27FC236}">
                  <a16:creationId xmlns:a16="http://schemas.microsoft.com/office/drawing/2014/main" id="{558E8CC6-469E-4C01-E471-D82D69006E08}"/>
                </a:ext>
              </a:extLst>
            </p:cNvPr>
            <p:cNvSpPr/>
            <p:nvPr/>
          </p:nvSpPr>
          <p:spPr>
            <a:xfrm rot="5400000">
              <a:off x="2595971" y="1381120"/>
              <a:ext cx="1251867" cy="31351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AE98247-B474-CB70-E08B-11E7379CD42E}"/>
                </a:ext>
              </a:extLst>
            </p:cNvPr>
            <p:cNvGrpSpPr/>
            <p:nvPr/>
          </p:nvGrpSpPr>
          <p:grpSpPr>
            <a:xfrm>
              <a:off x="-8979" y="-20956"/>
              <a:ext cx="3133968" cy="6858000"/>
              <a:chOff x="-8979" y="-15240"/>
              <a:chExt cx="3133968" cy="6858000"/>
            </a:xfrm>
            <a:grpFill/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07A0A480-3E11-AB9D-8055-BA0E5B5D7B40}"/>
                  </a:ext>
                </a:extLst>
              </p:cNvPr>
              <p:cNvSpPr/>
              <p:nvPr/>
            </p:nvSpPr>
            <p:spPr>
              <a:xfrm>
                <a:off x="-8979" y="-15240"/>
                <a:ext cx="3133968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5000" dirty="0">
                  <a:latin typeface="Franklin Gothic Demi Cond" panose="020B0706030402020204" pitchFamily="34" charset="0"/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9243FFF-4BAD-8B60-5FFE-5210ABCFF5D3}"/>
                  </a:ext>
                </a:extLst>
              </p:cNvPr>
              <p:cNvSpPr txBox="1"/>
              <p:nvPr/>
            </p:nvSpPr>
            <p:spPr>
              <a:xfrm>
                <a:off x="670291" y="3398520"/>
                <a:ext cx="1828797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Conclusion</a:t>
                </a:r>
                <a:endParaRPr lang="en-GB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05A8DB8-799E-C147-3330-7903C9F8D124}"/>
                  </a:ext>
                </a:extLst>
              </p:cNvPr>
              <p:cNvSpPr txBox="1"/>
              <p:nvPr/>
            </p:nvSpPr>
            <p:spPr>
              <a:xfrm>
                <a:off x="557080" y="472440"/>
                <a:ext cx="1942011" cy="264687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600" dirty="0">
                    <a:solidFill>
                      <a:schemeClr val="bg1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D</a:t>
                </a:r>
                <a:endParaRPr lang="en-GB" sz="16600" dirty="0">
                  <a:solidFill>
                    <a:schemeClr val="bg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D9C74D4-0A56-0892-5472-90413A2F22D5}"/>
              </a:ext>
            </a:extLst>
          </p:cNvPr>
          <p:cNvGrpSpPr/>
          <p:nvPr/>
        </p:nvGrpSpPr>
        <p:grpSpPr>
          <a:xfrm>
            <a:off x="1729107" y="29678"/>
            <a:ext cx="2658228" cy="6858000"/>
            <a:chOff x="4083" y="-31116"/>
            <a:chExt cx="3374578" cy="6858000"/>
          </a:xfrm>
          <a:solidFill>
            <a:srgbClr val="8FAADC"/>
          </a:solidFill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0140C863-5A38-46FB-66EE-88A77B6222E3}"/>
                </a:ext>
              </a:extLst>
            </p:cNvPr>
            <p:cNvSpPr/>
            <p:nvPr/>
          </p:nvSpPr>
          <p:spPr>
            <a:xfrm rot="5400000">
              <a:off x="2595971" y="1381120"/>
              <a:ext cx="1251867" cy="31351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DEFCE6E-AB99-6584-1982-88C00768B79A}"/>
                </a:ext>
              </a:extLst>
            </p:cNvPr>
            <p:cNvGrpSpPr/>
            <p:nvPr/>
          </p:nvGrpSpPr>
          <p:grpSpPr>
            <a:xfrm>
              <a:off x="4083" y="-31116"/>
              <a:ext cx="3074127" cy="6858000"/>
              <a:chOff x="4083" y="-25400"/>
              <a:chExt cx="3074127" cy="6858000"/>
            </a:xfrm>
            <a:grpFill/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A62A442-C666-D493-C90E-3F5B05A7E9AC}"/>
                  </a:ext>
                </a:extLst>
              </p:cNvPr>
              <p:cNvSpPr/>
              <p:nvPr/>
            </p:nvSpPr>
            <p:spPr>
              <a:xfrm>
                <a:off x="4083" y="-25400"/>
                <a:ext cx="3074127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5000" dirty="0">
                  <a:latin typeface="Franklin Gothic Demi Cond" panose="020B0706030402020204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6F83B90-96AB-B1A6-B991-E8FF7FD3E11A}"/>
                  </a:ext>
                </a:extLst>
              </p:cNvPr>
              <p:cNvSpPr txBox="1"/>
              <p:nvPr/>
            </p:nvSpPr>
            <p:spPr>
              <a:xfrm>
                <a:off x="670291" y="3398520"/>
                <a:ext cx="182879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Introduction</a:t>
                </a:r>
                <a:endParaRPr lang="en-GB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06598A-90AA-2919-15AE-0E0DD5A9CD41}"/>
                  </a:ext>
                </a:extLst>
              </p:cNvPr>
              <p:cNvSpPr txBox="1"/>
              <p:nvPr/>
            </p:nvSpPr>
            <p:spPr>
              <a:xfrm>
                <a:off x="557080" y="472440"/>
                <a:ext cx="1942011" cy="264687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600" dirty="0">
                    <a:solidFill>
                      <a:schemeClr val="bg1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A</a:t>
                </a:r>
                <a:endParaRPr lang="en-GB" sz="16600" dirty="0">
                  <a:solidFill>
                    <a:schemeClr val="bg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3801AD4-A1A3-756F-619C-80AA15F5B37F}"/>
              </a:ext>
            </a:extLst>
          </p:cNvPr>
          <p:cNvGrpSpPr/>
          <p:nvPr/>
        </p:nvGrpSpPr>
        <p:grpSpPr>
          <a:xfrm>
            <a:off x="853542" y="802"/>
            <a:ext cx="3297121" cy="6858000"/>
            <a:chOff x="6157" y="-36196"/>
            <a:chExt cx="3372504" cy="6858000"/>
          </a:xfrm>
          <a:solidFill>
            <a:srgbClr val="77CCFF"/>
          </a:solidFill>
        </p:grpSpPr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15A89228-2D0E-3734-CABD-DD179F340AF6}"/>
                </a:ext>
              </a:extLst>
            </p:cNvPr>
            <p:cNvSpPr/>
            <p:nvPr/>
          </p:nvSpPr>
          <p:spPr>
            <a:xfrm rot="5400000">
              <a:off x="2595971" y="1381120"/>
              <a:ext cx="1251867" cy="31351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57E9A40-4F62-6E69-0FB3-DA0A53406636}"/>
                </a:ext>
              </a:extLst>
            </p:cNvPr>
            <p:cNvGrpSpPr/>
            <p:nvPr/>
          </p:nvGrpSpPr>
          <p:grpSpPr>
            <a:xfrm>
              <a:off x="6157" y="-36196"/>
              <a:ext cx="3074126" cy="6858000"/>
              <a:chOff x="6157" y="-30480"/>
              <a:chExt cx="3074126" cy="6858000"/>
            </a:xfrm>
            <a:grpFill/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4B1D228-30E0-FB69-072A-B06F8D323953}"/>
                  </a:ext>
                </a:extLst>
              </p:cNvPr>
              <p:cNvSpPr/>
              <p:nvPr/>
            </p:nvSpPr>
            <p:spPr>
              <a:xfrm>
                <a:off x="6157" y="-30480"/>
                <a:ext cx="3074126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5000" dirty="0">
                  <a:latin typeface="Franklin Gothic Demi Cond" panose="020B0706030402020204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E7439EC-6A5B-531E-C4DC-8A95A4F5B3D4}"/>
                  </a:ext>
                </a:extLst>
              </p:cNvPr>
              <p:cNvSpPr txBox="1"/>
              <p:nvPr/>
            </p:nvSpPr>
            <p:spPr>
              <a:xfrm>
                <a:off x="670291" y="3398520"/>
                <a:ext cx="1828797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Result Discussion </a:t>
                </a:r>
                <a:endParaRPr lang="en-GB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52E7F22-0B6D-901C-D2F6-8F27773E4884}"/>
                  </a:ext>
                </a:extLst>
              </p:cNvPr>
              <p:cNvSpPr txBox="1"/>
              <p:nvPr/>
            </p:nvSpPr>
            <p:spPr>
              <a:xfrm>
                <a:off x="557080" y="472440"/>
                <a:ext cx="1942011" cy="264687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600" dirty="0">
                    <a:solidFill>
                      <a:schemeClr val="bg1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C</a:t>
                </a:r>
                <a:endParaRPr lang="en-GB" sz="16600" dirty="0">
                  <a:solidFill>
                    <a:schemeClr val="bg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73D561B-66BB-5EA3-D1E0-F9463BF75337}"/>
              </a:ext>
            </a:extLst>
          </p:cNvPr>
          <p:cNvGrpSpPr/>
          <p:nvPr/>
        </p:nvGrpSpPr>
        <p:grpSpPr>
          <a:xfrm>
            <a:off x="469852" y="0"/>
            <a:ext cx="3424495" cy="6858000"/>
            <a:chOff x="-8978" y="-20956"/>
            <a:chExt cx="3387639" cy="6858000"/>
          </a:xfrm>
          <a:solidFill>
            <a:srgbClr val="55AAFF"/>
          </a:solidFill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96E8563D-A079-F732-4B46-66BA21BF3C61}"/>
                </a:ext>
              </a:extLst>
            </p:cNvPr>
            <p:cNvSpPr/>
            <p:nvPr/>
          </p:nvSpPr>
          <p:spPr>
            <a:xfrm rot="5400000">
              <a:off x="2595971" y="1413204"/>
              <a:ext cx="1251867" cy="31351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FBCCFCF-8761-725E-060E-7D52EBDCF925}"/>
                </a:ext>
              </a:extLst>
            </p:cNvPr>
            <p:cNvGrpSpPr/>
            <p:nvPr/>
          </p:nvGrpSpPr>
          <p:grpSpPr>
            <a:xfrm>
              <a:off x="-8978" y="-20956"/>
              <a:ext cx="3074126" cy="6858000"/>
              <a:chOff x="-8978" y="-15240"/>
              <a:chExt cx="3074126" cy="6858000"/>
            </a:xfrm>
            <a:grpFill/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8A0E892-F3B9-38A2-617B-AB414D3CB191}"/>
                  </a:ext>
                </a:extLst>
              </p:cNvPr>
              <p:cNvSpPr/>
              <p:nvPr/>
            </p:nvSpPr>
            <p:spPr>
              <a:xfrm>
                <a:off x="-8978" y="-15240"/>
                <a:ext cx="3074126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5000" dirty="0">
                  <a:latin typeface="Franklin Gothic Demi Cond" panose="020B07060304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ECFE7A-C796-44D2-CCD7-9374453FE278}"/>
                  </a:ext>
                </a:extLst>
              </p:cNvPr>
              <p:cNvSpPr txBox="1"/>
              <p:nvPr/>
            </p:nvSpPr>
            <p:spPr>
              <a:xfrm>
                <a:off x="670291" y="3398520"/>
                <a:ext cx="1828797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Methodology</a:t>
                </a:r>
                <a:endParaRPr lang="en-GB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70088A-A62D-97BD-AF68-882CC5740243}"/>
                  </a:ext>
                </a:extLst>
              </p:cNvPr>
              <p:cNvSpPr txBox="1"/>
              <p:nvPr/>
            </p:nvSpPr>
            <p:spPr>
              <a:xfrm>
                <a:off x="557080" y="472440"/>
                <a:ext cx="1942011" cy="264687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600" dirty="0">
                    <a:solidFill>
                      <a:schemeClr val="bg1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B</a:t>
                </a:r>
                <a:endParaRPr lang="en-GB" sz="16600" dirty="0">
                  <a:solidFill>
                    <a:schemeClr val="bg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FD46CDF-57E6-0A40-B6F3-23E42A1B7A80}"/>
              </a:ext>
            </a:extLst>
          </p:cNvPr>
          <p:cNvGrpSpPr/>
          <p:nvPr/>
        </p:nvGrpSpPr>
        <p:grpSpPr>
          <a:xfrm>
            <a:off x="73641" y="-13636"/>
            <a:ext cx="3524489" cy="6858000"/>
            <a:chOff x="4083" y="-31116"/>
            <a:chExt cx="3374578" cy="6858000"/>
          </a:xfrm>
          <a:solidFill>
            <a:srgbClr val="3388FF"/>
          </a:solidFill>
        </p:grpSpPr>
        <p:sp>
          <p:nvSpPr>
            <p:cNvPr id="28" name="Isosceles Triangle 27"/>
            <p:cNvSpPr/>
            <p:nvPr/>
          </p:nvSpPr>
          <p:spPr>
            <a:xfrm rot="5400000">
              <a:off x="2595971" y="1381120"/>
              <a:ext cx="1251867" cy="31351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Rectangle 3"/>
            <p:cNvSpPr/>
            <p:nvPr/>
          </p:nvSpPr>
          <p:spPr>
            <a:xfrm>
              <a:off x="4083" y="-31116"/>
              <a:ext cx="30741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0" dirty="0">
                <a:latin typeface="Franklin Gothic Demi Cond" panose="020B0706030402020204" pitchFamily="34" charset="0"/>
              </a:endParaRP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DBE0E89-0E47-5773-03E6-F45215D294A4}"/>
              </a:ext>
            </a:extLst>
          </p:cNvPr>
          <p:cNvSpPr/>
          <p:nvPr/>
        </p:nvSpPr>
        <p:spPr>
          <a:xfrm>
            <a:off x="236661" y="2224604"/>
            <a:ext cx="2793212" cy="179387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lgerian" panose="04020705040A02060702" pitchFamily="82" charset="0"/>
              </a:rPr>
              <a:t>Outline of The Presentation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45CF34F-94FF-5ADF-1968-E56B045561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2782" y="0"/>
            <a:ext cx="7445575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234BD4A4-64DC-B3E9-7E7D-699E25EEE783}"/>
              </a:ext>
            </a:extLst>
          </p:cNvPr>
          <p:cNvGrpSpPr/>
          <p:nvPr/>
        </p:nvGrpSpPr>
        <p:grpSpPr>
          <a:xfrm>
            <a:off x="11338458" y="0"/>
            <a:ext cx="647700" cy="1112064"/>
            <a:chOff x="10298017" y="1226989"/>
            <a:chExt cx="647700" cy="1112064"/>
          </a:xfrm>
        </p:grpSpPr>
        <p:sp>
          <p:nvSpPr>
            <p:cNvPr id="11" name="Arrow: Pentagon 10">
              <a:extLst>
                <a:ext uri="{FF2B5EF4-FFF2-40B4-BE49-F238E27FC236}">
                  <a16:creationId xmlns:a16="http://schemas.microsoft.com/office/drawing/2014/main" id="{769F6C75-DFD8-1B09-8F57-C8D63B1CFA3B}"/>
                </a:ext>
              </a:extLst>
            </p:cNvPr>
            <p:cNvSpPr/>
            <p:nvPr/>
          </p:nvSpPr>
          <p:spPr>
            <a:xfrm rot="5400000">
              <a:off x="10065835" y="1459171"/>
              <a:ext cx="1112064" cy="647700"/>
            </a:xfrm>
            <a:prstGeom prst="homePlat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3C2F541-1E4F-AB40-3538-1C0C2CB709B4}"/>
                </a:ext>
              </a:extLst>
            </p:cNvPr>
            <p:cNvSpPr txBox="1"/>
            <p:nvPr/>
          </p:nvSpPr>
          <p:spPr>
            <a:xfrm>
              <a:off x="10405967" y="1413688"/>
              <a:ext cx="42713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3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8771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8ABA485B-89E5-69CC-7EB9-1A1BED9BD218}"/>
              </a:ext>
            </a:extLst>
          </p:cNvPr>
          <p:cNvGrpSpPr/>
          <p:nvPr/>
        </p:nvGrpSpPr>
        <p:grpSpPr>
          <a:xfrm>
            <a:off x="1013013" y="-20320"/>
            <a:ext cx="2658228" cy="6858000"/>
            <a:chOff x="4083" y="-31116"/>
            <a:chExt cx="3374578" cy="6858000"/>
          </a:xfrm>
          <a:solidFill>
            <a:srgbClr val="B4C7E7"/>
          </a:solidFill>
        </p:grpSpPr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B70049BE-ED22-9558-D437-5915D26C8BF8}"/>
                </a:ext>
              </a:extLst>
            </p:cNvPr>
            <p:cNvSpPr/>
            <p:nvPr/>
          </p:nvSpPr>
          <p:spPr>
            <a:xfrm rot="5400000">
              <a:off x="2595971" y="1381120"/>
              <a:ext cx="1251867" cy="31351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97C6184-1745-5755-1CF7-6AA28B76EC90}"/>
                </a:ext>
              </a:extLst>
            </p:cNvPr>
            <p:cNvGrpSpPr/>
            <p:nvPr/>
          </p:nvGrpSpPr>
          <p:grpSpPr>
            <a:xfrm>
              <a:off x="4083" y="-31116"/>
              <a:ext cx="3074126" cy="6858000"/>
              <a:chOff x="4083" y="-25400"/>
              <a:chExt cx="3074126" cy="6858000"/>
            </a:xfrm>
            <a:grpFill/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EBE5143-6088-5C3A-0F35-E99DD0C19255}"/>
                  </a:ext>
                </a:extLst>
              </p:cNvPr>
              <p:cNvSpPr/>
              <p:nvPr/>
            </p:nvSpPr>
            <p:spPr>
              <a:xfrm>
                <a:off x="4083" y="-25400"/>
                <a:ext cx="3074126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5000" dirty="0">
                  <a:latin typeface="Franklin Gothic Demi Cond" panose="020B0706030402020204" pitchFamily="34" charset="0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CC73E47-3CAD-721B-1B9F-96EDDE12D92A}"/>
                  </a:ext>
                </a:extLst>
              </p:cNvPr>
              <p:cNvSpPr txBox="1"/>
              <p:nvPr/>
            </p:nvSpPr>
            <p:spPr>
              <a:xfrm>
                <a:off x="626746" y="4150041"/>
                <a:ext cx="1828797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Conclusion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50F697B-5C22-82E7-340C-88A9B9FDE467}"/>
                  </a:ext>
                </a:extLst>
              </p:cNvPr>
              <p:cNvSpPr txBox="1"/>
              <p:nvPr/>
            </p:nvSpPr>
            <p:spPr>
              <a:xfrm>
                <a:off x="557080" y="472440"/>
                <a:ext cx="1942011" cy="264687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600" dirty="0">
                    <a:solidFill>
                      <a:schemeClr val="bg1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C</a:t>
                </a:r>
                <a:endParaRPr lang="en-GB" sz="16600" dirty="0">
                  <a:solidFill>
                    <a:schemeClr val="bg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4C80AC9-8FD6-D97B-9EF7-18D90D191DB6}"/>
              </a:ext>
            </a:extLst>
          </p:cNvPr>
          <p:cNvGrpSpPr/>
          <p:nvPr/>
        </p:nvGrpSpPr>
        <p:grpSpPr>
          <a:xfrm>
            <a:off x="830771" y="-10160"/>
            <a:ext cx="2658228" cy="6858000"/>
            <a:chOff x="4083" y="-31116"/>
            <a:chExt cx="3374578" cy="6858000"/>
          </a:xfrm>
          <a:solidFill>
            <a:srgbClr val="8FAADC"/>
          </a:solidFill>
        </p:grpSpPr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ABB3C5E5-DB57-9630-9BDE-50ADC4FCD841}"/>
                </a:ext>
              </a:extLst>
            </p:cNvPr>
            <p:cNvSpPr/>
            <p:nvPr/>
          </p:nvSpPr>
          <p:spPr>
            <a:xfrm rot="5400000">
              <a:off x="2595971" y="1381120"/>
              <a:ext cx="1251867" cy="31351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CC2D34E-502A-20D5-2310-0CAB6CAF0EBA}"/>
                </a:ext>
              </a:extLst>
            </p:cNvPr>
            <p:cNvGrpSpPr/>
            <p:nvPr/>
          </p:nvGrpSpPr>
          <p:grpSpPr>
            <a:xfrm>
              <a:off x="4083" y="-31116"/>
              <a:ext cx="3074126" cy="6858000"/>
              <a:chOff x="4083" y="-25400"/>
              <a:chExt cx="3074126" cy="6858000"/>
            </a:xfrm>
            <a:grpFill/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7F4D8B4-1BC6-944A-8C7E-88648E72C472}"/>
                  </a:ext>
                </a:extLst>
              </p:cNvPr>
              <p:cNvSpPr/>
              <p:nvPr/>
            </p:nvSpPr>
            <p:spPr>
              <a:xfrm>
                <a:off x="4083" y="-25400"/>
                <a:ext cx="3074126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5000" dirty="0">
                  <a:latin typeface="Franklin Gothic Demi Cond" panose="020B0706030402020204" pitchFamily="34" charset="0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38AA6A7-94DD-25F5-6C2B-D993E4658F5A}"/>
                  </a:ext>
                </a:extLst>
              </p:cNvPr>
              <p:cNvSpPr txBox="1"/>
              <p:nvPr/>
            </p:nvSpPr>
            <p:spPr>
              <a:xfrm>
                <a:off x="557081" y="4006462"/>
                <a:ext cx="1828797" cy="64633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Results Discussions </a:t>
                </a:r>
                <a:endParaRPr lang="en-GB" b="1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897141-8B12-CB27-1F93-7530714E6087}"/>
                  </a:ext>
                </a:extLst>
              </p:cNvPr>
              <p:cNvSpPr txBox="1"/>
              <p:nvPr/>
            </p:nvSpPr>
            <p:spPr>
              <a:xfrm>
                <a:off x="557080" y="472440"/>
                <a:ext cx="1942011" cy="264687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600" dirty="0">
                    <a:solidFill>
                      <a:schemeClr val="bg1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R</a:t>
                </a:r>
                <a:endParaRPr lang="en-GB" sz="16600" dirty="0">
                  <a:solidFill>
                    <a:schemeClr val="bg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16CE56C-6D33-81C0-F026-3EF42A881C88}"/>
              </a:ext>
            </a:extLst>
          </p:cNvPr>
          <p:cNvGrpSpPr/>
          <p:nvPr/>
        </p:nvGrpSpPr>
        <p:grpSpPr>
          <a:xfrm>
            <a:off x="607823" y="0"/>
            <a:ext cx="2658228" cy="6858000"/>
            <a:chOff x="4083" y="-31116"/>
            <a:chExt cx="3374578" cy="6858000"/>
          </a:xfrm>
          <a:solidFill>
            <a:srgbClr val="77CCFF"/>
          </a:solidFill>
        </p:grpSpPr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2284B39-F27E-F341-065B-2FC61B21DC46}"/>
                </a:ext>
              </a:extLst>
            </p:cNvPr>
            <p:cNvSpPr/>
            <p:nvPr/>
          </p:nvSpPr>
          <p:spPr>
            <a:xfrm rot="5400000">
              <a:off x="2595971" y="1381120"/>
              <a:ext cx="1251867" cy="31351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CA85AB2-23B4-75FE-F60A-B8EFAFC98F92}"/>
                </a:ext>
              </a:extLst>
            </p:cNvPr>
            <p:cNvGrpSpPr/>
            <p:nvPr/>
          </p:nvGrpSpPr>
          <p:grpSpPr>
            <a:xfrm>
              <a:off x="4083" y="-31116"/>
              <a:ext cx="3074126" cy="6858000"/>
              <a:chOff x="4083" y="-25400"/>
              <a:chExt cx="3074126" cy="6858000"/>
            </a:xfrm>
            <a:grpFill/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4FEE2AF-CF2D-983D-6245-EEF22009CD6C}"/>
                  </a:ext>
                </a:extLst>
              </p:cNvPr>
              <p:cNvSpPr/>
              <p:nvPr/>
            </p:nvSpPr>
            <p:spPr>
              <a:xfrm>
                <a:off x="4083" y="-25400"/>
                <a:ext cx="3074126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5000" dirty="0">
                  <a:latin typeface="Franklin Gothic Demi Cond" panose="020B0706030402020204" pitchFamily="34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77A31E4-DA3D-DC65-8462-AB2D4F90C23B}"/>
                  </a:ext>
                </a:extLst>
              </p:cNvPr>
              <p:cNvSpPr txBox="1"/>
              <p:nvPr/>
            </p:nvSpPr>
            <p:spPr>
              <a:xfrm>
                <a:off x="688984" y="4006751"/>
                <a:ext cx="1894958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Methodology </a:t>
                </a:r>
                <a:endParaRPr lang="en-GB" b="1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B10E3D4-004C-F74F-DEF7-B16465B4DF69}"/>
                  </a:ext>
                </a:extLst>
              </p:cNvPr>
              <p:cNvSpPr txBox="1"/>
              <p:nvPr/>
            </p:nvSpPr>
            <p:spPr>
              <a:xfrm>
                <a:off x="557080" y="472440"/>
                <a:ext cx="1942011" cy="264687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600" dirty="0">
                    <a:solidFill>
                      <a:schemeClr val="bg1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M</a:t>
                </a:r>
                <a:endParaRPr lang="en-GB" sz="16600" dirty="0">
                  <a:solidFill>
                    <a:schemeClr val="bg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EC7842D-2F03-3C2B-D436-C21229D4E8F0}"/>
              </a:ext>
            </a:extLst>
          </p:cNvPr>
          <p:cNvGrpSpPr/>
          <p:nvPr/>
        </p:nvGrpSpPr>
        <p:grpSpPr>
          <a:xfrm>
            <a:off x="375463" y="-5080"/>
            <a:ext cx="2659520" cy="6858000"/>
            <a:chOff x="2443" y="-36196"/>
            <a:chExt cx="3376218" cy="6858000"/>
          </a:xfrm>
          <a:solidFill>
            <a:srgbClr val="55AAFF"/>
          </a:solidFill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7DE0F858-3D1F-DA1C-6602-FC87FCAD1C82}"/>
                </a:ext>
              </a:extLst>
            </p:cNvPr>
            <p:cNvSpPr/>
            <p:nvPr/>
          </p:nvSpPr>
          <p:spPr>
            <a:xfrm rot="5400000">
              <a:off x="2595971" y="1381120"/>
              <a:ext cx="1251867" cy="31351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B333D86-C045-1374-6BD9-A1427D0D1C8F}"/>
                </a:ext>
              </a:extLst>
            </p:cNvPr>
            <p:cNvGrpSpPr/>
            <p:nvPr/>
          </p:nvGrpSpPr>
          <p:grpSpPr>
            <a:xfrm>
              <a:off x="2443" y="-36196"/>
              <a:ext cx="3074126" cy="6858000"/>
              <a:chOff x="2443" y="-30480"/>
              <a:chExt cx="3074126" cy="6858000"/>
            </a:xfrm>
            <a:grpFill/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EB5C9A6-B3D1-0727-8375-BBE4ABD6525F}"/>
                  </a:ext>
                </a:extLst>
              </p:cNvPr>
              <p:cNvSpPr/>
              <p:nvPr/>
            </p:nvSpPr>
            <p:spPr>
              <a:xfrm>
                <a:off x="2443" y="-30480"/>
                <a:ext cx="3074126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5000" dirty="0">
                  <a:latin typeface="Franklin Gothic Demi Cond" panose="020B0706030402020204" pitchFamily="34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6A9D60E-E666-B1A2-C6C8-1CAA42D507E6}"/>
                  </a:ext>
                </a:extLst>
              </p:cNvPr>
              <p:cNvSpPr txBox="1"/>
              <p:nvPr/>
            </p:nvSpPr>
            <p:spPr>
              <a:xfrm>
                <a:off x="634734" y="4032151"/>
                <a:ext cx="1828797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Objectives</a:t>
                </a:r>
                <a:endParaRPr lang="en-GB" b="1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B3A0788-4F8F-CD37-9E46-4AE9A4A428EF}"/>
                  </a:ext>
                </a:extLst>
              </p:cNvPr>
              <p:cNvSpPr txBox="1"/>
              <p:nvPr/>
            </p:nvSpPr>
            <p:spPr>
              <a:xfrm>
                <a:off x="557080" y="472440"/>
                <a:ext cx="1942011" cy="264687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600" dirty="0">
                    <a:solidFill>
                      <a:schemeClr val="bg1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O</a:t>
                </a:r>
                <a:endParaRPr lang="en-GB" sz="16600" dirty="0">
                  <a:solidFill>
                    <a:schemeClr val="bg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FD46CDF-57E6-0A40-B6F3-23E42A1B7A80}"/>
              </a:ext>
            </a:extLst>
          </p:cNvPr>
          <p:cNvGrpSpPr/>
          <p:nvPr/>
        </p:nvGrpSpPr>
        <p:grpSpPr>
          <a:xfrm>
            <a:off x="-1" y="0"/>
            <a:ext cx="2829645" cy="6858000"/>
            <a:chOff x="4083" y="-31116"/>
            <a:chExt cx="3374578" cy="6858000"/>
          </a:xfrm>
          <a:solidFill>
            <a:srgbClr val="3388FF"/>
          </a:solidFill>
        </p:grpSpPr>
        <p:sp>
          <p:nvSpPr>
            <p:cNvPr id="28" name="Isosceles Triangle 27"/>
            <p:cNvSpPr/>
            <p:nvPr/>
          </p:nvSpPr>
          <p:spPr>
            <a:xfrm rot="5400000">
              <a:off x="2595971" y="1381120"/>
              <a:ext cx="1251867" cy="31351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083" y="-31116"/>
              <a:ext cx="3074126" cy="6858000"/>
              <a:chOff x="4083" y="-25400"/>
              <a:chExt cx="3074126" cy="6858000"/>
            </a:xfrm>
            <a:grpFill/>
          </p:grpSpPr>
          <p:sp>
            <p:nvSpPr>
              <p:cNvPr id="4" name="Rectangle 3"/>
              <p:cNvSpPr/>
              <p:nvPr/>
            </p:nvSpPr>
            <p:spPr>
              <a:xfrm>
                <a:off x="4083" y="-25400"/>
                <a:ext cx="3074126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5000" dirty="0">
                  <a:latin typeface="Franklin Gothic Demi Cond" panose="020B0706030402020204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85239" y="4032151"/>
                <a:ext cx="1828797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Introduction</a:t>
                </a:r>
                <a:endParaRPr lang="en-GB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57080" y="472440"/>
                <a:ext cx="1942011" cy="264687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600" dirty="0">
                    <a:solidFill>
                      <a:schemeClr val="bg1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I</a:t>
                </a:r>
                <a:endParaRPr lang="en-GB" sz="16600" dirty="0">
                  <a:solidFill>
                    <a:schemeClr val="bg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5184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p14:dur="10" advTm="0">
        <p15:prstTrans prst="drape"/>
      </p:transition>
    </mc:Choice>
    <mc:Fallback xmlns="">
      <p:transition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8ABA485B-89E5-69CC-7EB9-1A1BED9BD218}"/>
              </a:ext>
            </a:extLst>
          </p:cNvPr>
          <p:cNvGrpSpPr/>
          <p:nvPr/>
        </p:nvGrpSpPr>
        <p:grpSpPr>
          <a:xfrm>
            <a:off x="9625243" y="-5080"/>
            <a:ext cx="2658228" cy="6858000"/>
            <a:chOff x="4083" y="-31116"/>
            <a:chExt cx="3374578" cy="6858000"/>
          </a:xfrm>
          <a:solidFill>
            <a:srgbClr val="B4C7E7"/>
          </a:solidFill>
        </p:grpSpPr>
        <p:sp>
          <p:nvSpPr>
            <p:cNvPr id="69" name="Isosceles Triangle 68">
              <a:extLst>
                <a:ext uri="{FF2B5EF4-FFF2-40B4-BE49-F238E27FC236}">
                  <a16:creationId xmlns:a16="http://schemas.microsoft.com/office/drawing/2014/main" id="{B70049BE-ED22-9558-D437-5915D26C8BF8}"/>
                </a:ext>
              </a:extLst>
            </p:cNvPr>
            <p:cNvSpPr/>
            <p:nvPr/>
          </p:nvSpPr>
          <p:spPr>
            <a:xfrm rot="5400000">
              <a:off x="2595971" y="1381120"/>
              <a:ext cx="1251867" cy="31351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A97C6184-1745-5755-1CF7-6AA28B76EC90}"/>
                </a:ext>
              </a:extLst>
            </p:cNvPr>
            <p:cNvGrpSpPr/>
            <p:nvPr/>
          </p:nvGrpSpPr>
          <p:grpSpPr>
            <a:xfrm>
              <a:off x="4083" y="-31116"/>
              <a:ext cx="3074126" cy="6858000"/>
              <a:chOff x="4083" y="-25400"/>
              <a:chExt cx="3074126" cy="6858000"/>
            </a:xfrm>
            <a:grpFill/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3EBE5143-6088-5C3A-0F35-E99DD0C19255}"/>
                  </a:ext>
                </a:extLst>
              </p:cNvPr>
              <p:cNvSpPr/>
              <p:nvPr/>
            </p:nvSpPr>
            <p:spPr>
              <a:xfrm>
                <a:off x="4083" y="-25400"/>
                <a:ext cx="3074126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5000" dirty="0">
                  <a:latin typeface="Franklin Gothic Demi Cond" panose="020B0706030402020204" pitchFamily="34" charset="0"/>
                </a:endParaRP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CC73E47-3CAD-721B-1B9F-96EDDE12D92A}"/>
                  </a:ext>
                </a:extLst>
              </p:cNvPr>
              <p:cNvSpPr txBox="1"/>
              <p:nvPr/>
            </p:nvSpPr>
            <p:spPr>
              <a:xfrm>
                <a:off x="626746" y="4150041"/>
                <a:ext cx="1828797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Conclusion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50F697B-5C22-82E7-340C-88A9B9FDE467}"/>
                  </a:ext>
                </a:extLst>
              </p:cNvPr>
              <p:cNvSpPr txBox="1"/>
              <p:nvPr/>
            </p:nvSpPr>
            <p:spPr>
              <a:xfrm>
                <a:off x="557080" y="472440"/>
                <a:ext cx="1942011" cy="264687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600" dirty="0">
                    <a:solidFill>
                      <a:schemeClr val="bg1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C</a:t>
                </a:r>
                <a:endParaRPr lang="en-GB" sz="16600" dirty="0">
                  <a:solidFill>
                    <a:schemeClr val="bg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4C80AC9-8FD6-D97B-9EF7-18D90D191DB6}"/>
              </a:ext>
            </a:extLst>
          </p:cNvPr>
          <p:cNvGrpSpPr/>
          <p:nvPr/>
        </p:nvGrpSpPr>
        <p:grpSpPr>
          <a:xfrm>
            <a:off x="7244405" y="-5080"/>
            <a:ext cx="2658228" cy="6858000"/>
            <a:chOff x="4083" y="-31116"/>
            <a:chExt cx="3374578" cy="6858000"/>
          </a:xfrm>
          <a:solidFill>
            <a:srgbClr val="8FAADC"/>
          </a:solidFill>
        </p:grpSpPr>
        <p:sp>
          <p:nvSpPr>
            <p:cNvPr id="63" name="Isosceles Triangle 62">
              <a:extLst>
                <a:ext uri="{FF2B5EF4-FFF2-40B4-BE49-F238E27FC236}">
                  <a16:creationId xmlns:a16="http://schemas.microsoft.com/office/drawing/2014/main" id="{ABB3C5E5-DB57-9630-9BDE-50ADC4FCD841}"/>
                </a:ext>
              </a:extLst>
            </p:cNvPr>
            <p:cNvSpPr/>
            <p:nvPr/>
          </p:nvSpPr>
          <p:spPr>
            <a:xfrm rot="5400000">
              <a:off x="2595971" y="1381120"/>
              <a:ext cx="1251867" cy="31351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CCC2D34E-502A-20D5-2310-0CAB6CAF0EBA}"/>
                </a:ext>
              </a:extLst>
            </p:cNvPr>
            <p:cNvGrpSpPr/>
            <p:nvPr/>
          </p:nvGrpSpPr>
          <p:grpSpPr>
            <a:xfrm>
              <a:off x="4083" y="-31116"/>
              <a:ext cx="3074126" cy="6858000"/>
              <a:chOff x="4083" y="-25400"/>
              <a:chExt cx="3074126" cy="6858000"/>
            </a:xfrm>
            <a:grpFill/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7F4D8B4-1BC6-944A-8C7E-88648E72C472}"/>
                  </a:ext>
                </a:extLst>
              </p:cNvPr>
              <p:cNvSpPr/>
              <p:nvPr/>
            </p:nvSpPr>
            <p:spPr>
              <a:xfrm>
                <a:off x="4083" y="-25400"/>
                <a:ext cx="3074126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5000" dirty="0">
                  <a:latin typeface="Franklin Gothic Demi Cond" panose="020B0706030402020204" pitchFamily="34" charset="0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38AA6A7-94DD-25F5-6C2B-D993E4658F5A}"/>
                  </a:ext>
                </a:extLst>
              </p:cNvPr>
              <p:cNvSpPr txBox="1"/>
              <p:nvPr/>
            </p:nvSpPr>
            <p:spPr>
              <a:xfrm>
                <a:off x="557081" y="4006462"/>
                <a:ext cx="1828797" cy="64633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Results &amp; Discussions </a:t>
                </a:r>
                <a:endParaRPr lang="en-GB" b="1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897141-8B12-CB27-1F93-7530714E6087}"/>
                  </a:ext>
                </a:extLst>
              </p:cNvPr>
              <p:cNvSpPr txBox="1"/>
              <p:nvPr/>
            </p:nvSpPr>
            <p:spPr>
              <a:xfrm>
                <a:off x="557081" y="472440"/>
                <a:ext cx="1942011" cy="264687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600" dirty="0">
                    <a:solidFill>
                      <a:schemeClr val="bg1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R</a:t>
                </a:r>
                <a:endParaRPr lang="en-GB" sz="16600" dirty="0">
                  <a:solidFill>
                    <a:schemeClr val="bg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16CE56C-6D33-81C0-F026-3EF42A881C88}"/>
              </a:ext>
            </a:extLst>
          </p:cNvPr>
          <p:cNvGrpSpPr/>
          <p:nvPr/>
        </p:nvGrpSpPr>
        <p:grpSpPr>
          <a:xfrm>
            <a:off x="4848972" y="0"/>
            <a:ext cx="2658228" cy="6858000"/>
            <a:chOff x="4083" y="-31116"/>
            <a:chExt cx="3374578" cy="6858000"/>
          </a:xfrm>
          <a:solidFill>
            <a:srgbClr val="77CCFF"/>
          </a:solidFill>
        </p:grpSpPr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C2284B39-F27E-F341-065B-2FC61B21DC46}"/>
                </a:ext>
              </a:extLst>
            </p:cNvPr>
            <p:cNvSpPr/>
            <p:nvPr/>
          </p:nvSpPr>
          <p:spPr>
            <a:xfrm rot="5400000">
              <a:off x="2595971" y="1381120"/>
              <a:ext cx="1251867" cy="31351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CA85AB2-23B4-75FE-F60A-B8EFAFC98F92}"/>
                </a:ext>
              </a:extLst>
            </p:cNvPr>
            <p:cNvGrpSpPr/>
            <p:nvPr/>
          </p:nvGrpSpPr>
          <p:grpSpPr>
            <a:xfrm>
              <a:off x="4083" y="-31116"/>
              <a:ext cx="3074126" cy="6858000"/>
              <a:chOff x="4083" y="-25400"/>
              <a:chExt cx="3074126" cy="6858000"/>
            </a:xfrm>
            <a:grpFill/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4FEE2AF-CF2D-983D-6245-EEF22009CD6C}"/>
                  </a:ext>
                </a:extLst>
              </p:cNvPr>
              <p:cNvSpPr/>
              <p:nvPr/>
            </p:nvSpPr>
            <p:spPr>
              <a:xfrm>
                <a:off x="4083" y="-25400"/>
                <a:ext cx="3074126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5000" dirty="0">
                  <a:latin typeface="Franklin Gothic Demi Cond" panose="020B0706030402020204" pitchFamily="34" charset="0"/>
                </a:endParaRP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77A31E4-DA3D-DC65-8462-AB2D4F90C23B}"/>
                  </a:ext>
                </a:extLst>
              </p:cNvPr>
              <p:cNvSpPr txBox="1"/>
              <p:nvPr/>
            </p:nvSpPr>
            <p:spPr>
              <a:xfrm>
                <a:off x="688984" y="4006751"/>
                <a:ext cx="1894958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Methodology </a:t>
                </a:r>
                <a:endParaRPr lang="en-GB" b="1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B10E3D4-004C-F74F-DEF7-B16465B4DF69}"/>
                  </a:ext>
                </a:extLst>
              </p:cNvPr>
              <p:cNvSpPr txBox="1"/>
              <p:nvPr/>
            </p:nvSpPr>
            <p:spPr>
              <a:xfrm>
                <a:off x="557080" y="472440"/>
                <a:ext cx="1942011" cy="264687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600" dirty="0">
                    <a:solidFill>
                      <a:schemeClr val="bg1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M</a:t>
                </a:r>
                <a:endParaRPr lang="en-GB" sz="16600" dirty="0">
                  <a:solidFill>
                    <a:schemeClr val="bg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EC7842D-2F03-3C2B-D436-C21229D4E8F0}"/>
              </a:ext>
            </a:extLst>
          </p:cNvPr>
          <p:cNvGrpSpPr/>
          <p:nvPr/>
        </p:nvGrpSpPr>
        <p:grpSpPr>
          <a:xfrm>
            <a:off x="2432963" y="-5080"/>
            <a:ext cx="2659520" cy="6858000"/>
            <a:chOff x="2443" y="-36196"/>
            <a:chExt cx="3376218" cy="6858000"/>
          </a:xfrm>
          <a:solidFill>
            <a:srgbClr val="55AAFF"/>
          </a:solidFill>
        </p:grpSpPr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7DE0F858-3D1F-DA1C-6602-FC87FCAD1C82}"/>
                </a:ext>
              </a:extLst>
            </p:cNvPr>
            <p:cNvSpPr/>
            <p:nvPr/>
          </p:nvSpPr>
          <p:spPr>
            <a:xfrm rot="5400000">
              <a:off x="2595971" y="1381120"/>
              <a:ext cx="1251867" cy="31351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B333D86-C045-1374-6BD9-A1427D0D1C8F}"/>
                </a:ext>
              </a:extLst>
            </p:cNvPr>
            <p:cNvGrpSpPr/>
            <p:nvPr/>
          </p:nvGrpSpPr>
          <p:grpSpPr>
            <a:xfrm>
              <a:off x="2443" y="-36196"/>
              <a:ext cx="3074126" cy="6858000"/>
              <a:chOff x="2443" y="-30480"/>
              <a:chExt cx="3074126" cy="6858000"/>
            </a:xfrm>
            <a:grpFill/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EB5C9A6-B3D1-0727-8375-BBE4ABD6525F}"/>
                  </a:ext>
                </a:extLst>
              </p:cNvPr>
              <p:cNvSpPr/>
              <p:nvPr/>
            </p:nvSpPr>
            <p:spPr>
              <a:xfrm>
                <a:off x="2443" y="-30480"/>
                <a:ext cx="3074126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5000" dirty="0">
                  <a:latin typeface="Franklin Gothic Demi Cond" panose="020B0706030402020204" pitchFamily="34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6A9D60E-E666-B1A2-C6C8-1CAA42D507E6}"/>
                  </a:ext>
                </a:extLst>
              </p:cNvPr>
              <p:cNvSpPr txBox="1"/>
              <p:nvPr/>
            </p:nvSpPr>
            <p:spPr>
              <a:xfrm>
                <a:off x="634734" y="4032151"/>
                <a:ext cx="1828797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Objectives</a:t>
                </a:r>
                <a:endParaRPr lang="en-GB" b="1" dirty="0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1B3A0788-4F8F-CD37-9E46-4AE9A4A428EF}"/>
                  </a:ext>
                </a:extLst>
              </p:cNvPr>
              <p:cNvSpPr txBox="1"/>
              <p:nvPr/>
            </p:nvSpPr>
            <p:spPr>
              <a:xfrm>
                <a:off x="557080" y="472440"/>
                <a:ext cx="1942011" cy="264687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600" dirty="0">
                    <a:solidFill>
                      <a:schemeClr val="bg1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O</a:t>
                </a:r>
                <a:endParaRPr lang="en-GB" sz="16600" dirty="0">
                  <a:solidFill>
                    <a:schemeClr val="bg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FD46CDF-57E6-0A40-B6F3-23E42A1B7A80}"/>
              </a:ext>
            </a:extLst>
          </p:cNvPr>
          <p:cNvGrpSpPr/>
          <p:nvPr/>
        </p:nvGrpSpPr>
        <p:grpSpPr>
          <a:xfrm>
            <a:off x="-1" y="0"/>
            <a:ext cx="2829645" cy="6858000"/>
            <a:chOff x="4083" y="-31116"/>
            <a:chExt cx="3374578" cy="6858000"/>
          </a:xfrm>
          <a:solidFill>
            <a:srgbClr val="3388FF"/>
          </a:solidFill>
        </p:grpSpPr>
        <p:sp>
          <p:nvSpPr>
            <p:cNvPr id="28" name="Isosceles Triangle 27"/>
            <p:cNvSpPr/>
            <p:nvPr/>
          </p:nvSpPr>
          <p:spPr>
            <a:xfrm rot="5400000">
              <a:off x="2595971" y="1381120"/>
              <a:ext cx="1251867" cy="31351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4083" y="-31116"/>
              <a:ext cx="3074126" cy="6858000"/>
              <a:chOff x="4083" y="-25400"/>
              <a:chExt cx="3074126" cy="6858000"/>
            </a:xfrm>
            <a:grpFill/>
          </p:grpSpPr>
          <p:sp>
            <p:nvSpPr>
              <p:cNvPr id="4" name="Rectangle 3"/>
              <p:cNvSpPr/>
              <p:nvPr/>
            </p:nvSpPr>
            <p:spPr>
              <a:xfrm>
                <a:off x="4083" y="-25400"/>
                <a:ext cx="3074126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5000" dirty="0">
                  <a:latin typeface="Franklin Gothic Demi Cond" panose="020B0706030402020204" pitchFamily="34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85239" y="4032151"/>
                <a:ext cx="1828797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Introduction</a:t>
                </a:r>
                <a:endParaRPr lang="en-GB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57080" y="472440"/>
                <a:ext cx="1942011" cy="264687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600" dirty="0">
                    <a:solidFill>
                      <a:schemeClr val="bg1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I</a:t>
                </a:r>
                <a:endParaRPr lang="en-GB" sz="16600" dirty="0">
                  <a:solidFill>
                    <a:schemeClr val="bg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EF6B9CD-0BC6-6576-9F62-4D9DD23A9CAC}"/>
              </a:ext>
            </a:extLst>
          </p:cNvPr>
          <p:cNvGrpSpPr/>
          <p:nvPr/>
        </p:nvGrpSpPr>
        <p:grpSpPr>
          <a:xfrm>
            <a:off x="11266765" y="5080"/>
            <a:ext cx="647700" cy="1112064"/>
            <a:chOff x="10298017" y="1226989"/>
            <a:chExt cx="647700" cy="1112064"/>
          </a:xfrm>
        </p:grpSpPr>
        <p:sp>
          <p:nvSpPr>
            <p:cNvPr id="5" name="Arrow: Pentagon 4">
              <a:extLst>
                <a:ext uri="{FF2B5EF4-FFF2-40B4-BE49-F238E27FC236}">
                  <a16:creationId xmlns:a16="http://schemas.microsoft.com/office/drawing/2014/main" id="{C2086308-A780-0298-5812-C19B0969BE52}"/>
                </a:ext>
              </a:extLst>
            </p:cNvPr>
            <p:cNvSpPr/>
            <p:nvPr/>
          </p:nvSpPr>
          <p:spPr>
            <a:xfrm rot="5400000">
              <a:off x="10065835" y="1459171"/>
              <a:ext cx="1112064" cy="647700"/>
            </a:xfrm>
            <a:prstGeom prst="homePlat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14324AD-74DD-5E36-1299-909F1FCB3ECE}"/>
                </a:ext>
              </a:extLst>
            </p:cNvPr>
            <p:cNvSpPr txBox="1"/>
            <p:nvPr/>
          </p:nvSpPr>
          <p:spPr>
            <a:xfrm>
              <a:off x="10405967" y="1413688"/>
              <a:ext cx="42713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4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6698233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100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74DA0C30-4B10-D9DE-DD82-11736A6FE1C6}"/>
              </a:ext>
            </a:extLst>
          </p:cNvPr>
          <p:cNvSpPr txBox="1"/>
          <p:nvPr/>
        </p:nvSpPr>
        <p:spPr>
          <a:xfrm>
            <a:off x="3696054" y="1407316"/>
            <a:ext cx="8331849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Housing is one of the basic liberties like food, clothing, etc., and it is important for a human being to live with dignity. Since its inception in 1997, the Bangladesh government funded a multi-phased project named “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Ashrayan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that helped thousands of homeless and landless families nationwide by offering them housing, and socioeconomic support. </a:t>
            </a:r>
          </a:p>
          <a:p>
            <a:pPr algn="just"/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AB7388-2DB9-11EE-6F5E-BEEC275F78AC}"/>
              </a:ext>
            </a:extLst>
          </p:cNvPr>
          <p:cNvGrpSpPr/>
          <p:nvPr/>
        </p:nvGrpSpPr>
        <p:grpSpPr>
          <a:xfrm>
            <a:off x="1013013" y="-20320"/>
            <a:ext cx="2658228" cy="6858000"/>
            <a:chOff x="4083" y="-31116"/>
            <a:chExt cx="3374578" cy="6858000"/>
          </a:xfrm>
          <a:solidFill>
            <a:srgbClr val="B4C7E7"/>
          </a:solidFill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8832024C-A37B-E946-D539-01D145480404}"/>
                </a:ext>
              </a:extLst>
            </p:cNvPr>
            <p:cNvSpPr/>
            <p:nvPr/>
          </p:nvSpPr>
          <p:spPr>
            <a:xfrm rot="5400000">
              <a:off x="2595971" y="1381120"/>
              <a:ext cx="1251867" cy="31351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653FAF8-92B4-7DEF-36B3-0224E63BF7B8}"/>
                </a:ext>
              </a:extLst>
            </p:cNvPr>
            <p:cNvGrpSpPr/>
            <p:nvPr/>
          </p:nvGrpSpPr>
          <p:grpSpPr>
            <a:xfrm>
              <a:off x="4083" y="-31116"/>
              <a:ext cx="3074126" cy="6858000"/>
              <a:chOff x="4083" y="-25400"/>
              <a:chExt cx="3074126" cy="6858000"/>
            </a:xfrm>
            <a:grpFill/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D291DBA-8781-CEE5-ACB5-724073BDF18D}"/>
                  </a:ext>
                </a:extLst>
              </p:cNvPr>
              <p:cNvSpPr/>
              <p:nvPr/>
            </p:nvSpPr>
            <p:spPr>
              <a:xfrm>
                <a:off x="4083" y="-25400"/>
                <a:ext cx="3074126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5000" dirty="0">
                  <a:latin typeface="Franklin Gothic Demi Cond" panose="020B07060304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8052F1-9A3D-4666-F23E-4BDA02542D45}"/>
                  </a:ext>
                </a:extLst>
              </p:cNvPr>
              <p:cNvSpPr txBox="1"/>
              <p:nvPr/>
            </p:nvSpPr>
            <p:spPr>
              <a:xfrm>
                <a:off x="626746" y="4150041"/>
                <a:ext cx="1828797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Conclusion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331856-BD7B-DEA6-B646-A91FE7BE026C}"/>
                  </a:ext>
                </a:extLst>
              </p:cNvPr>
              <p:cNvSpPr txBox="1"/>
              <p:nvPr/>
            </p:nvSpPr>
            <p:spPr>
              <a:xfrm>
                <a:off x="557080" y="472440"/>
                <a:ext cx="1942011" cy="264687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600" dirty="0">
                    <a:solidFill>
                      <a:schemeClr val="bg1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C</a:t>
                </a:r>
                <a:endParaRPr lang="en-GB" sz="16600" dirty="0">
                  <a:solidFill>
                    <a:schemeClr val="bg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74EDE4-5C5A-72CA-C953-268927AC7060}"/>
              </a:ext>
            </a:extLst>
          </p:cNvPr>
          <p:cNvGrpSpPr/>
          <p:nvPr/>
        </p:nvGrpSpPr>
        <p:grpSpPr>
          <a:xfrm>
            <a:off x="830771" y="-10160"/>
            <a:ext cx="2658228" cy="6858000"/>
            <a:chOff x="4083" y="-31116"/>
            <a:chExt cx="3374578" cy="6858000"/>
          </a:xfrm>
          <a:solidFill>
            <a:srgbClr val="8FAADC"/>
          </a:solidFill>
        </p:grpSpPr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7AC1227-13F5-6E4B-D5D6-155AB9DD8E5D}"/>
                </a:ext>
              </a:extLst>
            </p:cNvPr>
            <p:cNvSpPr/>
            <p:nvPr/>
          </p:nvSpPr>
          <p:spPr>
            <a:xfrm rot="5400000">
              <a:off x="2595971" y="1381120"/>
              <a:ext cx="1251867" cy="31351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B4B6A6F-D4D6-9FFC-8A72-4515BB6133C9}"/>
                </a:ext>
              </a:extLst>
            </p:cNvPr>
            <p:cNvGrpSpPr/>
            <p:nvPr/>
          </p:nvGrpSpPr>
          <p:grpSpPr>
            <a:xfrm>
              <a:off x="4083" y="-31116"/>
              <a:ext cx="3074126" cy="6858000"/>
              <a:chOff x="4083" y="-25400"/>
              <a:chExt cx="3074126" cy="6858000"/>
            </a:xfrm>
            <a:grpFill/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F0BABAC-FBC3-74C1-CB6A-15CC24A4891F}"/>
                  </a:ext>
                </a:extLst>
              </p:cNvPr>
              <p:cNvSpPr/>
              <p:nvPr/>
            </p:nvSpPr>
            <p:spPr>
              <a:xfrm>
                <a:off x="4083" y="-25400"/>
                <a:ext cx="3074126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5000" dirty="0">
                  <a:latin typeface="Franklin Gothic Demi Cond" panose="020B0706030402020204" pitchFamily="34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14FA58-5607-51EB-F042-04ACDFA954A0}"/>
                  </a:ext>
                </a:extLst>
              </p:cNvPr>
              <p:cNvSpPr txBox="1"/>
              <p:nvPr/>
            </p:nvSpPr>
            <p:spPr>
              <a:xfrm>
                <a:off x="557081" y="4006462"/>
                <a:ext cx="1828797" cy="646331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Results Discussions </a:t>
                </a:r>
                <a:endParaRPr lang="en-GB" b="1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0686D6A-AB8C-3107-D3E3-F9C1C60CB0EC}"/>
                  </a:ext>
                </a:extLst>
              </p:cNvPr>
              <p:cNvSpPr txBox="1"/>
              <p:nvPr/>
            </p:nvSpPr>
            <p:spPr>
              <a:xfrm>
                <a:off x="557080" y="472440"/>
                <a:ext cx="1942011" cy="264687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600" dirty="0">
                    <a:solidFill>
                      <a:schemeClr val="bg1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R</a:t>
                </a:r>
                <a:endParaRPr lang="en-GB" sz="16600" dirty="0">
                  <a:solidFill>
                    <a:schemeClr val="bg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78651E9-7603-9ED6-E850-1CF0F720A969}"/>
              </a:ext>
            </a:extLst>
          </p:cNvPr>
          <p:cNvGrpSpPr/>
          <p:nvPr/>
        </p:nvGrpSpPr>
        <p:grpSpPr>
          <a:xfrm>
            <a:off x="607823" y="0"/>
            <a:ext cx="2658228" cy="6858000"/>
            <a:chOff x="4083" y="-31116"/>
            <a:chExt cx="3374578" cy="6858000"/>
          </a:xfrm>
          <a:solidFill>
            <a:srgbClr val="77CCFF"/>
          </a:solidFill>
        </p:grpSpPr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36391060-AF58-076B-7846-078C6CDE731C}"/>
                </a:ext>
              </a:extLst>
            </p:cNvPr>
            <p:cNvSpPr/>
            <p:nvPr/>
          </p:nvSpPr>
          <p:spPr>
            <a:xfrm rot="5400000">
              <a:off x="2595971" y="1381120"/>
              <a:ext cx="1251867" cy="31351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FBD1723-763E-AB0D-5452-00C15F0A99A9}"/>
                </a:ext>
              </a:extLst>
            </p:cNvPr>
            <p:cNvGrpSpPr/>
            <p:nvPr/>
          </p:nvGrpSpPr>
          <p:grpSpPr>
            <a:xfrm>
              <a:off x="4083" y="-31116"/>
              <a:ext cx="3074126" cy="6858000"/>
              <a:chOff x="4083" y="-25400"/>
              <a:chExt cx="3074126" cy="6858000"/>
            </a:xfrm>
            <a:grpFill/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1FB6E91-A908-3282-6548-2384BF848E34}"/>
                  </a:ext>
                </a:extLst>
              </p:cNvPr>
              <p:cNvSpPr/>
              <p:nvPr/>
            </p:nvSpPr>
            <p:spPr>
              <a:xfrm>
                <a:off x="4083" y="-25400"/>
                <a:ext cx="3074126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5000" dirty="0">
                  <a:latin typeface="Franklin Gothic Demi Cond" panose="020B0706030402020204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7FF292-D9E3-ABE6-EAF5-AB9A82F81E9B}"/>
                  </a:ext>
                </a:extLst>
              </p:cNvPr>
              <p:cNvSpPr txBox="1"/>
              <p:nvPr/>
            </p:nvSpPr>
            <p:spPr>
              <a:xfrm>
                <a:off x="688984" y="4006751"/>
                <a:ext cx="1894958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Methodology </a:t>
                </a:r>
                <a:endParaRPr lang="en-GB" b="1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9C99FC4-96B7-714F-5208-BEED84379FCE}"/>
                  </a:ext>
                </a:extLst>
              </p:cNvPr>
              <p:cNvSpPr txBox="1"/>
              <p:nvPr/>
            </p:nvSpPr>
            <p:spPr>
              <a:xfrm>
                <a:off x="557080" y="472440"/>
                <a:ext cx="1942011" cy="264687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600" dirty="0">
                    <a:solidFill>
                      <a:schemeClr val="bg1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M</a:t>
                </a:r>
                <a:endParaRPr lang="en-GB" sz="16600" dirty="0">
                  <a:solidFill>
                    <a:schemeClr val="bg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F6CFC0F-E4EF-BA4E-6A40-C120D7995F93}"/>
              </a:ext>
            </a:extLst>
          </p:cNvPr>
          <p:cNvGrpSpPr/>
          <p:nvPr/>
        </p:nvGrpSpPr>
        <p:grpSpPr>
          <a:xfrm>
            <a:off x="375463" y="-5080"/>
            <a:ext cx="2659520" cy="6858000"/>
            <a:chOff x="2443" y="-36196"/>
            <a:chExt cx="3376218" cy="6858000"/>
          </a:xfrm>
          <a:solidFill>
            <a:srgbClr val="55AAFF"/>
          </a:solidFill>
        </p:grpSpPr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3B64C084-F9A5-1120-4291-6F8B28C9F456}"/>
                </a:ext>
              </a:extLst>
            </p:cNvPr>
            <p:cNvSpPr/>
            <p:nvPr/>
          </p:nvSpPr>
          <p:spPr>
            <a:xfrm rot="5400000">
              <a:off x="2595971" y="1381120"/>
              <a:ext cx="1251867" cy="31351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0CF92BF-7850-2C07-AA25-A7E712DB02DA}"/>
                </a:ext>
              </a:extLst>
            </p:cNvPr>
            <p:cNvGrpSpPr/>
            <p:nvPr/>
          </p:nvGrpSpPr>
          <p:grpSpPr>
            <a:xfrm>
              <a:off x="2443" y="-36196"/>
              <a:ext cx="3074126" cy="6858000"/>
              <a:chOff x="2443" y="-30480"/>
              <a:chExt cx="3074126" cy="6858000"/>
            </a:xfrm>
            <a:grpFill/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DBC01E8-FD26-F31F-598E-8DE8C95AA5EE}"/>
                  </a:ext>
                </a:extLst>
              </p:cNvPr>
              <p:cNvSpPr/>
              <p:nvPr/>
            </p:nvSpPr>
            <p:spPr>
              <a:xfrm>
                <a:off x="2443" y="-30480"/>
                <a:ext cx="3074126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5000" dirty="0">
                  <a:latin typeface="Franklin Gothic Demi Cond" panose="020B0706030402020204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FAFB935-C2AF-3640-77B1-AF70AEBD5FC2}"/>
                  </a:ext>
                </a:extLst>
              </p:cNvPr>
              <p:cNvSpPr txBox="1"/>
              <p:nvPr/>
            </p:nvSpPr>
            <p:spPr>
              <a:xfrm>
                <a:off x="634734" y="4032151"/>
                <a:ext cx="1828797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Objectives</a:t>
                </a:r>
                <a:endParaRPr lang="en-GB" b="1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CE08247-01DD-8064-D249-CC6C774FF44B}"/>
                  </a:ext>
                </a:extLst>
              </p:cNvPr>
              <p:cNvSpPr txBox="1"/>
              <p:nvPr/>
            </p:nvSpPr>
            <p:spPr>
              <a:xfrm>
                <a:off x="557080" y="472440"/>
                <a:ext cx="1942011" cy="264687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600" dirty="0">
                    <a:solidFill>
                      <a:schemeClr val="bg1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O</a:t>
                </a:r>
                <a:endParaRPr lang="en-GB" sz="16600" dirty="0">
                  <a:solidFill>
                    <a:schemeClr val="bg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784D846-A3C7-16CB-545A-53ECBBAD7DF0}"/>
              </a:ext>
            </a:extLst>
          </p:cNvPr>
          <p:cNvGrpSpPr/>
          <p:nvPr/>
        </p:nvGrpSpPr>
        <p:grpSpPr>
          <a:xfrm>
            <a:off x="-1" y="0"/>
            <a:ext cx="2829645" cy="6858000"/>
            <a:chOff x="4083" y="-31116"/>
            <a:chExt cx="3374578" cy="6858000"/>
          </a:xfrm>
          <a:solidFill>
            <a:srgbClr val="3388FF"/>
          </a:solidFill>
        </p:grpSpPr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379A1F59-3F1C-72FD-5DA7-86ED562CD3F8}"/>
                </a:ext>
              </a:extLst>
            </p:cNvPr>
            <p:cNvSpPr/>
            <p:nvPr/>
          </p:nvSpPr>
          <p:spPr>
            <a:xfrm rot="5400000">
              <a:off x="2595971" y="1381120"/>
              <a:ext cx="1251867" cy="31351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D723E71-368A-C418-09E9-77A8397A07E6}"/>
                </a:ext>
              </a:extLst>
            </p:cNvPr>
            <p:cNvGrpSpPr/>
            <p:nvPr/>
          </p:nvGrpSpPr>
          <p:grpSpPr>
            <a:xfrm>
              <a:off x="4083" y="-31116"/>
              <a:ext cx="3074126" cy="6858000"/>
              <a:chOff x="4083" y="-25400"/>
              <a:chExt cx="3074126" cy="6858000"/>
            </a:xfrm>
            <a:grpFill/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36CA789-E37B-3EDC-12B4-8308D94E1AB6}"/>
                  </a:ext>
                </a:extLst>
              </p:cNvPr>
              <p:cNvSpPr/>
              <p:nvPr/>
            </p:nvSpPr>
            <p:spPr>
              <a:xfrm>
                <a:off x="4083" y="-25400"/>
                <a:ext cx="3074126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5000" dirty="0">
                  <a:latin typeface="Franklin Gothic Demi Cond" panose="020B0706030402020204" pitchFamily="34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9ED4389-40AE-CC1C-6D81-6908EDA81544}"/>
                  </a:ext>
                </a:extLst>
              </p:cNvPr>
              <p:cNvSpPr txBox="1"/>
              <p:nvPr/>
            </p:nvSpPr>
            <p:spPr>
              <a:xfrm>
                <a:off x="485239" y="4032151"/>
                <a:ext cx="1828797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Introduction</a:t>
                </a:r>
                <a:endParaRPr lang="en-GB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094602B-865D-4AC4-5BBF-091110B4B1AF}"/>
                  </a:ext>
                </a:extLst>
              </p:cNvPr>
              <p:cNvSpPr txBox="1"/>
              <p:nvPr/>
            </p:nvSpPr>
            <p:spPr>
              <a:xfrm>
                <a:off x="557080" y="472440"/>
                <a:ext cx="1942011" cy="2646878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600" dirty="0">
                    <a:solidFill>
                      <a:schemeClr val="bg1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I</a:t>
                </a:r>
                <a:endParaRPr lang="en-GB" sz="16600" dirty="0">
                  <a:solidFill>
                    <a:schemeClr val="bg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p:grp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832E5C5C-2672-950B-8230-B533DD9DFA9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6857" l="2462" r="99385">
                        <a14:foregroundMark x1="84462" y1="32000" x2="98923" y2="34286"/>
                        <a14:foregroundMark x1="89692" y1="30571" x2="99692" y2="30857"/>
                        <a14:foregroundMark x1="10308" y1="45714" x2="2462" y2="65429"/>
                        <a14:foregroundMark x1="2462" y1="65429" x2="4000" y2="69714"/>
                        <a14:foregroundMark x1="2308" y1="71429" x2="26923" y2="84857"/>
                        <a14:foregroundMark x1="26923" y1="84857" x2="82923" y2="97143"/>
                        <a14:foregroundMark x1="82923" y1="97143" x2="96000" y2="96857"/>
                        <a14:foregroundMark x1="96000" y1="96857" x2="96000" y2="9685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770" y="3519948"/>
            <a:ext cx="4809230" cy="3317732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4851D87D-D593-8F15-3E5C-E1AC56F65B6C}"/>
              </a:ext>
            </a:extLst>
          </p:cNvPr>
          <p:cNvGrpSpPr/>
          <p:nvPr/>
        </p:nvGrpSpPr>
        <p:grpSpPr>
          <a:xfrm>
            <a:off x="11361229" y="-10160"/>
            <a:ext cx="647700" cy="1112064"/>
            <a:chOff x="10298017" y="1226989"/>
            <a:chExt cx="647700" cy="1112064"/>
          </a:xfrm>
        </p:grpSpPr>
        <p:sp>
          <p:nvSpPr>
            <p:cNvPr id="42" name="Arrow: Pentagon 41">
              <a:extLst>
                <a:ext uri="{FF2B5EF4-FFF2-40B4-BE49-F238E27FC236}">
                  <a16:creationId xmlns:a16="http://schemas.microsoft.com/office/drawing/2014/main" id="{2DAE9DBF-FEFA-F3EC-D1A3-D77EF2B33330}"/>
                </a:ext>
              </a:extLst>
            </p:cNvPr>
            <p:cNvSpPr/>
            <p:nvPr/>
          </p:nvSpPr>
          <p:spPr>
            <a:xfrm rot="5400000">
              <a:off x="10065835" y="1459171"/>
              <a:ext cx="1112064" cy="647700"/>
            </a:xfrm>
            <a:prstGeom prst="homePlat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2CE0DB6-5AC6-4D08-0B6E-7850A6029523}"/>
                </a:ext>
              </a:extLst>
            </p:cNvPr>
            <p:cNvSpPr txBox="1"/>
            <p:nvPr/>
          </p:nvSpPr>
          <p:spPr>
            <a:xfrm>
              <a:off x="10405967" y="1413688"/>
              <a:ext cx="42713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5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66735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97000">
              <a:schemeClr val="accent1">
                <a:lumMod val="45000"/>
                <a:lumOff val="55000"/>
              </a:schemeClr>
            </a:gs>
            <a:gs pos="77000">
              <a:schemeClr val="accent1">
                <a:lumMod val="45000"/>
                <a:lumOff val="55000"/>
              </a:schemeClr>
            </a:gs>
            <a:gs pos="0">
              <a:schemeClr val="accent1">
                <a:alpha val="77000"/>
              </a:schemeClr>
            </a:gs>
            <a:gs pos="56000">
              <a:srgbClr val="C2DAEF"/>
            </a:gs>
            <a:gs pos="3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199907" y="2536550"/>
            <a:ext cx="6992093" cy="3827420"/>
            <a:chOff x="5199904" y="2032105"/>
            <a:chExt cx="6992093" cy="3811468"/>
          </a:xfrm>
        </p:grpSpPr>
        <p:sp>
          <p:nvSpPr>
            <p:cNvPr id="7" name="Rectangle 6"/>
            <p:cNvSpPr/>
            <p:nvPr/>
          </p:nvSpPr>
          <p:spPr>
            <a:xfrm>
              <a:off x="7624558" y="2032105"/>
              <a:ext cx="4567439" cy="14282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1. To evaluate the Socioeconomic impact of the people of the  Ashrayan project in Gopalganj District.</a:t>
              </a:r>
              <a:endPara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5199904" y="4441490"/>
              <a:ext cx="6077693" cy="140208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2. To assess the project's effectiveness in improving the quality of life for homeless individuals.</a:t>
              </a:r>
              <a:endParaRPr lang="en-GB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972" y="494031"/>
            <a:ext cx="3997438" cy="408503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6F4EB82-4D1D-C862-87A0-670E9F7DA478}"/>
              </a:ext>
            </a:extLst>
          </p:cNvPr>
          <p:cNvGrpSpPr/>
          <p:nvPr/>
        </p:nvGrpSpPr>
        <p:grpSpPr>
          <a:xfrm>
            <a:off x="0" y="-3809"/>
            <a:ext cx="3195587" cy="6858000"/>
            <a:chOff x="4083" y="-31116"/>
            <a:chExt cx="3374578" cy="6858000"/>
          </a:xfrm>
          <a:solidFill>
            <a:srgbClr val="55AAFF"/>
          </a:solidFill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57EFE12B-75F0-DBE8-0D2A-EE911D29791D}"/>
                </a:ext>
              </a:extLst>
            </p:cNvPr>
            <p:cNvSpPr/>
            <p:nvPr/>
          </p:nvSpPr>
          <p:spPr>
            <a:xfrm rot="5400000">
              <a:off x="2595971" y="1381120"/>
              <a:ext cx="1251867" cy="31351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A25A7C1-4222-ACF0-8E07-F2C2EDFCF47D}"/>
                </a:ext>
              </a:extLst>
            </p:cNvPr>
            <p:cNvGrpSpPr/>
            <p:nvPr/>
          </p:nvGrpSpPr>
          <p:grpSpPr>
            <a:xfrm>
              <a:off x="4083" y="-31116"/>
              <a:ext cx="3074126" cy="6858000"/>
              <a:chOff x="4083" y="-25400"/>
              <a:chExt cx="3074126" cy="6858000"/>
            </a:xfrm>
            <a:grpFill/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C19E1E0-8A1E-0D1A-D3CC-F4C9B03525C1}"/>
                  </a:ext>
                </a:extLst>
              </p:cNvPr>
              <p:cNvSpPr/>
              <p:nvPr/>
            </p:nvSpPr>
            <p:spPr>
              <a:xfrm>
                <a:off x="4083" y="-25400"/>
                <a:ext cx="3074126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5000" dirty="0">
                  <a:latin typeface="Franklin Gothic Demi Cond" panose="020B0706030402020204" pitchFamily="34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E29FD6-02B2-DC24-A599-73D4492A657F}"/>
                  </a:ext>
                </a:extLst>
              </p:cNvPr>
              <p:cNvSpPr txBox="1"/>
              <p:nvPr/>
            </p:nvSpPr>
            <p:spPr>
              <a:xfrm>
                <a:off x="670291" y="3764481"/>
                <a:ext cx="1828797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Objectives</a:t>
                </a:r>
                <a:endParaRPr lang="en-GB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8369B58-51A8-CF19-8EA1-1EDA9EAE1AB9}"/>
                  </a:ext>
                </a:extLst>
              </p:cNvPr>
              <p:cNvSpPr txBox="1"/>
              <p:nvPr/>
            </p:nvSpPr>
            <p:spPr>
              <a:xfrm>
                <a:off x="670291" y="662482"/>
                <a:ext cx="1942011" cy="2646878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600" dirty="0">
                    <a:solidFill>
                      <a:schemeClr val="bg1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O</a:t>
                </a:r>
                <a:endParaRPr lang="en-GB" sz="16600" dirty="0">
                  <a:solidFill>
                    <a:schemeClr val="bg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35CE094-EAF6-0EA5-1713-3CE0A85CC75C}"/>
              </a:ext>
            </a:extLst>
          </p:cNvPr>
          <p:cNvGrpSpPr/>
          <p:nvPr/>
        </p:nvGrpSpPr>
        <p:grpSpPr>
          <a:xfrm>
            <a:off x="11404600" y="0"/>
            <a:ext cx="647700" cy="1112064"/>
            <a:chOff x="10298017" y="1226989"/>
            <a:chExt cx="647700" cy="1112064"/>
          </a:xfrm>
        </p:grpSpPr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CD775387-7CE5-C509-04A7-C23D0F31C683}"/>
                </a:ext>
              </a:extLst>
            </p:cNvPr>
            <p:cNvSpPr/>
            <p:nvPr/>
          </p:nvSpPr>
          <p:spPr>
            <a:xfrm rot="5400000">
              <a:off x="10065835" y="1459171"/>
              <a:ext cx="1112064" cy="647700"/>
            </a:xfrm>
            <a:prstGeom prst="homePlat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3D1C63-9E62-7B6A-9587-1833172ECAEC}"/>
                </a:ext>
              </a:extLst>
            </p:cNvPr>
            <p:cNvSpPr txBox="1"/>
            <p:nvPr/>
          </p:nvSpPr>
          <p:spPr>
            <a:xfrm>
              <a:off x="10405967" y="1413688"/>
              <a:ext cx="42713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6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48937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73D561B-66BB-5EA3-D1E0-F9463BF75337}"/>
              </a:ext>
            </a:extLst>
          </p:cNvPr>
          <p:cNvGrpSpPr/>
          <p:nvPr/>
        </p:nvGrpSpPr>
        <p:grpSpPr>
          <a:xfrm>
            <a:off x="91211" y="0"/>
            <a:ext cx="2858466" cy="6858000"/>
            <a:chOff x="28472" y="-6518"/>
            <a:chExt cx="3350189" cy="6858000"/>
          </a:xfrm>
          <a:solidFill>
            <a:srgbClr val="77CCFF"/>
          </a:solidFill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96E8563D-A079-F732-4B46-66BA21BF3C61}"/>
                </a:ext>
              </a:extLst>
            </p:cNvPr>
            <p:cNvSpPr/>
            <p:nvPr/>
          </p:nvSpPr>
          <p:spPr>
            <a:xfrm rot="5400000">
              <a:off x="2595971" y="1413204"/>
              <a:ext cx="1251867" cy="313513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FBCCFCF-8761-725E-060E-7D52EBDCF925}"/>
                </a:ext>
              </a:extLst>
            </p:cNvPr>
            <p:cNvGrpSpPr/>
            <p:nvPr/>
          </p:nvGrpSpPr>
          <p:grpSpPr>
            <a:xfrm>
              <a:off x="28472" y="-6518"/>
              <a:ext cx="3074126" cy="6858000"/>
              <a:chOff x="28472" y="-802"/>
              <a:chExt cx="3074126" cy="6858000"/>
            </a:xfrm>
            <a:grpFill/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8A0E892-F3B9-38A2-617B-AB414D3CB191}"/>
                  </a:ext>
                </a:extLst>
              </p:cNvPr>
              <p:cNvSpPr/>
              <p:nvPr/>
            </p:nvSpPr>
            <p:spPr>
              <a:xfrm>
                <a:off x="28472" y="-802"/>
                <a:ext cx="3074126" cy="68580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5000" dirty="0">
                  <a:latin typeface="Franklin Gothic Demi Cond" panose="020B0706030402020204" pitchFamily="34" charset="0"/>
                </a:endParaRP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FECFE7A-C796-44D2-CCD7-9374453FE278}"/>
                  </a:ext>
                </a:extLst>
              </p:cNvPr>
              <p:cNvSpPr txBox="1"/>
              <p:nvPr/>
            </p:nvSpPr>
            <p:spPr>
              <a:xfrm>
                <a:off x="670291" y="3398520"/>
                <a:ext cx="1828797" cy="369332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Methodology</a:t>
                </a:r>
                <a:endParaRPr lang="en-GB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70088A-A62D-97BD-AF68-882CC5740243}"/>
                  </a:ext>
                </a:extLst>
              </p:cNvPr>
              <p:cNvSpPr txBox="1"/>
              <p:nvPr/>
            </p:nvSpPr>
            <p:spPr>
              <a:xfrm>
                <a:off x="557080" y="472440"/>
                <a:ext cx="1942011" cy="2646878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600" dirty="0">
                    <a:solidFill>
                      <a:schemeClr val="bg1"/>
                    </a:solidFill>
                    <a:latin typeface="Yu Gothic Medium" panose="020B0500000000000000" pitchFamily="34" charset="-128"/>
                    <a:ea typeface="Yu Gothic Medium" panose="020B0500000000000000" pitchFamily="34" charset="-128"/>
                  </a:rPr>
                  <a:t>M</a:t>
                </a:r>
                <a:endParaRPr lang="en-GB" sz="16600" dirty="0">
                  <a:solidFill>
                    <a:schemeClr val="bg1"/>
                  </a:solidFill>
                  <a:latin typeface="Yu Gothic Medium" panose="020B0500000000000000" pitchFamily="34" charset="-128"/>
                  <a:ea typeface="Yu Gothic Medium" panose="020B0500000000000000" pitchFamily="34" charset="-128"/>
                </a:endParaRPr>
              </a:p>
            </p:txBody>
          </p:sp>
        </p:grp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1F1B928-64B0-083F-288B-B452EBB4752E}"/>
              </a:ext>
            </a:extLst>
          </p:cNvPr>
          <p:cNvSpPr/>
          <p:nvPr/>
        </p:nvSpPr>
        <p:spPr>
          <a:xfrm>
            <a:off x="4533901" y="737937"/>
            <a:ext cx="6214312" cy="41549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B80355-82BF-9091-5839-C29529C6DC29}"/>
              </a:ext>
            </a:extLst>
          </p:cNvPr>
          <p:cNvSpPr/>
          <p:nvPr/>
        </p:nvSpPr>
        <p:spPr>
          <a:xfrm>
            <a:off x="3349021" y="1225521"/>
            <a:ext cx="4139381" cy="914400"/>
          </a:xfrm>
          <a:prstGeom prst="rect">
            <a:avLst/>
          </a:prstGeom>
          <a:solidFill>
            <a:srgbClr val="54823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Data Source </a:t>
            </a:r>
            <a:endParaRPr lang="en-GB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CBEDEC-439D-8815-0DA3-0BDC8A8A6EDA}"/>
              </a:ext>
            </a:extLst>
          </p:cNvPr>
          <p:cNvSpPr/>
          <p:nvPr/>
        </p:nvSpPr>
        <p:spPr>
          <a:xfrm>
            <a:off x="4401583" y="2401695"/>
            <a:ext cx="4139381" cy="914400"/>
          </a:xfrm>
          <a:prstGeom prst="rect">
            <a:avLst/>
          </a:prstGeom>
          <a:solidFill>
            <a:srgbClr val="A9D1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 Black" panose="020B0A04020102020204" pitchFamily="34" charset="0"/>
              </a:rPr>
              <a:t>Sampling Technique</a:t>
            </a:r>
            <a:endParaRPr lang="en-GB" sz="2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F04D2BB-72D5-DFDC-6388-F3D82F713263}"/>
              </a:ext>
            </a:extLst>
          </p:cNvPr>
          <p:cNvSpPr/>
          <p:nvPr/>
        </p:nvSpPr>
        <p:spPr>
          <a:xfrm>
            <a:off x="6096000" y="3541905"/>
            <a:ext cx="4139381" cy="914400"/>
          </a:xfrm>
          <a:prstGeom prst="rect">
            <a:avLst/>
          </a:prstGeom>
          <a:solidFill>
            <a:srgbClr val="5959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 Black" panose="020B0A04020102020204" pitchFamily="34" charset="0"/>
              </a:rPr>
              <a:t>Data Collection </a:t>
            </a:r>
            <a:endParaRPr lang="en-GB" sz="28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0B6084-7D9F-A0A3-36F9-4CC8549E943F}"/>
              </a:ext>
            </a:extLst>
          </p:cNvPr>
          <p:cNvSpPr/>
          <p:nvPr/>
        </p:nvSpPr>
        <p:spPr>
          <a:xfrm>
            <a:off x="7488402" y="4892842"/>
            <a:ext cx="4139381" cy="914400"/>
          </a:xfrm>
          <a:prstGeom prst="rect">
            <a:avLst/>
          </a:prstGeom>
          <a:solidFill>
            <a:srgbClr val="BFBFB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 Black" panose="020B0A04020102020204" pitchFamily="34" charset="0"/>
              </a:rPr>
              <a:t>Data Analysis</a:t>
            </a:r>
            <a:endParaRPr lang="en-GB" sz="2800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D8A41C-78BE-054D-1C9C-230007169D15}"/>
              </a:ext>
            </a:extLst>
          </p:cNvPr>
          <p:cNvGrpSpPr/>
          <p:nvPr/>
        </p:nvGrpSpPr>
        <p:grpSpPr>
          <a:xfrm>
            <a:off x="11379200" y="0"/>
            <a:ext cx="647700" cy="1112064"/>
            <a:chOff x="10298017" y="1226989"/>
            <a:chExt cx="647700" cy="1112064"/>
          </a:xfrm>
        </p:grpSpPr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51451A03-A3D2-65AC-C732-F10D4CA9084E}"/>
                </a:ext>
              </a:extLst>
            </p:cNvPr>
            <p:cNvSpPr/>
            <p:nvPr/>
          </p:nvSpPr>
          <p:spPr>
            <a:xfrm rot="5400000">
              <a:off x="10065835" y="1459171"/>
              <a:ext cx="1112064" cy="647700"/>
            </a:xfrm>
            <a:prstGeom prst="homePlat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32F578-227D-B026-EDBE-842EBACA9274}"/>
                </a:ext>
              </a:extLst>
            </p:cNvPr>
            <p:cNvSpPr txBox="1"/>
            <p:nvPr/>
          </p:nvSpPr>
          <p:spPr>
            <a:xfrm>
              <a:off x="10405967" y="1413688"/>
              <a:ext cx="42713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7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07867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BAE98247-B474-CB70-E08B-11E7379CD42E}"/>
              </a:ext>
            </a:extLst>
          </p:cNvPr>
          <p:cNvGrpSpPr/>
          <p:nvPr/>
        </p:nvGrpSpPr>
        <p:grpSpPr>
          <a:xfrm>
            <a:off x="9307133" y="-22219"/>
            <a:ext cx="3074126" cy="6858000"/>
            <a:chOff x="42983" y="-53206"/>
            <a:chExt cx="3074126" cy="6858000"/>
          </a:xfrm>
          <a:solidFill>
            <a:schemeClr val="bg1">
              <a:lumMod val="75000"/>
            </a:schemeClr>
          </a:solidFill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7A0A480-3E11-AB9D-8055-BA0E5B5D7B40}"/>
                </a:ext>
              </a:extLst>
            </p:cNvPr>
            <p:cNvSpPr/>
            <p:nvPr/>
          </p:nvSpPr>
          <p:spPr>
            <a:xfrm>
              <a:off x="42983" y="-53206"/>
              <a:ext cx="30741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5000" dirty="0">
                <a:latin typeface="Franklin Gothic Demi Cond" panose="020B0706030402020204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243FFF-4BAD-8B60-5FFE-5210ABCFF5D3}"/>
                </a:ext>
              </a:extLst>
            </p:cNvPr>
            <p:cNvSpPr txBox="1"/>
            <p:nvPr/>
          </p:nvSpPr>
          <p:spPr>
            <a:xfrm>
              <a:off x="553790" y="559690"/>
              <a:ext cx="1828797" cy="33855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Arial Black" panose="020B0A04020102020204" pitchFamily="34" charset="0"/>
                </a:rPr>
                <a:t>Data analysis </a:t>
              </a:r>
              <a:endParaRPr lang="en-GB" sz="1600" b="1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FBCCFCF-8761-725E-060E-7D52EBDCF925}"/>
              </a:ext>
            </a:extLst>
          </p:cNvPr>
          <p:cNvGrpSpPr/>
          <p:nvPr/>
        </p:nvGrpSpPr>
        <p:grpSpPr>
          <a:xfrm>
            <a:off x="3083270" y="18983"/>
            <a:ext cx="3184411" cy="6858000"/>
            <a:chOff x="-8978" y="-15240"/>
            <a:chExt cx="3074126" cy="6858000"/>
          </a:xfrm>
          <a:solidFill>
            <a:schemeClr val="accent6">
              <a:lumMod val="60000"/>
              <a:lumOff val="40000"/>
            </a:schemeClr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8A0E892-F3B9-38A2-617B-AB414D3CB191}"/>
                </a:ext>
              </a:extLst>
            </p:cNvPr>
            <p:cNvSpPr/>
            <p:nvPr/>
          </p:nvSpPr>
          <p:spPr>
            <a:xfrm>
              <a:off x="-8978" y="-15240"/>
              <a:ext cx="3074126" cy="68580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143000" indent="-1143000" algn="ctr">
                <a:buFont typeface="Arial" panose="020B0604020202020204" pitchFamily="34" charset="0"/>
                <a:buChar char="•"/>
              </a:pPr>
              <a:endParaRPr lang="en-GB" sz="15000" dirty="0">
                <a:latin typeface="Franklin Gothic Demi Cond" panose="020B07060304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ECFE7A-C796-44D2-CCD7-9374453FE278}"/>
                </a:ext>
              </a:extLst>
            </p:cNvPr>
            <p:cNvSpPr txBox="1"/>
            <p:nvPr/>
          </p:nvSpPr>
          <p:spPr>
            <a:xfrm>
              <a:off x="415267" y="559690"/>
              <a:ext cx="2225636" cy="64633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Arial Black" panose="020B0A04020102020204" pitchFamily="34" charset="0"/>
                </a:rPr>
                <a:t>Sampling Technique</a:t>
              </a:r>
              <a:endParaRPr lang="en-GB" b="1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-7843" y="18983"/>
            <a:ext cx="3074126" cy="6858000"/>
            <a:chOff x="57363" y="-63366"/>
            <a:chExt cx="3074126" cy="6858000"/>
          </a:xfrm>
          <a:solidFill>
            <a:schemeClr val="accent6">
              <a:lumMod val="75000"/>
            </a:schemeClr>
          </a:solidFill>
        </p:grpSpPr>
        <p:sp>
          <p:nvSpPr>
            <p:cNvPr id="4" name="Rectangle 3"/>
            <p:cNvSpPr/>
            <p:nvPr/>
          </p:nvSpPr>
          <p:spPr>
            <a:xfrm>
              <a:off x="57363" y="-63366"/>
              <a:ext cx="3074126" cy="6858000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 take our data only from primary sources. </a:t>
              </a:r>
              <a:endParaRPr lang="en-GB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0145" y="539370"/>
              <a:ext cx="1828797" cy="369332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Data Source</a:t>
              </a:r>
              <a:endParaRPr lang="en-GB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6996384-3FA0-669E-132B-7CAA26257A9D}"/>
              </a:ext>
            </a:extLst>
          </p:cNvPr>
          <p:cNvSpPr txBox="1"/>
          <p:nvPr/>
        </p:nvSpPr>
        <p:spPr>
          <a:xfrm>
            <a:off x="3276542" y="1963216"/>
            <a:ext cx="278312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We used stratified sampling to select a representative sample from the diverse population of Gopalganj District which was divided into five strata based on their upazila. </a:t>
            </a:r>
          </a:p>
          <a:p>
            <a:pPr algn="ctr"/>
            <a:r>
              <a:rPr lang="en-GB" b="1" dirty="0"/>
              <a:t>This approach aimed to provide a more accurate representation of the population and enhance the validity of the research findings.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2E74B58-A83E-1EF6-7885-BF8A6256288B}"/>
              </a:ext>
            </a:extLst>
          </p:cNvPr>
          <p:cNvGrpSpPr/>
          <p:nvPr/>
        </p:nvGrpSpPr>
        <p:grpSpPr>
          <a:xfrm>
            <a:off x="6233007" y="-18983"/>
            <a:ext cx="3074126" cy="6858000"/>
            <a:chOff x="6038995" y="18983"/>
            <a:chExt cx="3074126" cy="6858000"/>
          </a:xfrm>
          <a:solidFill>
            <a:schemeClr val="tx1">
              <a:lumMod val="65000"/>
              <a:lumOff val="35000"/>
            </a:schemeClr>
          </a:solidFill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57E9A40-4F62-6E69-0FB3-DA0A53406636}"/>
                </a:ext>
              </a:extLst>
            </p:cNvPr>
            <p:cNvGrpSpPr/>
            <p:nvPr/>
          </p:nvGrpSpPr>
          <p:grpSpPr>
            <a:xfrm>
              <a:off x="6038995" y="18983"/>
              <a:ext cx="3074126" cy="6858000"/>
              <a:chOff x="17493" y="-30480"/>
              <a:chExt cx="3074126" cy="6858000"/>
            </a:xfrm>
            <a:grpFill/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4B1D228-30E0-FB69-072A-B06F8D323953}"/>
                  </a:ext>
                </a:extLst>
              </p:cNvPr>
              <p:cNvSpPr/>
              <p:nvPr/>
            </p:nvSpPr>
            <p:spPr>
              <a:xfrm>
                <a:off x="17493" y="-30480"/>
                <a:ext cx="3074126" cy="6858000"/>
              </a:xfrm>
              <a:prstGeom prst="rect">
                <a:avLst/>
              </a:pr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5000" dirty="0">
                  <a:latin typeface="Franklin Gothic Demi Cond" panose="020B0706030402020204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E7439EC-6A5B-531E-C4DC-8A95A4F5B3D4}"/>
                  </a:ext>
                </a:extLst>
              </p:cNvPr>
              <p:cNvSpPr txBox="1"/>
              <p:nvPr/>
            </p:nvSpPr>
            <p:spPr>
              <a:xfrm>
                <a:off x="584274" y="549530"/>
                <a:ext cx="1828797" cy="369332"/>
              </a:xfrm>
              <a:prstGeom prst="rect">
                <a:avLst/>
              </a:prstGeom>
              <a:grp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Data Collection 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874A1B-F253-96FA-F17D-EA59FBDF9C83}"/>
                </a:ext>
              </a:extLst>
            </p:cNvPr>
            <p:cNvSpPr txBox="1"/>
            <p:nvPr/>
          </p:nvSpPr>
          <p:spPr>
            <a:xfrm>
              <a:off x="6402403" y="2440521"/>
              <a:ext cx="2514600" cy="280076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We take our data only from the people of </a:t>
              </a:r>
              <a:r>
                <a:rPr lang="en-GB" sz="2200" b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Ashrayan</a:t>
              </a:r>
              <a:r>
                <a:rPr lang="en-GB" sz="22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project of Gopalganj through face-to-face or interviewing process. </a:t>
              </a: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B6F15B01-C76E-7E37-F081-EE5C59A5F19B}"/>
              </a:ext>
            </a:extLst>
          </p:cNvPr>
          <p:cNvSpPr/>
          <p:nvPr/>
        </p:nvSpPr>
        <p:spPr>
          <a:xfrm>
            <a:off x="9390680" y="1428318"/>
            <a:ext cx="2837192" cy="49456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Univariate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tx1"/>
                </a:solidFill>
              </a:rPr>
              <a:t>Bivariate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tx1"/>
                </a:solidFill>
              </a:rPr>
              <a:t>Pearson Chi-Square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GB" sz="2000" b="1" dirty="0">
                <a:solidFill>
                  <a:schemeClr val="tx1"/>
                </a:solidFill>
              </a:rPr>
              <a:t>Logistic Regression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b="1" dirty="0">
                <a:solidFill>
                  <a:schemeClr val="tx1"/>
                </a:solidFill>
              </a:rPr>
              <a:t>Binary Logistic Regression</a:t>
            </a:r>
          </a:p>
          <a:p>
            <a:endParaRPr lang="en-GB" sz="2000" b="1" dirty="0">
              <a:solidFill>
                <a:schemeClr val="tx1"/>
              </a:solidFill>
            </a:endParaRPr>
          </a:p>
          <a:p>
            <a:endParaRPr lang="en-GB" sz="16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B00774-85DB-6551-AEF5-CBE24A5600E3}"/>
              </a:ext>
            </a:extLst>
          </p:cNvPr>
          <p:cNvGrpSpPr/>
          <p:nvPr/>
        </p:nvGrpSpPr>
        <p:grpSpPr>
          <a:xfrm>
            <a:off x="11658600" y="0"/>
            <a:ext cx="647700" cy="1112064"/>
            <a:chOff x="10298017" y="1226989"/>
            <a:chExt cx="647700" cy="1112064"/>
          </a:xfrm>
        </p:grpSpPr>
        <p:sp>
          <p:nvSpPr>
            <p:cNvPr id="3" name="Arrow: Pentagon 2">
              <a:extLst>
                <a:ext uri="{FF2B5EF4-FFF2-40B4-BE49-F238E27FC236}">
                  <a16:creationId xmlns:a16="http://schemas.microsoft.com/office/drawing/2014/main" id="{916A6786-CB3B-0653-2AFA-02D559ACE928}"/>
                </a:ext>
              </a:extLst>
            </p:cNvPr>
            <p:cNvSpPr/>
            <p:nvPr/>
          </p:nvSpPr>
          <p:spPr>
            <a:xfrm rot="5400000">
              <a:off x="10065835" y="1459171"/>
              <a:ext cx="1112064" cy="647700"/>
            </a:xfrm>
            <a:prstGeom prst="homePlate">
              <a:avLst/>
            </a:prstGeom>
            <a:noFill/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BE2A48A-3DB0-AA03-C3EE-84BA60922A4D}"/>
                </a:ext>
              </a:extLst>
            </p:cNvPr>
            <p:cNvSpPr txBox="1"/>
            <p:nvPr/>
          </p:nvSpPr>
          <p:spPr>
            <a:xfrm>
              <a:off x="10405967" y="1413688"/>
              <a:ext cx="42713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8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67989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1255</TotalTime>
  <Words>1138</Words>
  <Application>Microsoft Office PowerPoint</Application>
  <PresentationFormat>Widescreen</PresentationFormat>
  <Paragraphs>416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5" baseType="lpstr">
      <vt:lpstr>Yu Gothic Medium</vt:lpstr>
      <vt:lpstr>Algerian</vt:lpstr>
      <vt:lpstr>Arial</vt:lpstr>
      <vt:lpstr>Arial Black</vt:lpstr>
      <vt:lpstr>Arial Rounded MT Bold</vt:lpstr>
      <vt:lpstr>Bodoni MT Condensed</vt:lpstr>
      <vt:lpstr>Calibri</vt:lpstr>
      <vt:lpstr>Calibri Light</vt:lpstr>
      <vt:lpstr>Cambria Math</vt:lpstr>
      <vt:lpstr>Franklin Gothic Demi Cond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40</cp:revision>
  <dcterms:created xsi:type="dcterms:W3CDTF">2024-10-05T06:27:59Z</dcterms:created>
  <dcterms:modified xsi:type="dcterms:W3CDTF">2024-10-07T12:00:08Z</dcterms:modified>
</cp:coreProperties>
</file>