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55C2BA5-F7F8-43C6-8362-C32F92DF2D2A}">
          <p14:sldIdLst>
            <p14:sldId id="256"/>
            <p14:sldId id="257"/>
            <p14:sldId id="258"/>
            <p14:sldId id="259"/>
          </p14:sldIdLst>
        </p14:section>
        <p14:section name="Section sans titre" id="{3334BE0A-6149-426E-8CC8-42B227353A5D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4T22:00:41.356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34330-63DF-4D1F-9C10-925E1F4F5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136269-4A9B-4EF8-AB15-5C39A3F32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C8FA2-D9F7-486C-A574-77F70F84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8E83B-070E-4AFD-869F-2E367A7D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A9364-D185-46FC-9FFE-33CD287A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99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18689-3EA9-400D-BCB9-46E34B2E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CCF3F5-F9D3-43AC-9CCD-CC3DA6FA1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8F947-F46A-457B-BB3F-11BBF946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DBD1A-A565-4F44-A8F2-AE57661E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1478A-4226-4C01-8C9B-9053D360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0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355D2F-00FB-4421-84DF-25F4C47A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90E244-814B-4B2C-AEBF-BD0FAF99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37D72-6715-4CB9-B5B5-2D9368E2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D4D6B-E26B-4DDA-94A4-E9732EF7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9E3FC-B19D-4523-BBE8-1B122692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14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AFD9E-8D65-450B-957E-08EBCFF0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A1304-48D3-4BFD-80CB-7D9FC299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2F8B0A-AB04-4902-AEBA-3035519A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79FDE-10FD-4F23-8A4E-A7BF45F5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E2E52-547A-4B1B-BA14-28C1851A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4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ACB8D-9EEC-4A2E-81A5-36B78CDB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BF108-01A6-45D0-B47F-4B244AAA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CAF1A-B7DC-4E55-815D-09409B7D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CE260-5E1E-48A4-B80E-E8147C1F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E30A7-1825-4953-AC56-808B8E0A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31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AF440-A344-4927-BCF1-C10700B0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5A99B7-AB88-4915-9ECD-04840C62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7D927D-E8A7-4A7B-9F81-11D2C901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F0378D-79CB-4B7B-8FF8-71B95FCD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F9242F-7F71-488B-BF19-AAE7C7A6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B73740-21CF-4537-BB35-A723818B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33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19B1-8024-4BA1-A094-F379AC25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42AE92-4F4E-42C4-920C-07348802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A0C287-623C-4CA4-A2F9-0A97B49D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4C5410-9CCE-4990-97D5-88E891C04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50660F-A3AB-4FA5-AA9A-08E184267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4C845B-CCF1-405F-BBED-72F04B5B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AC3779-27B6-4DEA-9A76-5B3FEF40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0A1237-692E-47A0-A88B-2EA5BF5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00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14A26-C79E-4C39-A67A-8F24B385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00C487-11E8-4DFB-9EC6-B06FD17A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AF14C4-FD12-41E0-A5C0-F08FBF89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CB4FD-6A35-41B5-B540-35A965F0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5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5D7846-FB17-4D10-92AD-005B0021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09155F-BC94-4E65-852C-62BD5F6D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34728F-63CB-4769-BEF7-9AFF38C8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91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19461-9FD6-431B-BFB8-0EB57473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424992-5F32-41D0-AAFD-A7BF15196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437CDF-CDDD-4351-9AD9-7349431F6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ADCE55-5F5B-4359-B67C-79592D4E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8086A-C75E-4F59-9136-E6F5BD9E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7FA7AE-741E-4B22-A024-DF2120CA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69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F5EE7-933C-44D3-8033-8C6A6629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3F81EA-9F1B-4FA6-9E23-4EE004AD9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E14EB-9077-47AB-BD1F-CC707B97D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3CB6EA-9E98-44F5-ADB1-53E30937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14BDFA-87B8-4EE6-B5E0-7AAB9370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AA3740-CEDB-4705-92F4-67A45E3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03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8F5D4A-AA4A-4A30-A086-38B19323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1C1406-F8AE-46F6-875B-A5ECFCAB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B2BFA2-0393-4089-B8B3-221FFA9F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86EE-0084-43C3-8316-F7A5BFBC11C0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678BF-43F9-4952-B61C-2D8E13BFA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C2817-D4CE-4664-9343-C0D93340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0E278-E64F-42BD-B5D2-4F53698DE5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3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s://devopedia.org/sqli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B8F2C-F429-4900-B2F8-D45D2323C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235" y="-26894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Application de gestion d’une banque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368B06-49E9-4713-8B68-1383A5996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846" y="3189661"/>
            <a:ext cx="4572000" cy="2027797"/>
          </a:xfrm>
        </p:spPr>
        <p:txBody>
          <a:bodyPr>
            <a:normAutofit/>
          </a:bodyPr>
          <a:lstStyle/>
          <a:p>
            <a:pPr algn="l"/>
            <a:r>
              <a:rPr lang="fr-FR" dirty="0" err="1"/>
              <a:t>Realisée</a:t>
            </a:r>
            <a:r>
              <a:rPr lang="fr-FR" dirty="0"/>
              <a:t> par Naim </a:t>
            </a:r>
            <a:r>
              <a:rPr lang="fr-FR" dirty="0" err="1"/>
              <a:t>Cheikhrouhou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/>
              <a:t> :</a:t>
            </a:r>
          </a:p>
          <a:p>
            <a:pPr algn="l"/>
            <a:endParaRPr lang="fr-FR" dirty="0">
              <a:solidFill>
                <a:srgbClr val="00B050"/>
              </a:solidFill>
            </a:endParaRPr>
          </a:p>
          <a:p>
            <a:pPr algn="l"/>
            <a:r>
              <a:rPr lang="fr-FR" dirty="0">
                <a:solidFill>
                  <a:srgbClr val="00B050"/>
                </a:solidFill>
              </a:rPr>
              <a:t>-Ingénieur en science de donnée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993847-C198-4062-931C-E015C9A7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64" y="2786529"/>
            <a:ext cx="2595283" cy="26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B8F2C-F429-4900-B2F8-D45D2323C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277905"/>
            <a:ext cx="9144000" cy="1114612"/>
          </a:xfrm>
        </p:spPr>
        <p:txBody>
          <a:bodyPr/>
          <a:lstStyle/>
          <a:p>
            <a:r>
              <a:rPr lang="fr-FR" dirty="0">
                <a:solidFill>
                  <a:srgbClr val="00B050"/>
                </a:solidFill>
              </a:rPr>
              <a:t>Techniques et outils utilisée :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78455BA2-FC56-47A4-92A0-C8B077D2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08020" y="1661691"/>
            <a:ext cx="2847954" cy="1349423"/>
          </a:xfrm>
          <a:prstGeom prst="rect">
            <a:avLst/>
          </a:prstGeom>
        </p:spPr>
      </p:pic>
      <p:pic>
        <p:nvPicPr>
          <p:cNvPr id="1026" name="Picture 2" descr="Unicode Systems LLC - Software Application Development for Financial  Services &amp; Banking">
            <a:extLst>
              <a:ext uri="{FF2B5EF4-FFF2-40B4-BE49-F238E27FC236}">
                <a16:creationId xmlns:a16="http://schemas.microsoft.com/office/drawing/2014/main" id="{E1376B04-A8E6-42C2-AC8B-1D8E9F31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20" y="4246996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lipse Logo PNG vector in SVG, PDF, AI, CDR format">
            <a:extLst>
              <a:ext uri="{FF2B5EF4-FFF2-40B4-BE49-F238E27FC236}">
                <a16:creationId xmlns:a16="http://schemas.microsoft.com/office/drawing/2014/main" id="{2FADE0FF-9565-4562-8BBC-BEFF19CC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2" y="3732188"/>
            <a:ext cx="3186434" cy="238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Grip - Awesome-Astra">
            <a:extLst>
              <a:ext uri="{FF2B5EF4-FFF2-40B4-BE49-F238E27FC236}">
                <a16:creationId xmlns:a16="http://schemas.microsoft.com/office/drawing/2014/main" id="{A00174A2-B068-4ED8-A7CA-2F3DCF38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2" y="1661691"/>
            <a:ext cx="3536856" cy="15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1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E0E9E-1B5C-4846-8668-FBD61FF3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Caractéristique et fonctionnalité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886AA-AA8C-4C4F-8044-E9972504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825625"/>
            <a:ext cx="11501717" cy="4351338"/>
          </a:xfrm>
        </p:spPr>
        <p:txBody>
          <a:bodyPr/>
          <a:lstStyle/>
          <a:p>
            <a:r>
              <a:rPr lang="fr-FR" dirty="0"/>
              <a:t>Stockage des information des clients .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Operations sur les comptes </a:t>
            </a:r>
            <a:r>
              <a:rPr lang="fr-FR" dirty="0"/>
              <a:t>(ajout , suppression, modification).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Gestion des option des utilisateur </a:t>
            </a:r>
            <a:r>
              <a:rPr lang="fr-FR" dirty="0"/>
              <a:t>(versement , retrait , </a:t>
            </a:r>
            <a:r>
              <a:rPr lang="fr-FR" dirty="0" err="1"/>
              <a:t>transfere</a:t>
            </a:r>
            <a:r>
              <a:rPr lang="fr-FR" dirty="0"/>
              <a:t>).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Gestion des erreurs  </a:t>
            </a:r>
            <a:r>
              <a:rPr lang="fr-FR" dirty="0"/>
              <a:t>(fautes des frappes , montant </a:t>
            </a:r>
            <a:r>
              <a:rPr lang="fr-FR" dirty="0" err="1"/>
              <a:t>invalide,manque</a:t>
            </a:r>
            <a:r>
              <a:rPr lang="fr-FR" dirty="0"/>
              <a:t> donnée).</a:t>
            </a:r>
          </a:p>
          <a:p>
            <a:endParaRPr lang="fr-FR" dirty="0"/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Gestion des demandes des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Credits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bancaire </a:t>
            </a:r>
            <a:r>
              <a:rPr lang="fr-FR" dirty="0"/>
              <a:t>( demande , acceptée , refusée).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Stockage des historiques de compte </a:t>
            </a:r>
            <a:r>
              <a:rPr lang="fr-FR" dirty="0"/>
              <a:t>(versement , retrait , </a:t>
            </a:r>
            <a:r>
              <a:rPr lang="fr-FR" dirty="0" err="1"/>
              <a:t>transfére</a:t>
            </a:r>
            <a:r>
              <a:rPr lang="fr-FR" dirty="0"/>
              <a:t>).</a:t>
            </a:r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Stockage des historiques des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Credits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(seulement les </a:t>
            </a:r>
            <a:r>
              <a:rPr lang="fr-FR" dirty="0" err="1"/>
              <a:t>credits</a:t>
            </a:r>
            <a:r>
              <a:rPr lang="fr-FR" dirty="0"/>
              <a:t> acceptée).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86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745D18-4AF8-47BA-96F4-253CBF8A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09862" cy="6858000"/>
          </a:xfrm>
          <a:prstGeom prst="rect">
            <a:avLst/>
          </a:prstGeom>
        </p:spPr>
      </p:pic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0EF0B21E-FAD7-4677-B390-521CA63FB933}"/>
              </a:ext>
            </a:extLst>
          </p:cNvPr>
          <p:cNvCxnSpPr>
            <a:cxnSpLocks/>
          </p:cNvCxnSpPr>
          <p:nvPr/>
        </p:nvCxnSpPr>
        <p:spPr>
          <a:xfrm flipV="1">
            <a:off x="1631576" y="1783976"/>
            <a:ext cx="3523130" cy="3316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8DF29F52-0014-4221-A86E-9D4849E06259}"/>
              </a:ext>
            </a:extLst>
          </p:cNvPr>
          <p:cNvCxnSpPr/>
          <p:nvPr/>
        </p:nvCxnSpPr>
        <p:spPr>
          <a:xfrm>
            <a:off x="1550894" y="5298141"/>
            <a:ext cx="3110753" cy="932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CE8CD14E-41DC-47DE-B094-678D75D69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6" y="295935"/>
            <a:ext cx="6373114" cy="258163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ED047B3-EE7F-4049-B910-1F5AD4D94BC0}"/>
              </a:ext>
            </a:extLst>
          </p:cNvPr>
          <p:cNvSpPr txBox="1"/>
          <p:nvPr/>
        </p:nvSpPr>
        <p:spPr>
          <a:xfrm>
            <a:off x="5495365" y="5665693"/>
            <a:ext cx="327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Librairies  </a:t>
            </a:r>
            <a:r>
              <a:rPr lang="fr-FR" dirty="0" err="1"/>
              <a:t>nécesaires</a:t>
            </a:r>
            <a:r>
              <a:rPr lang="fr-FR" dirty="0"/>
              <a:t> de JDBC(java data base </a:t>
            </a:r>
            <a:r>
              <a:rPr lang="fr-FR" dirty="0" err="1"/>
              <a:t>connection</a:t>
            </a:r>
            <a:r>
              <a:rPr lang="fr-FR" dirty="0"/>
              <a:t> ) 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12FC0912-67FD-4363-82B0-4DFAA60034D6}"/>
              </a:ext>
            </a:extLst>
          </p:cNvPr>
          <p:cNvCxnSpPr/>
          <p:nvPr/>
        </p:nvCxnSpPr>
        <p:spPr>
          <a:xfrm>
            <a:off x="2104931" y="1272988"/>
            <a:ext cx="3506975" cy="29493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1997048-AEF7-431A-9C4A-71E51A1A8DD0}"/>
              </a:ext>
            </a:extLst>
          </p:cNvPr>
          <p:cNvSpPr txBox="1"/>
          <p:nvPr/>
        </p:nvSpPr>
        <p:spPr>
          <a:xfrm>
            <a:off x="5907345" y="4037710"/>
            <a:ext cx="441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des librairies de java swing </a:t>
            </a:r>
          </a:p>
        </p:txBody>
      </p:sp>
    </p:spTree>
    <p:extLst>
      <p:ext uri="{BB962C8B-B14F-4D97-AF65-F5344CB8AC3E}">
        <p14:creationId xmlns:p14="http://schemas.microsoft.com/office/powerpoint/2010/main" val="305633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AA15F-392A-4F14-8B1E-08A46008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C00000"/>
                </a:solidFill>
              </a:rPr>
              <a:t>Problémes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roncontrée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F22E5-FCDB-4455-95AC-65535F84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Fautes de modulation dans le cadre d’interface graphiques  , fonctions courantes  et des fichier.java 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fautes de gestion des priorité et mal organisations des taches 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Faute utilisation des mauvais outils :</a:t>
            </a:r>
          </a:p>
          <a:p>
            <a:pPr marL="0" indent="0">
              <a:buNone/>
            </a:pPr>
            <a:r>
              <a:rPr lang="fr-FR" dirty="0"/>
              <a:t>            -des vieux fonctions </a:t>
            </a:r>
            <a:r>
              <a:rPr lang="fr-FR" dirty="0" err="1"/>
              <a:t>prédefinies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- </a:t>
            </a:r>
            <a:r>
              <a:rPr lang="fr-FR" dirty="0" err="1"/>
              <a:t>Database.executeQuery</a:t>
            </a:r>
            <a:r>
              <a:rPr lang="fr-FR" dirty="0"/>
              <a:t>()  pour toutes les types des </a:t>
            </a:r>
            <a:r>
              <a:rPr lang="fr-FR" dirty="0" err="1"/>
              <a:t>requettes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050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175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Application de gestion d’une banque </vt:lpstr>
      <vt:lpstr>Techniques et outils utilisée :</vt:lpstr>
      <vt:lpstr>Caractéristique et fonctionnalité :</vt:lpstr>
      <vt:lpstr>Présentation PowerPoint</vt:lpstr>
      <vt:lpstr>Problémes roncontrée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d’une banque</dc:title>
  <dc:creator>DELL</dc:creator>
  <cp:lastModifiedBy>DELL</cp:lastModifiedBy>
  <cp:revision>13</cp:revision>
  <dcterms:created xsi:type="dcterms:W3CDTF">2024-12-04T20:06:08Z</dcterms:created>
  <dcterms:modified xsi:type="dcterms:W3CDTF">2024-12-05T16:58:38Z</dcterms:modified>
</cp:coreProperties>
</file>