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7" r:id="rId3"/>
    <p:sldId id="267" r:id="rId4"/>
    <p:sldId id="266" r:id="rId5"/>
    <p:sldId id="265" r:id="rId6"/>
    <p:sldId id="264" r:id="rId7"/>
    <p:sldId id="258" r:id="rId8"/>
    <p:sldId id="263" r:id="rId9"/>
    <p:sldId id="26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4E944F"/>
    <a:srgbClr val="FFFF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9" d="100"/>
          <a:sy n="79" d="100"/>
        </p:scale>
        <p:origin x="-384"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endra Pratap Shahi" userId="cc3d8c9352411078" providerId="LiveId" clId="{A8FEA29B-63B4-4C0F-AA89-017DFE8BE6F7}"/>
    <pc:docChg chg="undo custSel delSld modSld modMainMaster">
      <pc:chgData name="Shivendra Pratap Shahi" userId="cc3d8c9352411078" providerId="LiveId" clId="{A8FEA29B-63B4-4C0F-AA89-017DFE8BE6F7}" dt="2022-07-07T13:55:12.991" v="2264"/>
      <pc:docMkLst>
        <pc:docMk/>
      </pc:docMkLst>
      <pc:sldChg chg="addSp delSp modSp mod setBg">
        <pc:chgData name="Shivendra Pratap Shahi" userId="cc3d8c9352411078" providerId="LiveId" clId="{A8FEA29B-63B4-4C0F-AA89-017DFE8BE6F7}" dt="2022-07-07T13:54:46.838" v="2262"/>
        <pc:sldMkLst>
          <pc:docMk/>
          <pc:sldMk cId="301847182" sldId="256"/>
        </pc:sldMkLst>
        <pc:spChg chg="mod">
          <ac:chgData name="Shivendra Pratap Shahi" userId="cc3d8c9352411078" providerId="LiveId" clId="{A8FEA29B-63B4-4C0F-AA89-017DFE8BE6F7}" dt="2022-07-03T11:39:22.653" v="59" actId="1076"/>
          <ac:spMkLst>
            <pc:docMk/>
            <pc:sldMk cId="301847182" sldId="256"/>
            <ac:spMk id="5" creationId="{76D394EA-6783-DCB1-61AC-4496268B6499}"/>
          </ac:spMkLst>
        </pc:spChg>
        <pc:spChg chg="mod">
          <ac:chgData name="Shivendra Pratap Shahi" userId="cc3d8c9352411078" providerId="LiveId" clId="{A8FEA29B-63B4-4C0F-AA89-017DFE8BE6F7}" dt="2022-07-03T11:41:28.684" v="101" actId="20577"/>
          <ac:spMkLst>
            <pc:docMk/>
            <pc:sldMk cId="301847182" sldId="256"/>
            <ac:spMk id="6" creationId="{F0E8FFD4-EB32-0991-B908-6D3F290A723B}"/>
          </ac:spMkLst>
        </pc:spChg>
        <pc:picChg chg="add del mod">
          <ac:chgData name="Shivendra Pratap Shahi" userId="cc3d8c9352411078" providerId="LiveId" clId="{A8FEA29B-63B4-4C0F-AA89-017DFE8BE6F7}" dt="2022-07-03T11:51:29.009" v="126" actId="478"/>
          <ac:picMkLst>
            <pc:docMk/>
            <pc:sldMk cId="301847182" sldId="256"/>
            <ac:picMk id="3" creationId="{47BB5581-CB22-2C8B-EF62-662D3C98A991}"/>
          </ac:picMkLst>
        </pc:picChg>
        <pc:picChg chg="del">
          <ac:chgData name="Shivendra Pratap Shahi" userId="cc3d8c9352411078" providerId="LiveId" clId="{A8FEA29B-63B4-4C0F-AA89-017DFE8BE6F7}" dt="2022-07-03T11:42:03.770" v="102" actId="478"/>
          <ac:picMkLst>
            <pc:docMk/>
            <pc:sldMk cId="301847182" sldId="256"/>
            <ac:picMk id="8" creationId="{32504B84-5AEA-DDFD-7FFA-0AAF5C10C4C4}"/>
          </ac:picMkLst>
        </pc:picChg>
        <pc:picChg chg="add del mod">
          <ac:chgData name="Shivendra Pratap Shahi" userId="cc3d8c9352411078" providerId="LiveId" clId="{A8FEA29B-63B4-4C0F-AA89-017DFE8BE6F7}" dt="2022-07-03T11:52:38.036" v="140" actId="478"/>
          <ac:picMkLst>
            <pc:docMk/>
            <pc:sldMk cId="301847182" sldId="256"/>
            <ac:picMk id="8" creationId="{50C23C81-E66F-86DA-D898-403EA377181C}"/>
          </ac:picMkLst>
        </pc:picChg>
        <pc:picChg chg="add del mod">
          <ac:chgData name="Shivendra Pratap Shahi" userId="cc3d8c9352411078" providerId="LiveId" clId="{A8FEA29B-63B4-4C0F-AA89-017DFE8BE6F7}" dt="2022-07-03T11:52:02.382" v="133" actId="478"/>
          <ac:picMkLst>
            <pc:docMk/>
            <pc:sldMk cId="301847182" sldId="256"/>
            <ac:picMk id="9" creationId="{3D6AAE09-05DA-E6D2-ED87-9264109EB2C1}"/>
          </ac:picMkLst>
        </pc:picChg>
        <pc:picChg chg="del">
          <ac:chgData name="Shivendra Pratap Shahi" userId="cc3d8c9352411078" providerId="LiveId" clId="{A8FEA29B-63B4-4C0F-AA89-017DFE8BE6F7}" dt="2022-07-03T11:40:06.505" v="60" actId="478"/>
          <ac:picMkLst>
            <pc:docMk/>
            <pc:sldMk cId="301847182" sldId="256"/>
            <ac:picMk id="10" creationId="{5574AE01-8A0D-83CD-AD2B-2341B134412E}"/>
          </ac:picMkLst>
        </pc:picChg>
        <pc:picChg chg="add mod">
          <ac:chgData name="Shivendra Pratap Shahi" userId="cc3d8c9352411078" providerId="LiveId" clId="{A8FEA29B-63B4-4C0F-AA89-017DFE8BE6F7}" dt="2022-07-03T11:52:49.792" v="142" actId="1076"/>
          <ac:picMkLst>
            <pc:docMk/>
            <pc:sldMk cId="301847182" sldId="256"/>
            <ac:picMk id="10" creationId="{DCCCA4B8-BA3A-8CBF-5FFF-159A888E4EA1}"/>
          </ac:picMkLst>
        </pc:picChg>
        <pc:picChg chg="del">
          <ac:chgData name="Shivendra Pratap Shahi" userId="cc3d8c9352411078" providerId="LiveId" clId="{A8FEA29B-63B4-4C0F-AA89-017DFE8BE6F7}" dt="2022-07-03T11:40:28.207" v="65" actId="21"/>
          <ac:picMkLst>
            <pc:docMk/>
            <pc:sldMk cId="301847182" sldId="256"/>
            <ac:picMk id="11" creationId="{04CF2267-49FF-EE5F-991A-F8CD605913C6}"/>
          </ac:picMkLst>
        </pc:picChg>
        <pc:picChg chg="add del mod">
          <ac:chgData name="Shivendra Pratap Shahi" userId="cc3d8c9352411078" providerId="LiveId" clId="{A8FEA29B-63B4-4C0F-AA89-017DFE8BE6F7}" dt="2022-07-03T11:50:12.680" v="123"/>
          <ac:picMkLst>
            <pc:docMk/>
            <pc:sldMk cId="301847182" sldId="256"/>
            <ac:picMk id="1026" creationId="{467AD8C5-3CFD-F786-48D5-D8546B8C6C3C}"/>
          </ac:picMkLst>
        </pc:picChg>
        <pc:picChg chg="add mod">
          <ac:chgData name="Shivendra Pratap Shahi" userId="cc3d8c9352411078" providerId="LiveId" clId="{A8FEA29B-63B4-4C0F-AA89-017DFE8BE6F7}" dt="2022-07-03T11:52:26.746" v="139" actId="14100"/>
          <ac:picMkLst>
            <pc:docMk/>
            <pc:sldMk cId="301847182" sldId="256"/>
            <ac:picMk id="1028" creationId="{AF1C8E66-3EAC-03F6-5191-571996FF913C}"/>
          </ac:picMkLst>
        </pc:picChg>
        <pc:picChg chg="add del mod">
          <ac:chgData name="Shivendra Pratap Shahi" userId="cc3d8c9352411078" providerId="LiveId" clId="{A8FEA29B-63B4-4C0F-AA89-017DFE8BE6F7}" dt="2022-07-03T11:56:58.396" v="151" actId="478"/>
          <ac:picMkLst>
            <pc:docMk/>
            <pc:sldMk cId="301847182" sldId="256"/>
            <ac:picMk id="1030" creationId="{8B17FFD9-D645-4546-BC5B-AA5F289D29C1}"/>
          </ac:picMkLst>
        </pc:picChg>
        <pc:picChg chg="add del mod">
          <ac:chgData name="Shivendra Pratap Shahi" userId="cc3d8c9352411078" providerId="LiveId" clId="{A8FEA29B-63B4-4C0F-AA89-017DFE8BE6F7}" dt="2022-07-03T11:57:25.337" v="159" actId="478"/>
          <ac:picMkLst>
            <pc:docMk/>
            <pc:sldMk cId="301847182" sldId="256"/>
            <ac:picMk id="1032" creationId="{73181045-B9FC-D5A9-D072-970FA859535F}"/>
          </ac:picMkLst>
        </pc:picChg>
        <pc:picChg chg="add del mod">
          <ac:chgData name="Shivendra Pratap Shahi" userId="cc3d8c9352411078" providerId="LiveId" clId="{A8FEA29B-63B4-4C0F-AA89-017DFE8BE6F7}" dt="2022-07-03T11:58:53.420" v="163" actId="478"/>
          <ac:picMkLst>
            <pc:docMk/>
            <pc:sldMk cId="301847182" sldId="256"/>
            <ac:picMk id="1034" creationId="{5E878859-BA55-FDA1-6BFF-5D4599AE050A}"/>
          </ac:picMkLst>
        </pc:picChg>
        <pc:picChg chg="add del mod">
          <ac:chgData name="Shivendra Pratap Shahi" userId="cc3d8c9352411078" providerId="LiveId" clId="{A8FEA29B-63B4-4C0F-AA89-017DFE8BE6F7}" dt="2022-07-03T12:00:33.903" v="174" actId="478"/>
          <ac:picMkLst>
            <pc:docMk/>
            <pc:sldMk cId="301847182" sldId="256"/>
            <ac:picMk id="1036" creationId="{0676A6D5-4A56-6058-425D-E7065838EF1F}"/>
          </ac:picMkLst>
        </pc:picChg>
        <pc:picChg chg="add mod">
          <ac:chgData name="Shivendra Pratap Shahi" userId="cc3d8c9352411078" providerId="LiveId" clId="{A8FEA29B-63B4-4C0F-AA89-017DFE8BE6F7}" dt="2022-07-03T12:22:51.930" v="247" actId="1076"/>
          <ac:picMkLst>
            <pc:docMk/>
            <pc:sldMk cId="301847182" sldId="256"/>
            <ac:picMk id="1038" creationId="{61620B0B-45F6-A51B-3877-960C7AEE2B6F}"/>
          </ac:picMkLst>
        </pc:picChg>
        <pc:picChg chg="add del mod">
          <ac:chgData name="Shivendra Pratap Shahi" userId="cc3d8c9352411078" providerId="LiveId" clId="{A8FEA29B-63B4-4C0F-AA89-017DFE8BE6F7}" dt="2022-07-03T12:03:50.786" v="186" actId="478"/>
          <ac:picMkLst>
            <pc:docMk/>
            <pc:sldMk cId="301847182" sldId="256"/>
            <ac:picMk id="1040" creationId="{10FE7E08-87A3-A758-159D-16B7EE64451E}"/>
          </ac:picMkLst>
        </pc:picChg>
        <pc:picChg chg="add del mod">
          <ac:chgData name="Shivendra Pratap Shahi" userId="cc3d8c9352411078" providerId="LiveId" clId="{A8FEA29B-63B4-4C0F-AA89-017DFE8BE6F7}" dt="2022-07-03T12:04:07.239" v="190" actId="478"/>
          <ac:picMkLst>
            <pc:docMk/>
            <pc:sldMk cId="301847182" sldId="256"/>
            <ac:picMk id="1042" creationId="{47F60F78-E070-4F60-0FE5-D49D101E445C}"/>
          </ac:picMkLst>
        </pc:picChg>
        <pc:picChg chg="add del mod">
          <ac:chgData name="Shivendra Pratap Shahi" userId="cc3d8c9352411078" providerId="LiveId" clId="{A8FEA29B-63B4-4C0F-AA89-017DFE8BE6F7}" dt="2022-07-03T12:04:30.372" v="194" actId="478"/>
          <ac:picMkLst>
            <pc:docMk/>
            <pc:sldMk cId="301847182" sldId="256"/>
            <ac:picMk id="1044" creationId="{B75FCF5A-25FF-57AC-2297-4D0D2749C5FD}"/>
          </ac:picMkLst>
        </pc:picChg>
        <pc:picChg chg="add mod">
          <ac:chgData name="Shivendra Pratap Shahi" userId="cc3d8c9352411078" providerId="LiveId" clId="{A8FEA29B-63B4-4C0F-AA89-017DFE8BE6F7}" dt="2022-07-03T12:22:42.156" v="244" actId="1076"/>
          <ac:picMkLst>
            <pc:docMk/>
            <pc:sldMk cId="301847182" sldId="256"/>
            <ac:picMk id="1046" creationId="{C722D1C0-4D8A-FC1D-B90E-0AEAFC4FA51E}"/>
          </ac:picMkLst>
        </pc:picChg>
        <pc:picChg chg="add del mod">
          <ac:chgData name="Shivendra Pratap Shahi" userId="cc3d8c9352411078" providerId="LiveId" clId="{A8FEA29B-63B4-4C0F-AA89-017DFE8BE6F7}" dt="2022-07-03T12:14:20.410" v="206" actId="478"/>
          <ac:picMkLst>
            <pc:docMk/>
            <pc:sldMk cId="301847182" sldId="256"/>
            <ac:picMk id="1048" creationId="{096E73E4-2EE5-8615-0B16-59D7051F0654}"/>
          </ac:picMkLst>
        </pc:picChg>
        <pc:picChg chg="add del mod">
          <ac:chgData name="Shivendra Pratap Shahi" userId="cc3d8c9352411078" providerId="LiveId" clId="{A8FEA29B-63B4-4C0F-AA89-017DFE8BE6F7}" dt="2022-07-03T12:14:45.952" v="210" actId="478"/>
          <ac:picMkLst>
            <pc:docMk/>
            <pc:sldMk cId="301847182" sldId="256"/>
            <ac:picMk id="1050" creationId="{2AAF0526-1CC6-7388-3269-61CD0F9B9F19}"/>
          </ac:picMkLst>
        </pc:picChg>
        <pc:picChg chg="add del mod">
          <ac:chgData name="Shivendra Pratap Shahi" userId="cc3d8c9352411078" providerId="LiveId" clId="{A8FEA29B-63B4-4C0F-AA89-017DFE8BE6F7}" dt="2022-07-03T12:15:45.876" v="213" actId="478"/>
          <ac:picMkLst>
            <pc:docMk/>
            <pc:sldMk cId="301847182" sldId="256"/>
            <ac:picMk id="1052" creationId="{C497AD60-0F9F-FB6A-6180-2C755F7086C5}"/>
          </ac:picMkLst>
        </pc:picChg>
        <pc:picChg chg="add del mod">
          <ac:chgData name="Shivendra Pratap Shahi" userId="cc3d8c9352411078" providerId="LiveId" clId="{A8FEA29B-63B4-4C0F-AA89-017DFE8BE6F7}" dt="2022-07-03T12:16:11.594" v="216" actId="478"/>
          <ac:picMkLst>
            <pc:docMk/>
            <pc:sldMk cId="301847182" sldId="256"/>
            <ac:picMk id="1054" creationId="{295D37B6-8D87-85A2-CA50-E078F3043FA4}"/>
          </ac:picMkLst>
        </pc:picChg>
        <pc:picChg chg="add del mod">
          <ac:chgData name="Shivendra Pratap Shahi" userId="cc3d8c9352411078" providerId="LiveId" clId="{A8FEA29B-63B4-4C0F-AA89-017DFE8BE6F7}" dt="2022-07-03T12:16:28.775" v="219" actId="478"/>
          <ac:picMkLst>
            <pc:docMk/>
            <pc:sldMk cId="301847182" sldId="256"/>
            <ac:picMk id="1056" creationId="{3B9E8C98-2A0F-E3D8-619A-DB5EFE5CAB6F}"/>
          </ac:picMkLst>
        </pc:picChg>
        <pc:picChg chg="add del mod">
          <ac:chgData name="Shivendra Pratap Shahi" userId="cc3d8c9352411078" providerId="LiveId" clId="{A8FEA29B-63B4-4C0F-AA89-017DFE8BE6F7}" dt="2022-07-03T12:16:53.108" v="222" actId="478"/>
          <ac:picMkLst>
            <pc:docMk/>
            <pc:sldMk cId="301847182" sldId="256"/>
            <ac:picMk id="1058" creationId="{A4E68646-608A-A406-3D95-938FBA32D9FF}"/>
          </ac:picMkLst>
        </pc:picChg>
        <pc:picChg chg="add mod">
          <ac:chgData name="Shivendra Pratap Shahi" userId="cc3d8c9352411078" providerId="LiveId" clId="{A8FEA29B-63B4-4C0F-AA89-017DFE8BE6F7}" dt="2022-07-03T12:28:25.386" v="304" actId="14100"/>
          <ac:picMkLst>
            <pc:docMk/>
            <pc:sldMk cId="301847182" sldId="256"/>
            <ac:picMk id="1060" creationId="{63EA6B79-B4BF-A12B-176D-FADBA4EBD6A6}"/>
          </ac:picMkLst>
        </pc:picChg>
        <pc:picChg chg="add mod">
          <ac:chgData name="Shivendra Pratap Shahi" userId="cc3d8c9352411078" providerId="LiveId" clId="{A8FEA29B-63B4-4C0F-AA89-017DFE8BE6F7}" dt="2022-07-03T12:29:17.806" v="316" actId="14100"/>
          <ac:picMkLst>
            <pc:docMk/>
            <pc:sldMk cId="301847182" sldId="256"/>
            <ac:picMk id="1062" creationId="{31803CBD-7734-3B7B-3922-A8F9E04E9114}"/>
          </ac:picMkLst>
        </pc:picChg>
        <pc:picChg chg="add del mod">
          <ac:chgData name="Shivendra Pratap Shahi" userId="cc3d8c9352411078" providerId="LiveId" clId="{A8FEA29B-63B4-4C0F-AA89-017DFE8BE6F7}" dt="2022-07-03T12:20:45.904" v="240" actId="478"/>
          <ac:picMkLst>
            <pc:docMk/>
            <pc:sldMk cId="301847182" sldId="256"/>
            <ac:picMk id="1064" creationId="{111C03EB-90F9-653A-1717-07BDA011231A}"/>
          </ac:picMkLst>
        </pc:picChg>
        <pc:picChg chg="add mod">
          <ac:chgData name="Shivendra Pratap Shahi" userId="cc3d8c9352411078" providerId="LiveId" clId="{A8FEA29B-63B4-4C0F-AA89-017DFE8BE6F7}" dt="2022-07-03T12:29:26.294" v="319" actId="1076"/>
          <ac:picMkLst>
            <pc:docMk/>
            <pc:sldMk cId="301847182" sldId="256"/>
            <ac:picMk id="1066" creationId="{C7BCFDA0-6A15-AE03-9C24-0BFC4803DF14}"/>
          </ac:picMkLst>
        </pc:picChg>
        <pc:picChg chg="add del mod">
          <ac:chgData name="Shivendra Pratap Shahi" userId="cc3d8c9352411078" providerId="LiveId" clId="{A8FEA29B-63B4-4C0F-AA89-017DFE8BE6F7}" dt="2022-07-03T12:23:31.040" v="251" actId="478"/>
          <ac:picMkLst>
            <pc:docMk/>
            <pc:sldMk cId="301847182" sldId="256"/>
            <ac:picMk id="1068" creationId="{21CB6C94-8C6F-2D3B-BEEB-8B3C4AF930AD}"/>
          </ac:picMkLst>
        </pc:picChg>
        <pc:picChg chg="add mod">
          <ac:chgData name="Shivendra Pratap Shahi" userId="cc3d8c9352411078" providerId="LiveId" clId="{A8FEA29B-63B4-4C0F-AA89-017DFE8BE6F7}" dt="2022-07-03T12:29:46.145" v="324" actId="1076"/>
          <ac:picMkLst>
            <pc:docMk/>
            <pc:sldMk cId="301847182" sldId="256"/>
            <ac:picMk id="1070" creationId="{B5728F60-7110-6CD2-BA0C-13ED533D4EEA}"/>
          </ac:picMkLst>
        </pc:picChg>
        <pc:picChg chg="add mod">
          <ac:chgData name="Shivendra Pratap Shahi" userId="cc3d8c9352411078" providerId="LiveId" clId="{A8FEA29B-63B4-4C0F-AA89-017DFE8BE6F7}" dt="2022-07-03T12:29:47.997" v="325" actId="1076"/>
          <ac:picMkLst>
            <pc:docMk/>
            <pc:sldMk cId="301847182" sldId="256"/>
            <ac:picMk id="1072" creationId="{04D12EEB-782F-AF1D-39FE-102C369550E3}"/>
          </ac:picMkLst>
        </pc:picChg>
        <pc:picChg chg="add mod">
          <ac:chgData name="Shivendra Pratap Shahi" userId="cc3d8c9352411078" providerId="LiveId" clId="{A8FEA29B-63B4-4C0F-AA89-017DFE8BE6F7}" dt="2022-07-03T12:29:49.475" v="326" actId="1076"/>
          <ac:picMkLst>
            <pc:docMk/>
            <pc:sldMk cId="301847182" sldId="256"/>
            <ac:picMk id="1074" creationId="{B996480E-6BA6-7DBD-9A9F-CD6E6C4656BA}"/>
          </ac:picMkLst>
        </pc:picChg>
        <pc:picChg chg="add mod">
          <ac:chgData name="Shivendra Pratap Shahi" userId="cc3d8c9352411078" providerId="LiveId" clId="{A8FEA29B-63B4-4C0F-AA89-017DFE8BE6F7}" dt="2022-07-03T12:29:51.008" v="327" actId="1076"/>
          <ac:picMkLst>
            <pc:docMk/>
            <pc:sldMk cId="301847182" sldId="256"/>
            <ac:picMk id="1076" creationId="{98202AFA-A3FF-3926-2E4F-DFC99A40C2D4}"/>
          </ac:picMkLst>
        </pc:picChg>
        <pc:picChg chg="add del mod">
          <ac:chgData name="Shivendra Pratap Shahi" userId="cc3d8c9352411078" providerId="LiveId" clId="{A8FEA29B-63B4-4C0F-AA89-017DFE8BE6F7}" dt="2022-07-03T12:26:05.095" v="268" actId="478"/>
          <ac:picMkLst>
            <pc:docMk/>
            <pc:sldMk cId="301847182" sldId="256"/>
            <ac:picMk id="1078" creationId="{38F53BDC-2BA3-8C10-86C5-F55433201A9A}"/>
          </ac:picMkLst>
        </pc:picChg>
        <pc:picChg chg="add mod">
          <ac:chgData name="Shivendra Pratap Shahi" userId="cc3d8c9352411078" providerId="LiveId" clId="{A8FEA29B-63B4-4C0F-AA89-017DFE8BE6F7}" dt="2022-07-03T12:29:40.165" v="323" actId="14100"/>
          <ac:picMkLst>
            <pc:docMk/>
            <pc:sldMk cId="301847182" sldId="256"/>
            <ac:picMk id="1080" creationId="{52A3BF2F-6CFD-D959-403A-DBDCC82D8526}"/>
          </ac:picMkLst>
        </pc:picChg>
      </pc:sldChg>
      <pc:sldChg chg="modSp mod setBg">
        <pc:chgData name="Shivendra Pratap Shahi" userId="cc3d8c9352411078" providerId="LiveId" clId="{A8FEA29B-63B4-4C0F-AA89-017DFE8BE6F7}" dt="2022-07-07T13:54:46.838" v="2262"/>
        <pc:sldMkLst>
          <pc:docMk/>
          <pc:sldMk cId="1076386565" sldId="257"/>
        </pc:sldMkLst>
        <pc:spChg chg="mod">
          <ac:chgData name="Shivendra Pratap Shahi" userId="cc3d8c9352411078" providerId="LiveId" clId="{A8FEA29B-63B4-4C0F-AA89-017DFE8BE6F7}" dt="2022-07-07T12:59:32.016" v="1105" actId="6549"/>
          <ac:spMkLst>
            <pc:docMk/>
            <pc:sldMk cId="1076386565" sldId="257"/>
            <ac:spMk id="2" creationId="{57DC375A-1F34-E6D7-3982-36F8488143D7}"/>
          </ac:spMkLst>
        </pc:spChg>
      </pc:sldChg>
      <pc:sldChg chg="modSp mod setBg">
        <pc:chgData name="Shivendra Pratap Shahi" userId="cc3d8c9352411078" providerId="LiveId" clId="{A8FEA29B-63B4-4C0F-AA89-017DFE8BE6F7}" dt="2022-07-07T13:55:12.991" v="2264"/>
        <pc:sldMkLst>
          <pc:docMk/>
          <pc:sldMk cId="2849827457" sldId="258"/>
        </pc:sldMkLst>
        <pc:spChg chg="mod">
          <ac:chgData name="Shivendra Pratap Shahi" userId="cc3d8c9352411078" providerId="LiveId" clId="{A8FEA29B-63B4-4C0F-AA89-017DFE8BE6F7}" dt="2022-07-07T13:39:41.238" v="2148" actId="20577"/>
          <ac:spMkLst>
            <pc:docMk/>
            <pc:sldMk cId="2849827457" sldId="258"/>
            <ac:spMk id="3" creationId="{19C7D529-86DE-5B3B-CA47-2251B02882CF}"/>
          </ac:spMkLst>
        </pc:spChg>
      </pc:sldChg>
      <pc:sldChg chg="modSp mod setBg">
        <pc:chgData name="Shivendra Pratap Shahi" userId="cc3d8c9352411078" providerId="LiveId" clId="{A8FEA29B-63B4-4C0F-AA89-017DFE8BE6F7}" dt="2022-07-07T13:54:46.838" v="2262"/>
        <pc:sldMkLst>
          <pc:docMk/>
          <pc:sldMk cId="1966202190" sldId="259"/>
        </pc:sldMkLst>
        <pc:spChg chg="mod">
          <ac:chgData name="Shivendra Pratap Shahi" userId="cc3d8c9352411078" providerId="LiveId" clId="{A8FEA29B-63B4-4C0F-AA89-017DFE8BE6F7}" dt="2022-07-07T13:51:38.458" v="2257" actId="123"/>
          <ac:spMkLst>
            <pc:docMk/>
            <pc:sldMk cId="1966202190" sldId="259"/>
            <ac:spMk id="3" creationId="{D303023A-95F7-B6F2-C91A-30032E352A35}"/>
          </ac:spMkLst>
        </pc:spChg>
      </pc:sldChg>
      <pc:sldChg chg="del">
        <pc:chgData name="Shivendra Pratap Shahi" userId="cc3d8c9352411078" providerId="LiveId" clId="{A8FEA29B-63B4-4C0F-AA89-017DFE8BE6F7}" dt="2022-07-07T13:46:29.191" v="2180" actId="47"/>
        <pc:sldMkLst>
          <pc:docMk/>
          <pc:sldMk cId="2549293795" sldId="260"/>
        </pc:sldMkLst>
      </pc:sldChg>
      <pc:sldChg chg="del">
        <pc:chgData name="Shivendra Pratap Shahi" userId="cc3d8c9352411078" providerId="LiveId" clId="{A8FEA29B-63B4-4C0F-AA89-017DFE8BE6F7}" dt="2022-07-07T13:46:31.586" v="2181" actId="47"/>
        <pc:sldMkLst>
          <pc:docMk/>
          <pc:sldMk cId="2228414222" sldId="261"/>
        </pc:sldMkLst>
      </pc:sldChg>
      <pc:sldChg chg="del">
        <pc:chgData name="Shivendra Pratap Shahi" userId="cc3d8c9352411078" providerId="LiveId" clId="{A8FEA29B-63B4-4C0F-AA89-017DFE8BE6F7}" dt="2022-07-07T13:46:33.788" v="2182" actId="47"/>
        <pc:sldMkLst>
          <pc:docMk/>
          <pc:sldMk cId="4186496397" sldId="262"/>
        </pc:sldMkLst>
      </pc:sldChg>
      <pc:sldChg chg="addSp delSp modSp mod setBg">
        <pc:chgData name="Shivendra Pratap Shahi" userId="cc3d8c9352411078" providerId="LiveId" clId="{A8FEA29B-63B4-4C0F-AA89-017DFE8BE6F7}" dt="2022-07-07T13:54:46.838" v="2262"/>
        <pc:sldMkLst>
          <pc:docMk/>
          <pc:sldMk cId="2854893473" sldId="263"/>
        </pc:sldMkLst>
        <pc:picChg chg="add mod">
          <ac:chgData name="Shivendra Pratap Shahi" userId="cc3d8c9352411078" providerId="LiveId" clId="{A8FEA29B-63B4-4C0F-AA89-017DFE8BE6F7}" dt="2022-07-07T13:44:45.483" v="2174" actId="1076"/>
          <ac:picMkLst>
            <pc:docMk/>
            <pc:sldMk cId="2854893473" sldId="263"/>
            <ac:picMk id="4" creationId="{BABA558C-5B34-C072-59AD-3854786F7815}"/>
          </ac:picMkLst>
        </pc:picChg>
        <pc:picChg chg="add mod">
          <ac:chgData name="Shivendra Pratap Shahi" userId="cc3d8c9352411078" providerId="LiveId" clId="{A8FEA29B-63B4-4C0F-AA89-017DFE8BE6F7}" dt="2022-07-07T13:44:47.432" v="2175" actId="1076"/>
          <ac:picMkLst>
            <pc:docMk/>
            <pc:sldMk cId="2854893473" sldId="263"/>
            <ac:picMk id="6" creationId="{B6FD8769-F20C-7C75-1C85-2D052C106B62}"/>
          </ac:picMkLst>
        </pc:picChg>
        <pc:picChg chg="add mod">
          <ac:chgData name="Shivendra Pratap Shahi" userId="cc3d8c9352411078" providerId="LiveId" clId="{A8FEA29B-63B4-4C0F-AA89-017DFE8BE6F7}" dt="2022-07-07T13:44:31.823" v="2173" actId="14100"/>
          <ac:picMkLst>
            <pc:docMk/>
            <pc:sldMk cId="2854893473" sldId="263"/>
            <ac:picMk id="8" creationId="{04E1E19B-95F2-3E4D-7CF0-7E25EB1CA89D}"/>
          </ac:picMkLst>
        </pc:picChg>
        <pc:picChg chg="add mod">
          <ac:chgData name="Shivendra Pratap Shahi" userId="cc3d8c9352411078" providerId="LiveId" clId="{A8FEA29B-63B4-4C0F-AA89-017DFE8BE6F7}" dt="2022-07-07T13:45:25.495" v="2179" actId="14100"/>
          <ac:picMkLst>
            <pc:docMk/>
            <pc:sldMk cId="2854893473" sldId="263"/>
            <ac:picMk id="10" creationId="{D91D0024-56A8-C116-8719-6F39E42AB992}"/>
          </ac:picMkLst>
        </pc:picChg>
        <pc:picChg chg="add del">
          <ac:chgData name="Shivendra Pratap Shahi" userId="cc3d8c9352411078" providerId="LiveId" clId="{A8FEA29B-63B4-4C0F-AA89-017DFE8BE6F7}" dt="2022-07-07T13:41:27.790" v="2157" actId="478"/>
          <ac:picMkLst>
            <pc:docMk/>
            <pc:sldMk cId="2854893473" sldId="263"/>
            <ac:picMk id="12" creationId="{605FEF8F-D94C-74D7-9E2E-1A7521E2D5E4}"/>
          </ac:picMkLst>
        </pc:picChg>
        <pc:picChg chg="add del">
          <ac:chgData name="Shivendra Pratap Shahi" userId="cc3d8c9352411078" providerId="LiveId" clId="{A8FEA29B-63B4-4C0F-AA89-017DFE8BE6F7}" dt="2022-07-07T13:41:29.544" v="2158" actId="478"/>
          <ac:picMkLst>
            <pc:docMk/>
            <pc:sldMk cId="2854893473" sldId="263"/>
            <ac:picMk id="14" creationId="{F3B57C6A-03B8-1807-048D-50E8DECA80D9}"/>
          </ac:picMkLst>
        </pc:picChg>
        <pc:picChg chg="add del">
          <ac:chgData name="Shivendra Pratap Shahi" userId="cc3d8c9352411078" providerId="LiveId" clId="{A8FEA29B-63B4-4C0F-AA89-017DFE8BE6F7}" dt="2022-07-07T13:41:31.442" v="2159" actId="478"/>
          <ac:picMkLst>
            <pc:docMk/>
            <pc:sldMk cId="2854893473" sldId="263"/>
            <ac:picMk id="16" creationId="{6C4EB11B-D2B4-5800-0633-59FAB374566F}"/>
          </ac:picMkLst>
        </pc:picChg>
        <pc:picChg chg="add del">
          <ac:chgData name="Shivendra Pratap Shahi" userId="cc3d8c9352411078" providerId="LiveId" clId="{A8FEA29B-63B4-4C0F-AA89-017DFE8BE6F7}" dt="2022-07-07T13:41:35.609" v="2160" actId="478"/>
          <ac:picMkLst>
            <pc:docMk/>
            <pc:sldMk cId="2854893473" sldId="263"/>
            <ac:picMk id="18" creationId="{30242FD8-D3A9-C3EA-73F8-011088692A93}"/>
          </ac:picMkLst>
        </pc:picChg>
      </pc:sldChg>
      <pc:sldChg chg="modSp mod setBg">
        <pc:chgData name="Shivendra Pratap Shahi" userId="cc3d8c9352411078" providerId="LiveId" clId="{A8FEA29B-63B4-4C0F-AA89-017DFE8BE6F7}" dt="2022-07-07T13:54:46.838" v="2262"/>
        <pc:sldMkLst>
          <pc:docMk/>
          <pc:sldMk cId="2523719440" sldId="264"/>
        </pc:sldMkLst>
        <pc:spChg chg="mod">
          <ac:chgData name="Shivendra Pratap Shahi" userId="cc3d8c9352411078" providerId="LiveId" clId="{A8FEA29B-63B4-4C0F-AA89-017DFE8BE6F7}" dt="2022-07-07T13:34:57.038" v="1877" actId="123"/>
          <ac:spMkLst>
            <pc:docMk/>
            <pc:sldMk cId="2523719440" sldId="264"/>
            <ac:spMk id="3" creationId="{3AEE4C94-C48A-8CC0-D4CE-13FB01B30A09}"/>
          </ac:spMkLst>
        </pc:spChg>
      </pc:sldChg>
      <pc:sldChg chg="modSp mod setBg">
        <pc:chgData name="Shivendra Pratap Shahi" userId="cc3d8c9352411078" providerId="LiveId" clId="{A8FEA29B-63B4-4C0F-AA89-017DFE8BE6F7}" dt="2022-07-07T13:54:46.838" v="2262"/>
        <pc:sldMkLst>
          <pc:docMk/>
          <pc:sldMk cId="138511420" sldId="265"/>
        </pc:sldMkLst>
        <pc:spChg chg="mod">
          <ac:chgData name="Shivendra Pratap Shahi" userId="cc3d8c9352411078" providerId="LiveId" clId="{A8FEA29B-63B4-4C0F-AA89-017DFE8BE6F7}" dt="2022-07-07T13:16:31.851" v="1120" actId="14100"/>
          <ac:spMkLst>
            <pc:docMk/>
            <pc:sldMk cId="138511420" sldId="265"/>
            <ac:spMk id="3" creationId="{9870FC75-99CF-53CB-2017-38E7EFC6D5E8}"/>
          </ac:spMkLst>
        </pc:spChg>
      </pc:sldChg>
      <pc:sldChg chg="setBg">
        <pc:chgData name="Shivendra Pratap Shahi" userId="cc3d8c9352411078" providerId="LiveId" clId="{A8FEA29B-63B4-4C0F-AA89-017DFE8BE6F7}" dt="2022-07-07T13:54:46.838" v="2262"/>
        <pc:sldMkLst>
          <pc:docMk/>
          <pc:sldMk cId="638758867" sldId="266"/>
        </pc:sldMkLst>
      </pc:sldChg>
      <pc:sldChg chg="modSp mod setBg">
        <pc:chgData name="Shivendra Pratap Shahi" userId="cc3d8c9352411078" providerId="LiveId" clId="{A8FEA29B-63B4-4C0F-AA89-017DFE8BE6F7}" dt="2022-07-07T13:54:46.838" v="2262"/>
        <pc:sldMkLst>
          <pc:docMk/>
          <pc:sldMk cId="1495082985" sldId="267"/>
        </pc:sldMkLst>
        <pc:spChg chg="mod">
          <ac:chgData name="Shivendra Pratap Shahi" userId="cc3d8c9352411078" providerId="LiveId" clId="{A8FEA29B-63B4-4C0F-AA89-017DFE8BE6F7}" dt="2022-07-07T13:02:16.892" v="1106"/>
          <ac:spMkLst>
            <pc:docMk/>
            <pc:sldMk cId="1495082985" sldId="267"/>
            <ac:spMk id="8" creationId="{CE9CD0BC-6437-C6D3-9613-A78F64D5F55A}"/>
          </ac:spMkLst>
        </pc:spChg>
      </pc:sldChg>
      <pc:sldMasterChg chg="setBg modSldLayout">
        <pc:chgData name="Shivendra Pratap Shahi" userId="cc3d8c9352411078" providerId="LiveId" clId="{A8FEA29B-63B4-4C0F-AA89-017DFE8BE6F7}" dt="2022-07-07T13:55:12.991" v="2264"/>
        <pc:sldMasterMkLst>
          <pc:docMk/>
          <pc:sldMasterMk cId="452899320" sldId="2147483672"/>
        </pc:sldMasterMkLst>
        <pc:sldLayoutChg chg="setBg">
          <pc:chgData name="Shivendra Pratap Shahi" userId="cc3d8c9352411078" providerId="LiveId" clId="{A8FEA29B-63B4-4C0F-AA89-017DFE8BE6F7}" dt="2022-07-07T13:55:12.991" v="2264"/>
          <pc:sldLayoutMkLst>
            <pc:docMk/>
            <pc:sldMasterMk cId="452899320" sldId="2147483672"/>
            <pc:sldLayoutMk cId="1328294229" sldId="2147483673"/>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2808781494" sldId="2147483674"/>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78499128" sldId="2147483675"/>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1852227613" sldId="2147483676"/>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2824926044" sldId="2147483677"/>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79766327" sldId="2147483678"/>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2721760005" sldId="2147483679"/>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2846222229" sldId="2147483680"/>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3809501048" sldId="2147483681"/>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4116531649" sldId="2147483682"/>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1179159059"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9F71A-C520-4E54-B4BF-434E167BBDD5}" type="datetimeFigureOut">
              <a:rPr lang="en-IN" smtClean="0"/>
              <a:t>01-12-2022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15709-1A21-4EA9-845E-41892F04F3D9}" type="slidenum">
              <a:rPr lang="en-IN" smtClean="0"/>
              <a:t>‹#›</a:t>
            </a:fld>
            <a:endParaRPr lang="en-IN"/>
          </a:p>
        </p:txBody>
      </p:sp>
    </p:spTree>
    <p:extLst>
      <p:ext uri="{BB962C8B-B14F-4D97-AF65-F5344CB8AC3E}">
        <p14:creationId xmlns:p14="http://schemas.microsoft.com/office/powerpoint/2010/main" val="110780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0A50F-B8E0-44F4-9E9D-AEFA44BE6E1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0A50F-B8E0-44F4-9E9D-AEFA44BE6E1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20A50F-B8E0-44F4-9E9D-AEFA44BE6E15}"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0A50F-B8E0-44F4-9E9D-AEFA44BE6E15}" type="datetimeFigureOut">
              <a:rPr lang="en-IN" smtClean="0"/>
              <a:t>01-12-2022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C5F82B-B0F1-4528-8BCF-B20EC20E4B0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20A50F-B8E0-44F4-9E9D-AEFA44BE6E15}" type="datetimeFigureOut">
              <a:rPr lang="en-IN" smtClean="0"/>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C5F82B-B0F1-4528-8BCF-B20EC20E4B0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0A50F-B8E0-44F4-9E9D-AEFA44BE6E15}" type="datetimeFigureOut">
              <a:rPr lang="en-IN" smtClean="0"/>
              <a:t>01-12-2022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C5F82B-B0F1-4528-8BCF-B20EC20E4B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01-12-2022</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8C5F82B-B0F1-4528-8BCF-B20EC20E4B0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F520A50F-B8E0-44F4-9E9D-AEFA44BE6E15}" type="datetimeFigureOut">
              <a:rPr lang="en-IN" smtClean="0"/>
              <a:t>01-12-2022</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8C5F82B-B0F1-4528-8BCF-B20EC20E4B0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18" Type="http://schemas.openxmlformats.org/officeDocument/2006/relationships/image" Target="../media/image11.png"/><Relationship Id="rId3" Type="http://schemas.microsoft.com/office/2007/relationships/hdphoto" Target="../media/hdphoto1.wdp"/><Relationship Id="rId21" Type="http://schemas.microsoft.com/office/2007/relationships/hdphoto" Target="../media/hdphoto10.wdp"/><Relationship Id="rId7" Type="http://schemas.microsoft.com/office/2007/relationships/hdphoto" Target="../media/hdphoto3.wdp"/><Relationship Id="rId12" Type="http://schemas.openxmlformats.org/officeDocument/2006/relationships/image" Target="../media/image8.png"/><Relationship Id="rId17" Type="http://schemas.microsoft.com/office/2007/relationships/hdphoto" Target="../media/hdphoto8.wdp"/><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23" Type="http://schemas.microsoft.com/office/2007/relationships/hdphoto" Target="../media/hdphoto11.wdp"/><Relationship Id="rId10" Type="http://schemas.openxmlformats.org/officeDocument/2006/relationships/image" Target="../media/image7.png"/><Relationship Id="rId19" Type="http://schemas.microsoft.com/office/2007/relationships/hdphoto" Target="../media/hdphoto9.wdp"/><Relationship Id="rId4" Type="http://schemas.openxmlformats.org/officeDocument/2006/relationships/image" Target="../media/image4.png"/><Relationship Id="rId9" Type="http://schemas.microsoft.com/office/2007/relationships/hdphoto" Target="../media/hdphoto4.wdp"/><Relationship Id="rId14" Type="http://schemas.openxmlformats.org/officeDocument/2006/relationships/image" Target="../media/image9.png"/><Relationship Id="rId22"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hyperlink" Target="https://data.world/thatzprem/agriculture-india%20named%20as%20crop_production.csv"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76D394EA-6783-DCB1-61AC-4496268B6499}"/>
              </a:ext>
            </a:extLst>
          </p:cNvPr>
          <p:cNvSpPr txBox="1"/>
          <p:nvPr/>
        </p:nvSpPr>
        <p:spPr>
          <a:xfrm>
            <a:off x="1939212" y="123402"/>
            <a:ext cx="8313575" cy="2246769"/>
          </a:xfrm>
          <a:prstGeom prst="rect">
            <a:avLst/>
          </a:prstGeom>
          <a:noFill/>
        </p:spPr>
        <p:txBody>
          <a:bodyPr wrap="square" rtlCol="0">
            <a:spAutoFit/>
          </a:bodyPr>
          <a:lstStyle/>
          <a:p>
            <a:pPr algn="ctr"/>
            <a:endParaRPr lang="en-IN" sz="4400" b="1" i="0" u="none" strike="noStrike" baseline="0" dirty="0">
              <a:solidFill>
                <a:srgbClr val="4E944F"/>
              </a:solidFill>
              <a:latin typeface="Times New Roman" panose="02020603050405020304" pitchFamily="18" charset="0"/>
              <a:cs typeface="Times New Roman" panose="02020603050405020304" pitchFamily="18" charset="0"/>
            </a:endParaRPr>
          </a:p>
          <a:p>
            <a:pPr algn="ctr"/>
            <a:r>
              <a:rPr lang="en-IN" sz="4800" b="1" i="0" u="none" strike="noStrike" baseline="0" dirty="0">
                <a:solidFill>
                  <a:srgbClr val="4E944F"/>
                </a:solidFill>
                <a:latin typeface="Times New Roman" panose="02020603050405020304" pitchFamily="18" charset="0"/>
                <a:cs typeface="Times New Roman" panose="02020603050405020304" pitchFamily="18" charset="0"/>
              </a:rPr>
              <a:t> </a:t>
            </a:r>
            <a:r>
              <a:rPr lang="en-IN" sz="4800" b="1" dirty="0" err="1" smtClean="0">
                <a:solidFill>
                  <a:srgbClr val="4E944F"/>
                </a:solidFill>
                <a:latin typeface="Times New Roman" panose="02020603050405020304" pitchFamily="18" charset="0"/>
                <a:cs typeface="Times New Roman" panose="02020603050405020304" pitchFamily="18" charset="0"/>
              </a:rPr>
              <a:t>Banglore</a:t>
            </a:r>
            <a:r>
              <a:rPr lang="en-IN" sz="4800" b="1" i="0" u="none" strike="noStrike" baseline="0" dirty="0" smtClean="0">
                <a:solidFill>
                  <a:srgbClr val="4E944F"/>
                </a:solidFill>
                <a:latin typeface="Times New Roman" panose="02020603050405020304" pitchFamily="18" charset="0"/>
                <a:cs typeface="Times New Roman" panose="02020603050405020304" pitchFamily="18" charset="0"/>
              </a:rPr>
              <a:t> </a:t>
            </a:r>
            <a:r>
              <a:rPr lang="en-IN" sz="4800" b="1" dirty="0" err="1">
                <a:solidFill>
                  <a:srgbClr val="4E944F"/>
                </a:solidFill>
                <a:latin typeface="Times New Roman" panose="02020603050405020304" pitchFamily="18" charset="0"/>
                <a:cs typeface="Times New Roman" panose="02020603050405020304" pitchFamily="18" charset="0"/>
              </a:rPr>
              <a:t>Swiggy</a:t>
            </a:r>
            <a:r>
              <a:rPr lang="en-IN" sz="4800" b="1" dirty="0">
                <a:solidFill>
                  <a:srgbClr val="4E944F"/>
                </a:solidFill>
                <a:latin typeface="Times New Roman" panose="02020603050405020304" pitchFamily="18" charset="0"/>
                <a:cs typeface="Times New Roman" panose="02020603050405020304" pitchFamily="18" charset="0"/>
              </a:rPr>
              <a:t> </a:t>
            </a:r>
            <a:r>
              <a:rPr lang="en-IN" sz="4800" b="1" i="0" u="none" strike="noStrike" baseline="0" dirty="0">
                <a:solidFill>
                  <a:srgbClr val="4E944F"/>
                </a:solidFill>
                <a:latin typeface="Times New Roman" panose="02020603050405020304" pitchFamily="18" charset="0"/>
                <a:cs typeface="Times New Roman" panose="02020603050405020304" pitchFamily="18" charset="0"/>
              </a:rPr>
              <a:t>Data Analysis	</a:t>
            </a:r>
          </a:p>
        </p:txBody>
      </p:sp>
      <p:sp>
        <p:nvSpPr>
          <p:cNvPr id="6" name="TextBox 5">
            <a:extLst>
              <a:ext uri="{FF2B5EF4-FFF2-40B4-BE49-F238E27FC236}">
                <a16:creationId xmlns="" xmlns:a16="http://schemas.microsoft.com/office/drawing/2014/main" id="{F0E8FFD4-EB32-0991-B908-6D3F290A723B}"/>
              </a:ext>
            </a:extLst>
          </p:cNvPr>
          <p:cNvSpPr txBox="1"/>
          <p:nvPr/>
        </p:nvSpPr>
        <p:spPr>
          <a:xfrm>
            <a:off x="8229601" y="4982547"/>
            <a:ext cx="3620278" cy="830997"/>
          </a:xfrm>
          <a:prstGeom prst="rect">
            <a:avLst/>
          </a:prstGeom>
          <a:noFill/>
        </p:spPr>
        <p:txBody>
          <a:bodyPr wrap="square" rtlCol="0">
            <a:spAutoFit/>
          </a:bodyPr>
          <a:lstStyle/>
          <a:p>
            <a:pPr algn="ctr"/>
            <a:r>
              <a:rPr lang="en-US" sz="2400" b="1" dirty="0" err="1" smtClean="0">
                <a:solidFill>
                  <a:srgbClr val="FFFF00"/>
                </a:solidFill>
                <a:latin typeface="Times New Roman" panose="02020603050405020304" pitchFamily="18" charset="0"/>
                <a:cs typeface="Times New Roman" panose="02020603050405020304" pitchFamily="18" charset="0"/>
              </a:rPr>
              <a:t>Prashant</a:t>
            </a:r>
            <a:r>
              <a:rPr lang="en-US" sz="2400" b="1" dirty="0" smtClean="0">
                <a:solidFill>
                  <a:srgbClr val="FFFF00"/>
                </a:solidFill>
                <a:latin typeface="Times New Roman" panose="02020603050405020304" pitchFamily="18" charset="0"/>
                <a:cs typeface="Times New Roman" panose="02020603050405020304" pitchFamily="18" charset="0"/>
              </a:rPr>
              <a:t> </a:t>
            </a:r>
            <a:r>
              <a:rPr lang="en-US" sz="2400" b="1" dirty="0" err="1" smtClean="0">
                <a:solidFill>
                  <a:srgbClr val="FFFF00"/>
                </a:solidFill>
                <a:latin typeface="Times New Roman" panose="02020603050405020304" pitchFamily="18" charset="0"/>
                <a:cs typeface="Times New Roman" panose="02020603050405020304" pitchFamily="18" charset="0"/>
              </a:rPr>
              <a:t>Naima</a:t>
            </a:r>
            <a:endParaRPr lang="en-US" sz="2400" b="1" dirty="0" smtClean="0">
              <a:solidFill>
                <a:srgbClr val="FFFF00"/>
              </a:solidFill>
              <a:latin typeface="Times New Roman" panose="02020603050405020304" pitchFamily="18" charset="0"/>
              <a:cs typeface="Times New Roman" panose="02020603050405020304" pitchFamily="18" charset="0"/>
            </a:endParaRPr>
          </a:p>
          <a:p>
            <a:pPr algn="ctr"/>
            <a:r>
              <a:rPr lang="en-US" sz="2400" b="1" dirty="0" smtClean="0">
                <a:solidFill>
                  <a:srgbClr val="FFFF00"/>
                </a:solidFill>
                <a:latin typeface="Times New Roman" panose="02020603050405020304" pitchFamily="18" charset="0"/>
                <a:cs typeface="Times New Roman" panose="02020603050405020304" pitchFamily="18" charset="0"/>
              </a:rPr>
              <a:t>iNeuron.ai</a:t>
            </a:r>
            <a:endParaRPr lang="en-IN" sz="2400" b="1" dirty="0">
              <a:solidFill>
                <a:srgbClr val="FFFF00"/>
              </a:solidFill>
              <a:latin typeface="Times New Roman" panose="02020603050405020304" pitchFamily="18" charset="0"/>
              <a:cs typeface="Times New Roman" panose="02020603050405020304" pitchFamily="18" charset="0"/>
            </a:endParaRPr>
          </a:p>
        </p:txBody>
      </p:sp>
      <p:pic>
        <p:nvPicPr>
          <p:cNvPr id="1028" name="Picture 4" descr="Swiggy : Food Delivery &amp; More – Apps on Google Play">
            <a:extLst>
              <a:ext uri="{FF2B5EF4-FFF2-40B4-BE49-F238E27FC236}">
                <a16:creationId xmlns="" xmlns:a16="http://schemas.microsoft.com/office/drawing/2014/main" id="{AF1C8E66-3EAC-03F6-5191-571996FF913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64707" y="741145"/>
            <a:ext cx="2143125" cy="17036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wiggy : Food Delivery &amp; More – Apps on Google Play">
            <a:extLst>
              <a:ext uri="{FF2B5EF4-FFF2-40B4-BE49-F238E27FC236}">
                <a16:creationId xmlns="" xmlns:a16="http://schemas.microsoft.com/office/drawing/2014/main" id="{DCCCA4B8-BA3A-8CBF-5FFF-159A888E4EA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968177" y="666500"/>
            <a:ext cx="2143125" cy="170367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xclusive: Swiggy introduces Domino's akin '30 minutes delivery or free'  feature">
            <a:extLst>
              <a:ext uri="{FF2B5EF4-FFF2-40B4-BE49-F238E27FC236}">
                <a16:creationId xmlns="" xmlns:a16="http://schemas.microsoft.com/office/drawing/2014/main" id="{61620B0B-45F6-A51B-3877-960C7AEE2B6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285811" y="1200647"/>
            <a:ext cx="4430189" cy="213260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5 Swiggy Campaigns We Absolutely Love! - Postcard Media">
            <a:extLst>
              <a:ext uri="{FF2B5EF4-FFF2-40B4-BE49-F238E27FC236}">
                <a16:creationId xmlns="" xmlns:a16="http://schemas.microsoft.com/office/drawing/2014/main" id="{C722D1C0-4D8A-FC1D-B90E-0AEAFC4FA51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9421" y="261624"/>
            <a:ext cx="4098156" cy="289908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Swiggy Coupons, Promo Codes &amp; Offers → Flat ₹150 OFF + Free Delivery for  Jul 2022">
            <a:extLst>
              <a:ext uri="{FF2B5EF4-FFF2-40B4-BE49-F238E27FC236}">
                <a16:creationId xmlns="" xmlns:a16="http://schemas.microsoft.com/office/drawing/2014/main" id="{63EA6B79-B4BF-A12B-176D-FADBA4EBD6A6}"/>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45689" y="2508392"/>
            <a:ext cx="2303679" cy="1432046"/>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ArtStation - Food Photography for Swiggy">
            <a:extLst>
              <a:ext uri="{FF2B5EF4-FFF2-40B4-BE49-F238E27FC236}">
                <a16:creationId xmlns="" xmlns:a16="http://schemas.microsoft.com/office/drawing/2014/main" id="{31803CBD-7734-3B7B-3922-A8F9E04E9114}"/>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07366" y="5484593"/>
            <a:ext cx="1813675" cy="1527703"/>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Perfect Spicy Veg Corner | Home delivery | Order online | Lal Bangla Jajmau  Sub Metro City Kanpur">
            <a:extLst>
              <a:ext uri="{FF2B5EF4-FFF2-40B4-BE49-F238E27FC236}">
                <a16:creationId xmlns="" xmlns:a16="http://schemas.microsoft.com/office/drawing/2014/main" id="{C7BCFDA0-6A15-AE03-9C24-0BFC4803DF14}"/>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5026256">
            <a:off x="2721815" y="3579544"/>
            <a:ext cx="196215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Thali &amp; Combo Wala | Home delivery | Order online | Gomti Nagar Gomti Nagar  Lucknow">
            <a:extLst>
              <a:ext uri="{FF2B5EF4-FFF2-40B4-BE49-F238E27FC236}">
                <a16:creationId xmlns="" xmlns:a16="http://schemas.microsoft.com/office/drawing/2014/main" id="{B5728F60-7110-6CD2-BA0C-13ED533D4EEA}"/>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041940">
            <a:off x="4393550" y="5130348"/>
            <a:ext cx="1546769" cy="1651249"/>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Food On Way | Home delivery | Order online | Satellite Prahlad Nagar  Ahmedabad">
            <a:extLst>
              <a:ext uri="{FF2B5EF4-FFF2-40B4-BE49-F238E27FC236}">
                <a16:creationId xmlns="" xmlns:a16="http://schemas.microsoft.com/office/drawing/2014/main" id="{04D12EEB-782F-AF1D-39FE-102C369550E3}"/>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666465" y="2570527"/>
            <a:ext cx="1485026" cy="159271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Fit Meals | Home delivery | Order online | Sattelite Vastrapur Ahmedabad">
            <a:extLst>
              <a:ext uri="{FF2B5EF4-FFF2-40B4-BE49-F238E27FC236}">
                <a16:creationId xmlns="" xmlns:a16="http://schemas.microsoft.com/office/drawing/2014/main" id="{B996480E-6BA6-7DBD-9A9F-CD6E6C4656BA}"/>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1818" y="3251119"/>
            <a:ext cx="1724955" cy="165508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Sangeetha Veg Restaurant | Home delivery | Order online | Gandhi Nagar  Adyar Chennai">
            <a:extLst>
              <a:ext uri="{FF2B5EF4-FFF2-40B4-BE49-F238E27FC236}">
                <a16:creationId xmlns="" xmlns:a16="http://schemas.microsoft.com/office/drawing/2014/main" id="{98202AFA-A3FF-3926-2E4F-DFC99A40C2D4}"/>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1215958">
            <a:off x="947990" y="4625424"/>
            <a:ext cx="1629913" cy="1739499"/>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URRY AND COMBO TWIST ( PURE VEG ) | Home delivery | Order online |  Konappana Agrahara Andheri West Mumbai">
            <a:extLst>
              <a:ext uri="{FF2B5EF4-FFF2-40B4-BE49-F238E27FC236}">
                <a16:creationId xmlns="" xmlns:a16="http://schemas.microsoft.com/office/drawing/2014/main" id="{52A3BF2F-6CFD-D959-403A-DBDCC82D8526}"/>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0408577">
            <a:off x="5019151" y="3820463"/>
            <a:ext cx="1595180" cy="185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47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8063FC4-4920-7795-7390-80FCC8EE6C99}"/>
              </a:ext>
            </a:extLst>
          </p:cNvPr>
          <p:cNvSpPr txBox="1"/>
          <p:nvPr/>
        </p:nvSpPr>
        <p:spPr>
          <a:xfrm>
            <a:off x="1054359" y="233266"/>
            <a:ext cx="6531429" cy="646331"/>
          </a:xfrm>
          <a:prstGeom prst="rect">
            <a:avLst/>
          </a:prstGeom>
          <a:noFill/>
        </p:spPr>
        <p:txBody>
          <a:bodyPr wrap="square" rtlCol="0">
            <a:spAutoFit/>
          </a:bodyPr>
          <a:lstStyle/>
          <a:p>
            <a:r>
              <a:rPr lang="en-IN" sz="3600" b="1" u="sng" dirty="0">
                <a:solidFill>
                  <a:srgbClr val="4E944F"/>
                </a:solidFill>
                <a:latin typeface="Times New Roman" panose="02020603050405020304" pitchFamily="18" charset="0"/>
                <a:cs typeface="Times New Roman" panose="02020603050405020304" pitchFamily="18" charset="0"/>
              </a:rPr>
              <a:t>Q &amp; A-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D303023A-95F7-B6F2-C91A-30032E352A35}"/>
              </a:ext>
            </a:extLst>
          </p:cNvPr>
          <p:cNvSpPr txBox="1"/>
          <p:nvPr/>
        </p:nvSpPr>
        <p:spPr>
          <a:xfrm>
            <a:off x="1054359" y="1184988"/>
            <a:ext cx="8546841" cy="6275051"/>
          </a:xfrm>
          <a:prstGeom prst="rect">
            <a:avLst/>
          </a:prstGeom>
          <a:noFill/>
        </p:spPr>
        <p:txBody>
          <a:bodyPr wrap="square" rtlCol="0">
            <a:spAutoFit/>
          </a:bodyPr>
          <a:lstStyle/>
          <a:p>
            <a:pPr>
              <a:lnSpc>
                <a:spcPct val="150000"/>
              </a:lnSpc>
            </a:pPr>
            <a:r>
              <a:rPr lang="en-IN" dirty="0">
                <a:solidFill>
                  <a:srgbClr val="663300"/>
                </a:solidFill>
                <a:latin typeface="Times New Roman" panose="02020603050405020304" pitchFamily="18" charset="0"/>
                <a:cs typeface="Times New Roman" panose="02020603050405020304" pitchFamily="18" charset="0"/>
              </a:rPr>
              <a:t>Q.1).  What’s the Source of Dataset ?</a:t>
            </a:r>
          </a:p>
          <a:p>
            <a:pPr algn="just">
              <a:lnSpc>
                <a:spcPct val="150000"/>
              </a:lnSpc>
            </a:pPr>
            <a:r>
              <a:rPr lang="en-IN" dirty="0">
                <a:solidFill>
                  <a:srgbClr val="663300"/>
                </a:solidFill>
                <a:latin typeface="Times New Roman" panose="02020603050405020304" pitchFamily="18" charset="0"/>
                <a:cs typeface="Times New Roman" panose="02020603050405020304" pitchFamily="18" charset="0"/>
              </a:rPr>
              <a:t>ANS – This Dataset is publicly available for research, Available at </a:t>
            </a:r>
            <a:r>
              <a:rPr lang="en-IN" dirty="0">
                <a:solidFill>
                  <a:srgbClr val="0563C1"/>
                </a:solidFill>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https://drive.google.com/drive/folders/1FkmFVL8wlJmQWP1z52TD8PlhOJhitTyI?usp=s </a:t>
            </a:r>
            <a:r>
              <a:rPr lang="en-IN" dirty="0">
                <a:solidFill>
                  <a:srgbClr val="663300"/>
                </a:solidFill>
                <a:latin typeface="Times New Roman" panose="02020603050405020304" pitchFamily="18" charset="0"/>
                <a:cs typeface="Times New Roman" panose="02020603050405020304" pitchFamily="18" charset="0"/>
              </a:rPr>
              <a:t>named as </a:t>
            </a:r>
            <a:r>
              <a:rPr lang="en-IN" dirty="0" err="1">
                <a:solidFill>
                  <a:srgbClr val="663300"/>
                </a:solidFill>
                <a:latin typeface="Times New Roman" panose="02020603050405020304" pitchFamily="18" charset="0"/>
                <a:cs typeface="Times New Roman" panose="02020603050405020304" pitchFamily="18" charset="0"/>
              </a:rPr>
              <a:t>Swiggy</a:t>
            </a:r>
            <a:r>
              <a:rPr lang="en-IN" dirty="0">
                <a:solidFill>
                  <a:srgbClr val="663300"/>
                </a:solidFill>
                <a:latin typeface="Times New Roman" panose="02020603050405020304" pitchFamily="18" charset="0"/>
                <a:cs typeface="Times New Roman" panose="02020603050405020304" pitchFamily="18" charset="0"/>
              </a:rPr>
              <a:t> Bangalore Outlet Details.csv.</a:t>
            </a:r>
          </a:p>
          <a:p>
            <a:pPr algn="just">
              <a:lnSpc>
                <a:spcPct val="150000"/>
              </a:lnSpc>
            </a:pPr>
            <a:r>
              <a:rPr lang="en-IN" dirty="0">
                <a:solidFill>
                  <a:srgbClr val="663300"/>
                </a:solidFill>
                <a:latin typeface="Times New Roman" panose="02020603050405020304" pitchFamily="18" charset="0"/>
                <a:cs typeface="Times New Roman" panose="02020603050405020304" pitchFamily="18" charset="0"/>
              </a:rPr>
              <a:t>Q.2).  What was the Type of Dataset ?</a:t>
            </a:r>
          </a:p>
          <a:p>
            <a:pPr algn="just">
              <a:lnSpc>
                <a:spcPct val="150000"/>
              </a:lnSpc>
            </a:pPr>
            <a:r>
              <a:rPr lang="en-IN" dirty="0">
                <a:solidFill>
                  <a:srgbClr val="663300"/>
                </a:solidFill>
                <a:latin typeface="Times New Roman" panose="02020603050405020304" pitchFamily="18" charset="0"/>
                <a:cs typeface="Times New Roman" panose="02020603050405020304" pitchFamily="18" charset="0"/>
              </a:rPr>
              <a:t>ANS – The Data was available in csv format. </a:t>
            </a:r>
          </a:p>
          <a:p>
            <a:pPr marL="0" indent="0" algn="just">
              <a:lnSpc>
                <a:spcPct val="150000"/>
              </a:lnSpc>
              <a:buNone/>
            </a:pPr>
            <a:r>
              <a:rPr lang="en-IN" dirty="0">
                <a:solidFill>
                  <a:srgbClr val="663300"/>
                </a:solidFill>
                <a:latin typeface="Times New Roman" panose="02020603050405020304" pitchFamily="18" charset="0"/>
                <a:cs typeface="Times New Roman" panose="02020603050405020304" pitchFamily="18" charset="0"/>
              </a:rPr>
              <a:t>Q.3). </a:t>
            </a:r>
            <a:r>
              <a:rPr lang="en-US" dirty="0">
                <a:solidFill>
                  <a:srgbClr val="663300"/>
                </a:solidFill>
                <a:latin typeface="Times New Roman" panose="02020603050405020304" pitchFamily="18" charset="0"/>
                <a:cs typeface="Times New Roman" panose="02020603050405020304" pitchFamily="18" charset="0"/>
              </a:rPr>
              <a:t>What’s the complete flow you followed in this Project?</a:t>
            </a:r>
          </a:p>
          <a:p>
            <a:pPr marL="0" indent="0" algn="just">
              <a:lnSpc>
                <a:spcPct val="150000"/>
              </a:lnSpc>
              <a:buNone/>
            </a:pPr>
            <a:r>
              <a:rPr lang="en-US" dirty="0">
                <a:solidFill>
                  <a:srgbClr val="663300"/>
                </a:solidFill>
                <a:latin typeface="Times New Roman" panose="02020603050405020304" pitchFamily="18" charset="0"/>
                <a:cs typeface="Times New Roman" panose="02020603050405020304" pitchFamily="18" charset="0"/>
              </a:rPr>
              <a:t>ANS </a:t>
            </a:r>
            <a:r>
              <a:rPr lang="en-IN" dirty="0">
                <a:solidFill>
                  <a:srgbClr val="663300"/>
                </a:solidFill>
                <a:latin typeface="Times New Roman" panose="02020603050405020304" pitchFamily="18" charset="0"/>
                <a:cs typeface="Times New Roman" panose="02020603050405020304" pitchFamily="18" charset="0"/>
              </a:rPr>
              <a:t>– </a:t>
            </a:r>
            <a:r>
              <a:rPr lang="en-US" dirty="0">
                <a:solidFill>
                  <a:srgbClr val="663300"/>
                </a:solidFill>
                <a:latin typeface="Times New Roman" panose="02020603050405020304" pitchFamily="18" charset="0"/>
                <a:cs typeface="Times New Roman" panose="02020603050405020304" pitchFamily="18" charset="0"/>
              </a:rPr>
              <a:t>Refer all slides in sequence for better Understanding</a:t>
            </a:r>
            <a:r>
              <a:rPr lang="en-US" dirty="0"/>
              <a:t>.</a:t>
            </a:r>
          </a:p>
          <a:p>
            <a:pPr marL="0" indent="0" algn="just">
              <a:lnSpc>
                <a:spcPct val="150000"/>
              </a:lnSpc>
              <a:buNone/>
            </a:pPr>
            <a:r>
              <a:rPr lang="en-US" dirty="0">
                <a:solidFill>
                  <a:srgbClr val="663300"/>
                </a:solidFill>
                <a:latin typeface="Times New Roman" panose="02020603050405020304" pitchFamily="18" charset="0"/>
                <a:cs typeface="Times New Roman" panose="02020603050405020304" pitchFamily="18" charset="0"/>
              </a:rPr>
              <a:t>Q. 4). What steps should I follow to get insights from the data?</a:t>
            </a:r>
          </a:p>
          <a:p>
            <a:pPr marL="0" indent="0" algn="just">
              <a:lnSpc>
                <a:spcPct val="150000"/>
              </a:lnSpc>
              <a:buNone/>
            </a:pPr>
            <a:r>
              <a:rPr lang="en-US" dirty="0">
                <a:solidFill>
                  <a:srgbClr val="663300"/>
                </a:solidFill>
                <a:latin typeface="Times New Roman" panose="02020603050405020304" pitchFamily="18" charset="0"/>
                <a:cs typeface="Times New Roman" panose="02020603050405020304" pitchFamily="18" charset="0"/>
              </a:rPr>
              <a:t>Step1 – Download the data and store it in a location in your PC.</a:t>
            </a:r>
          </a:p>
          <a:p>
            <a:pPr algn="just">
              <a:lnSpc>
                <a:spcPct val="150000"/>
              </a:lnSpc>
            </a:pPr>
            <a:r>
              <a:rPr lang="en-US" dirty="0">
                <a:solidFill>
                  <a:srgbClr val="663300"/>
                </a:solidFill>
                <a:latin typeface="Times New Roman" panose="02020603050405020304" pitchFamily="18" charset="0"/>
                <a:cs typeface="Times New Roman" panose="02020603050405020304" pitchFamily="18" charset="0"/>
              </a:rPr>
              <a:t>Step2 – Open </a:t>
            </a:r>
            <a:r>
              <a:rPr lang="en-IN" dirty="0" err="1" smtClean="0">
                <a:solidFill>
                  <a:srgbClr val="663300"/>
                </a:solidFill>
                <a:latin typeface="Times New Roman" panose="02020603050405020304" pitchFamily="18" charset="0"/>
                <a:cs typeface="Times New Roman" panose="02020603050405020304" pitchFamily="18" charset="0"/>
              </a:rPr>
              <a:t>Swiggy_Bangalore_Data_Analysis</a:t>
            </a:r>
            <a:r>
              <a:rPr lang="en-US" dirty="0">
                <a:solidFill>
                  <a:srgbClr val="663300"/>
                </a:solidFill>
                <a:latin typeface="Times New Roman" panose="02020603050405020304" pitchFamily="18" charset="0"/>
                <a:cs typeface="Times New Roman" panose="02020603050405020304" pitchFamily="18" charset="0"/>
              </a:rPr>
              <a:t>.</a:t>
            </a:r>
            <a:r>
              <a:rPr lang="en-US" dirty="0" err="1">
                <a:solidFill>
                  <a:srgbClr val="663300"/>
                </a:solidFill>
                <a:latin typeface="Times New Roman" panose="02020603050405020304" pitchFamily="18" charset="0"/>
                <a:cs typeface="Times New Roman" panose="02020603050405020304" pitchFamily="18" charset="0"/>
              </a:rPr>
              <a:t>pbix</a:t>
            </a:r>
            <a:r>
              <a:rPr lang="en-US" dirty="0">
                <a:solidFill>
                  <a:srgbClr val="663300"/>
                </a:solidFill>
                <a:latin typeface="Times New Roman" panose="02020603050405020304" pitchFamily="18" charset="0"/>
                <a:cs typeface="Times New Roman" panose="02020603050405020304" pitchFamily="18" charset="0"/>
              </a:rPr>
              <a:t> file in your pc and then you can see all the insights</a:t>
            </a:r>
            <a:r>
              <a:rPr lang="en-US" dirty="0"/>
              <a:t>. </a:t>
            </a:r>
            <a:endParaRPr lang="en-IN" dirty="0"/>
          </a:p>
          <a:p>
            <a:pPr marL="0" indent="0">
              <a:lnSpc>
                <a:spcPct val="150000"/>
              </a:lnSpc>
              <a:buNone/>
            </a:pPr>
            <a:endParaRPr lang="en-US" dirty="0"/>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202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AA40C98-DA13-5F2B-022F-CD492DB2B78B}"/>
              </a:ext>
            </a:extLst>
          </p:cNvPr>
          <p:cNvSpPr txBox="1"/>
          <p:nvPr/>
        </p:nvSpPr>
        <p:spPr>
          <a:xfrm>
            <a:off x="1082352" y="858416"/>
            <a:ext cx="3834882" cy="646331"/>
          </a:xfrm>
          <a:prstGeom prst="rect">
            <a:avLst/>
          </a:prstGeom>
          <a:noFill/>
        </p:spPr>
        <p:txBody>
          <a:bodyPr wrap="square" rtlCol="0">
            <a:spAutoFit/>
          </a:bodyPr>
          <a:lstStyle/>
          <a:p>
            <a:r>
              <a:rPr lang="en-IN" sz="3600" b="1" i="0" u="sng" strike="noStrike" baseline="0" dirty="0">
                <a:solidFill>
                  <a:srgbClr val="4E944F"/>
                </a:solidFill>
                <a:latin typeface="Times New Roman" panose="02020603050405020304" pitchFamily="18" charset="0"/>
                <a:cs typeface="Times New Roman" panose="02020603050405020304" pitchFamily="18" charset="0"/>
              </a:rPr>
              <a:t>OBJECTIVES</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57DC375A-1F34-E6D7-3982-36F8488143D7}"/>
              </a:ext>
            </a:extLst>
          </p:cNvPr>
          <p:cNvSpPr txBox="1"/>
          <p:nvPr/>
        </p:nvSpPr>
        <p:spPr>
          <a:xfrm>
            <a:off x="1082352" y="2341984"/>
            <a:ext cx="8042987" cy="42473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of the </a:t>
            </a:r>
            <a:r>
              <a:rPr lang="en-IN" dirty="0" smtClean="0">
                <a:solidFill>
                  <a:srgbClr val="663300"/>
                </a:solidFill>
                <a:latin typeface="Times New Roman" panose="02020603050405020304" pitchFamily="18" charset="0"/>
                <a:cs typeface="Times New Roman" panose="02020603050405020304" pitchFamily="18" charset="0"/>
              </a:rPr>
              <a:t>Restaurants </a:t>
            </a:r>
            <a:r>
              <a:rPr lang="en-IN" dirty="0">
                <a:solidFill>
                  <a:srgbClr val="663300"/>
                </a:solidFill>
                <a:latin typeface="Times New Roman" panose="02020603050405020304" pitchFamily="18" charset="0"/>
                <a:cs typeface="Times New Roman" panose="02020603050405020304" pitchFamily="18" charset="0"/>
              </a:rPr>
              <a:t>comparison of different areas in Bangalore (India). The insight includes the top Restaurants by rating and price of the cuisines, it also provides us the leverage to select the top Restaurants by area-wise.</a:t>
            </a:r>
          </a:p>
          <a:p>
            <a:pPr marL="285750" indent="-285750" algn="just">
              <a:lnSpc>
                <a:spcPct val="150000"/>
              </a:lnSpc>
              <a:buFont typeface="Wingdings" panose="05000000000000000000" pitchFamily="2" charset="2"/>
              <a:buChar char="v"/>
            </a:pPr>
            <a:endParaRPr lang="en-IN" dirty="0">
              <a:solidFill>
                <a:srgbClr val="6633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about the top Restaurants according, the ratings must be between </a:t>
            </a:r>
            <a:r>
              <a:rPr lang="en-IN" dirty="0" smtClean="0">
                <a:solidFill>
                  <a:srgbClr val="663300"/>
                </a:solidFill>
                <a:latin typeface="Times New Roman" panose="02020603050405020304" pitchFamily="18" charset="0"/>
                <a:cs typeface="Times New Roman" panose="02020603050405020304" pitchFamily="18" charset="0"/>
              </a:rPr>
              <a:t>3.60 </a:t>
            </a:r>
            <a:r>
              <a:rPr lang="en-IN" dirty="0">
                <a:solidFill>
                  <a:srgbClr val="663300"/>
                </a:solidFill>
                <a:latin typeface="Times New Roman" panose="02020603050405020304" pitchFamily="18" charset="0"/>
                <a:cs typeface="Times New Roman" panose="02020603050405020304" pitchFamily="18" charset="0"/>
              </a:rPr>
              <a:t>to </a:t>
            </a:r>
            <a:r>
              <a:rPr lang="en-IN" dirty="0" smtClean="0">
                <a:solidFill>
                  <a:srgbClr val="663300"/>
                </a:solidFill>
                <a:latin typeface="Times New Roman" panose="02020603050405020304" pitchFamily="18" charset="0"/>
                <a:cs typeface="Times New Roman" panose="02020603050405020304" pitchFamily="18" charset="0"/>
              </a:rPr>
              <a:t>4.80 </a:t>
            </a:r>
            <a:r>
              <a:rPr lang="en-IN" dirty="0">
                <a:solidFill>
                  <a:srgbClr val="663300"/>
                </a:solidFill>
                <a:latin typeface="Times New Roman" panose="02020603050405020304" pitchFamily="18" charset="0"/>
                <a:cs typeface="Times New Roman" panose="02020603050405020304" pitchFamily="18" charset="0"/>
              </a:rPr>
              <a:t>and there is slicer for price range, the data would be change when we increase of decrease the price range. These insights will help the stakeholders to decide which </a:t>
            </a:r>
            <a:r>
              <a:rPr lang="en-IN" dirty="0" smtClean="0">
                <a:solidFill>
                  <a:srgbClr val="663300"/>
                </a:solidFill>
                <a:latin typeface="Times New Roman" panose="02020603050405020304" pitchFamily="18" charset="0"/>
                <a:cs typeface="Times New Roman" panose="02020603050405020304" pitchFamily="18" charset="0"/>
              </a:rPr>
              <a:t>Restaurant </a:t>
            </a:r>
            <a:r>
              <a:rPr lang="en-IN" dirty="0">
                <a:solidFill>
                  <a:srgbClr val="663300"/>
                </a:solidFill>
                <a:latin typeface="Times New Roman" panose="02020603050405020304" pitchFamily="18" charset="0"/>
                <a:cs typeface="Times New Roman" panose="02020603050405020304" pitchFamily="18" charset="0"/>
              </a:rPr>
              <a:t>is the best in a particular area with top rating.</a:t>
            </a:r>
            <a:endParaRPr lang="en-IN" dirty="0">
              <a:solidFill>
                <a:srgbClr val="663300"/>
              </a:solidFill>
            </a:endParaRPr>
          </a:p>
        </p:txBody>
      </p:sp>
    </p:spTree>
    <p:extLst>
      <p:ext uri="{BB962C8B-B14F-4D97-AF65-F5344CB8AC3E}">
        <p14:creationId xmlns:p14="http://schemas.microsoft.com/office/powerpoint/2010/main" val="1076386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0572979-C3B2-5E14-0D9C-D66CD21BF17F}"/>
              </a:ext>
            </a:extLst>
          </p:cNvPr>
          <p:cNvSpPr txBox="1"/>
          <p:nvPr/>
        </p:nvSpPr>
        <p:spPr>
          <a:xfrm>
            <a:off x="1082351" y="1040058"/>
            <a:ext cx="7044611" cy="923330"/>
          </a:xfrm>
          <a:prstGeom prst="rect">
            <a:avLst/>
          </a:prstGeom>
          <a:noFill/>
        </p:spPr>
        <p:txBody>
          <a:bodyPr wrap="square" rtlCol="0">
            <a:spAutoFit/>
          </a:bodyPr>
          <a:lstStyle/>
          <a:p>
            <a:r>
              <a:rPr lang="en-US" sz="3600" b="1" u="sng" dirty="0">
                <a:solidFill>
                  <a:srgbClr val="4E944F"/>
                </a:solidFill>
                <a:latin typeface="Times New Roman" panose="02020603050405020304" pitchFamily="18" charset="0"/>
                <a:cs typeface="Times New Roman" panose="02020603050405020304" pitchFamily="18" charset="0"/>
              </a:rPr>
              <a:t>DATA</a:t>
            </a:r>
            <a:r>
              <a:rPr lang="en-US" sz="2800" b="1" u="sng" dirty="0">
                <a:solidFill>
                  <a:srgbClr val="4E944F"/>
                </a:solidFill>
                <a:latin typeface="Times New Roman" panose="02020603050405020304" pitchFamily="18" charset="0"/>
                <a:cs typeface="Times New Roman" panose="02020603050405020304" pitchFamily="18" charset="0"/>
              </a:rPr>
              <a:t> </a:t>
            </a:r>
            <a:r>
              <a:rPr lang="en-US" sz="3600" b="1" u="sng" dirty="0">
                <a:solidFill>
                  <a:srgbClr val="4E944F"/>
                </a:solidFill>
                <a:latin typeface="Times New Roman" panose="02020603050405020304" pitchFamily="18" charset="0"/>
                <a:cs typeface="Times New Roman" panose="02020603050405020304" pitchFamily="18" charset="0"/>
              </a:rPr>
              <a:t>SHARING</a:t>
            </a:r>
            <a:r>
              <a:rPr lang="en-US" sz="2800" b="1" u="sng" dirty="0">
                <a:solidFill>
                  <a:srgbClr val="4E944F"/>
                </a:solidFill>
                <a:latin typeface="Times New Roman" panose="02020603050405020304" pitchFamily="18" charset="0"/>
                <a:cs typeface="Times New Roman" panose="02020603050405020304" pitchFamily="18" charset="0"/>
              </a:rPr>
              <a:t> </a:t>
            </a:r>
            <a:r>
              <a:rPr lang="en-US" sz="3600" b="1" u="sng" dirty="0">
                <a:solidFill>
                  <a:srgbClr val="4E944F"/>
                </a:solidFill>
                <a:latin typeface="Times New Roman" panose="02020603050405020304" pitchFamily="18" charset="0"/>
                <a:cs typeface="Times New Roman" panose="02020603050405020304" pitchFamily="18" charset="0"/>
              </a:rPr>
              <a:t>AGREEMENT</a:t>
            </a:r>
            <a:r>
              <a:rPr lang="en-US" sz="2800" b="1" u="sng" dirty="0">
                <a:solidFill>
                  <a:srgbClr val="4E944F"/>
                </a:solidFill>
                <a:latin typeface="Times New Roman" panose="02020603050405020304" pitchFamily="18" charset="0"/>
                <a:cs typeface="Times New Roman" panose="02020603050405020304" pitchFamily="18" charset="0"/>
              </a:rPr>
              <a:t> -</a:t>
            </a:r>
          </a:p>
          <a:p>
            <a:endParaRPr lang="en-IN" u="sng" dirty="0">
              <a:solidFill>
                <a:srgbClr val="4E944F"/>
              </a:solidFill>
            </a:endParaRPr>
          </a:p>
        </p:txBody>
      </p:sp>
      <p:sp>
        <p:nvSpPr>
          <p:cNvPr id="8" name="TextBox 7">
            <a:extLst>
              <a:ext uri="{FF2B5EF4-FFF2-40B4-BE49-F238E27FC236}">
                <a16:creationId xmlns="" xmlns:a16="http://schemas.microsoft.com/office/drawing/2014/main" id="{CE9CD0BC-6437-C6D3-9613-A78F64D5F55A}"/>
              </a:ext>
            </a:extLst>
          </p:cNvPr>
          <p:cNvSpPr txBox="1"/>
          <p:nvPr/>
        </p:nvSpPr>
        <p:spPr>
          <a:xfrm>
            <a:off x="1082351" y="2551837"/>
            <a:ext cx="8042987" cy="253556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Sample File Name (ex. </a:t>
            </a:r>
            <a:r>
              <a:rPr lang="en-IN" dirty="0" err="1">
                <a:solidFill>
                  <a:srgbClr val="663300"/>
                </a:solidFill>
                <a:latin typeface="Times New Roman" panose="02020603050405020304" pitchFamily="18" charset="0"/>
                <a:cs typeface="Times New Roman" panose="02020603050405020304" pitchFamily="18" charset="0"/>
              </a:rPr>
              <a:t>Swiggy</a:t>
            </a:r>
            <a:r>
              <a:rPr lang="en-IN" dirty="0">
                <a:solidFill>
                  <a:srgbClr val="663300"/>
                </a:solidFill>
                <a:latin typeface="Times New Roman" panose="02020603050405020304" pitchFamily="18" charset="0"/>
                <a:cs typeface="Times New Roman" panose="02020603050405020304" pitchFamily="18" charset="0"/>
              </a:rPr>
              <a:t> Bangalore Outlet Details.csv)</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Length of Data Stamp (8 digits)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Length of Time Stamp (6 digits)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Number of columns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Column Name</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Column Data Type</a:t>
            </a:r>
          </a:p>
        </p:txBody>
      </p:sp>
    </p:spTree>
    <p:extLst>
      <p:ext uri="{BB962C8B-B14F-4D97-AF65-F5344CB8AC3E}">
        <p14:creationId xmlns:p14="http://schemas.microsoft.com/office/powerpoint/2010/main" val="1495082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C025067-15E3-DA40-9882-2FF9B214695F}"/>
              </a:ext>
            </a:extLst>
          </p:cNvPr>
          <p:cNvSpPr txBox="1"/>
          <p:nvPr/>
        </p:nvSpPr>
        <p:spPr>
          <a:xfrm>
            <a:off x="1082351" y="858416"/>
            <a:ext cx="4460033" cy="646331"/>
          </a:xfrm>
          <a:prstGeom prst="rect">
            <a:avLst/>
          </a:prstGeom>
          <a:noFill/>
        </p:spPr>
        <p:txBody>
          <a:bodyPr wrap="square" rtlCol="0">
            <a:spAutoFit/>
          </a:bodyPr>
          <a:lstStyle/>
          <a:p>
            <a:r>
              <a:rPr lang="en-IN" sz="3600" b="1" u="sng" dirty="0">
                <a:solidFill>
                  <a:srgbClr val="4E944F"/>
                </a:solidFill>
                <a:latin typeface="Times New Roman" panose="02020603050405020304" pitchFamily="18" charset="0"/>
                <a:cs typeface="Times New Roman" panose="02020603050405020304" pitchFamily="18" charset="0"/>
              </a:rPr>
              <a:t>ARCHITECTURE</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xmlns="" id="{9F15CCF1-FD04-C03E-EDC9-446CF195D70E}"/>
              </a:ext>
            </a:extLst>
          </p:cNvPr>
          <p:cNvPicPr>
            <a:picLocks noChangeAspect="1"/>
          </p:cNvPicPr>
          <p:nvPr/>
        </p:nvPicPr>
        <p:blipFill rotWithShape="1">
          <a:blip r:embed="rId2">
            <a:extLst>
              <a:ext uri="{28A0092B-C50C-407E-A947-70E740481C1C}">
                <a14:useLocalDpi xmlns:a14="http://schemas.microsoft.com/office/drawing/2010/main" val="0"/>
              </a:ext>
            </a:extLst>
          </a:blip>
          <a:srcRect l="2166" t="11490" r="80509" b="61127"/>
          <a:stretch/>
        </p:blipFill>
        <p:spPr>
          <a:xfrm>
            <a:off x="1537849" y="3395760"/>
            <a:ext cx="1220235" cy="806226"/>
          </a:xfrm>
          <a:prstGeom prst="rect">
            <a:avLst/>
          </a:prstGeom>
        </p:spPr>
      </p:pic>
      <p:pic>
        <p:nvPicPr>
          <p:cNvPr id="5" name="Picture 4" descr="Diagram&#10;&#10;Description automatically generated">
            <a:extLst>
              <a:ext uri="{FF2B5EF4-FFF2-40B4-BE49-F238E27FC236}">
                <a16:creationId xmlns:a16="http://schemas.microsoft.com/office/drawing/2014/main" xmlns="" id="{19FFC471-822E-855D-735A-A628639F00D6}"/>
              </a:ext>
            </a:extLst>
          </p:cNvPr>
          <p:cNvPicPr>
            <a:picLocks noChangeAspect="1"/>
          </p:cNvPicPr>
          <p:nvPr/>
        </p:nvPicPr>
        <p:blipFill rotWithShape="1">
          <a:blip r:embed="rId2">
            <a:extLst>
              <a:ext uri="{28A0092B-C50C-407E-A947-70E740481C1C}">
                <a14:useLocalDpi xmlns:a14="http://schemas.microsoft.com/office/drawing/2010/main" val="0"/>
              </a:ext>
            </a:extLst>
          </a:blip>
          <a:srcRect l="26983" t="5323" r="58657" b="60324"/>
          <a:stretch/>
        </p:blipFill>
        <p:spPr>
          <a:xfrm>
            <a:off x="3321561" y="3252716"/>
            <a:ext cx="1092314" cy="1092314"/>
          </a:xfrm>
          <a:prstGeom prst="rect">
            <a:avLst/>
          </a:prstGeom>
        </p:spPr>
      </p:pic>
      <p:pic>
        <p:nvPicPr>
          <p:cNvPr id="6" name="Picture 5" descr="Diagram&#10;&#10;Description automatically generated">
            <a:extLst>
              <a:ext uri="{FF2B5EF4-FFF2-40B4-BE49-F238E27FC236}">
                <a16:creationId xmlns:a16="http://schemas.microsoft.com/office/drawing/2014/main" xmlns="" id="{24E3E3DA-66F1-210D-21EB-47FE8D2E86C0}"/>
              </a:ext>
            </a:extLst>
          </p:cNvPr>
          <p:cNvPicPr>
            <a:picLocks noChangeAspect="1"/>
          </p:cNvPicPr>
          <p:nvPr/>
        </p:nvPicPr>
        <p:blipFill rotWithShape="1">
          <a:blip r:embed="rId2">
            <a:extLst>
              <a:ext uri="{28A0092B-C50C-407E-A947-70E740481C1C}">
                <a14:useLocalDpi xmlns:a14="http://schemas.microsoft.com/office/drawing/2010/main" val="0"/>
              </a:ext>
            </a:extLst>
          </a:blip>
          <a:srcRect l="47912" t="10073" r="30089" b="58499"/>
          <a:stretch/>
        </p:blipFill>
        <p:spPr>
          <a:xfrm>
            <a:off x="4974454" y="3329126"/>
            <a:ext cx="1561855" cy="884779"/>
          </a:xfrm>
          <a:prstGeom prst="rect">
            <a:avLst/>
          </a:prstGeom>
        </p:spPr>
      </p:pic>
      <p:pic>
        <p:nvPicPr>
          <p:cNvPr id="7" name="Picture 6" descr="Diagram&#10;&#10;Description automatically generated">
            <a:extLst>
              <a:ext uri="{FF2B5EF4-FFF2-40B4-BE49-F238E27FC236}">
                <a16:creationId xmlns:a16="http://schemas.microsoft.com/office/drawing/2014/main" xmlns="" id="{78CBF261-ABA0-1723-191A-5F651A578420}"/>
              </a:ext>
            </a:extLst>
          </p:cNvPr>
          <p:cNvPicPr>
            <a:picLocks noChangeAspect="1"/>
          </p:cNvPicPr>
          <p:nvPr/>
        </p:nvPicPr>
        <p:blipFill rotWithShape="1">
          <a:blip r:embed="rId2">
            <a:extLst>
              <a:ext uri="{28A0092B-C50C-407E-A947-70E740481C1C}">
                <a14:useLocalDpi xmlns:a14="http://schemas.microsoft.com/office/drawing/2010/main" val="0"/>
              </a:ext>
            </a:extLst>
          </a:blip>
          <a:srcRect l="76341" t="12929" r="4713" b="63641"/>
          <a:stretch/>
        </p:blipFill>
        <p:spPr>
          <a:xfrm>
            <a:off x="7045864" y="3420983"/>
            <a:ext cx="1462001" cy="755779"/>
          </a:xfrm>
          <a:prstGeom prst="rect">
            <a:avLst/>
          </a:prstGeom>
        </p:spPr>
      </p:pic>
      <p:pic>
        <p:nvPicPr>
          <p:cNvPr id="8" name="Picture 7" descr="Diagram&#10;&#10;Description automatically generated">
            <a:extLst>
              <a:ext uri="{FF2B5EF4-FFF2-40B4-BE49-F238E27FC236}">
                <a16:creationId xmlns:a16="http://schemas.microsoft.com/office/drawing/2014/main" xmlns="" id="{37AAADF0-8B39-70E2-69D2-A24636BE10FA}"/>
              </a:ext>
            </a:extLst>
          </p:cNvPr>
          <p:cNvPicPr>
            <a:picLocks noChangeAspect="1"/>
          </p:cNvPicPr>
          <p:nvPr/>
        </p:nvPicPr>
        <p:blipFill rotWithShape="1">
          <a:blip r:embed="rId2">
            <a:extLst>
              <a:ext uri="{28A0092B-C50C-407E-A947-70E740481C1C}">
                <a14:useLocalDpi xmlns:a14="http://schemas.microsoft.com/office/drawing/2010/main" val="0"/>
              </a:ext>
            </a:extLst>
          </a:blip>
          <a:srcRect l="71623" t="57874" r="1402" b="3332"/>
          <a:stretch/>
        </p:blipFill>
        <p:spPr>
          <a:xfrm>
            <a:off x="9017420" y="3241257"/>
            <a:ext cx="1859177" cy="1115233"/>
          </a:xfrm>
          <a:prstGeom prst="rect">
            <a:avLst/>
          </a:prstGeom>
        </p:spPr>
      </p:pic>
      <p:sp>
        <p:nvSpPr>
          <p:cNvPr id="9" name="Arrow: Right 14">
            <a:extLst>
              <a:ext uri="{FF2B5EF4-FFF2-40B4-BE49-F238E27FC236}">
                <a16:creationId xmlns:a16="http://schemas.microsoft.com/office/drawing/2014/main" xmlns="" id="{C9D50E3F-57AE-0F56-0667-57D39C0D25C2}"/>
              </a:ext>
            </a:extLst>
          </p:cNvPr>
          <p:cNvSpPr/>
          <p:nvPr/>
        </p:nvSpPr>
        <p:spPr>
          <a:xfrm>
            <a:off x="2758084" y="3699000"/>
            <a:ext cx="560579" cy="213064"/>
          </a:xfrm>
          <a:prstGeom prst="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15">
            <a:extLst>
              <a:ext uri="{FF2B5EF4-FFF2-40B4-BE49-F238E27FC236}">
                <a16:creationId xmlns:a16="http://schemas.microsoft.com/office/drawing/2014/main" xmlns="" id="{300D30D2-17EB-6EF9-F557-DE624543E904}"/>
              </a:ext>
            </a:extLst>
          </p:cNvPr>
          <p:cNvSpPr/>
          <p:nvPr/>
        </p:nvSpPr>
        <p:spPr>
          <a:xfrm>
            <a:off x="4413875" y="3699000"/>
            <a:ext cx="560579" cy="213064"/>
          </a:xfrm>
          <a:prstGeom prst="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6">
            <a:extLst>
              <a:ext uri="{FF2B5EF4-FFF2-40B4-BE49-F238E27FC236}">
                <a16:creationId xmlns:a16="http://schemas.microsoft.com/office/drawing/2014/main" xmlns="" id="{FFF3C87C-0355-27BC-04A9-B3B4C904CEA1}"/>
              </a:ext>
            </a:extLst>
          </p:cNvPr>
          <p:cNvSpPr/>
          <p:nvPr/>
        </p:nvSpPr>
        <p:spPr>
          <a:xfrm>
            <a:off x="6536309" y="3699000"/>
            <a:ext cx="509555" cy="213064"/>
          </a:xfrm>
          <a:prstGeom prst="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7">
            <a:extLst>
              <a:ext uri="{FF2B5EF4-FFF2-40B4-BE49-F238E27FC236}">
                <a16:creationId xmlns:a16="http://schemas.microsoft.com/office/drawing/2014/main" xmlns="" id="{511F6A7B-1202-A351-8297-2FA440EB62CF}"/>
              </a:ext>
            </a:extLst>
          </p:cNvPr>
          <p:cNvSpPr/>
          <p:nvPr/>
        </p:nvSpPr>
        <p:spPr>
          <a:xfrm>
            <a:off x="8507865" y="3699000"/>
            <a:ext cx="509555" cy="206404"/>
          </a:xfrm>
          <a:prstGeom prst="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8758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66DA7AA-043A-B4EE-DB8E-665D06678954}"/>
              </a:ext>
            </a:extLst>
          </p:cNvPr>
          <p:cNvSpPr txBox="1"/>
          <p:nvPr/>
        </p:nvSpPr>
        <p:spPr>
          <a:xfrm>
            <a:off x="1082351" y="858416"/>
            <a:ext cx="5150497" cy="646331"/>
          </a:xfrm>
          <a:prstGeom prst="rect">
            <a:avLst/>
          </a:prstGeom>
          <a:noFill/>
        </p:spPr>
        <p:txBody>
          <a:bodyPr wrap="square" rtlCol="0">
            <a:spAutoFit/>
          </a:bodyPr>
          <a:lstStyle/>
          <a:p>
            <a:r>
              <a:rPr lang="en-IN" sz="3600" b="1" i="0" u="sng" strike="noStrike" baseline="0" dirty="0">
                <a:solidFill>
                  <a:srgbClr val="4E944F"/>
                </a:solidFill>
                <a:latin typeface="Times New Roman" panose="02020603050405020304" pitchFamily="18" charset="0"/>
                <a:cs typeface="Times New Roman" panose="02020603050405020304" pitchFamily="18" charset="0"/>
              </a:rPr>
              <a:t>DATA OVERVIEW</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9870FC75-99CF-53CB-2017-38E7EFC6D5E8}"/>
              </a:ext>
            </a:extLst>
          </p:cNvPr>
          <p:cNvSpPr txBox="1"/>
          <p:nvPr/>
        </p:nvSpPr>
        <p:spPr>
          <a:xfrm>
            <a:off x="1082351" y="2351314"/>
            <a:ext cx="7262752"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Data includes single .csv file with all examples.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Number of Instance - </a:t>
            </a:r>
            <a:r>
              <a:rPr lang="en-IN" sz="1800" b="0" i="0" u="none" strike="noStrike" dirty="0" smtClean="0">
                <a:solidFill>
                  <a:srgbClr val="663300"/>
                </a:solidFill>
                <a:effectLst/>
                <a:latin typeface="Times New Roman" panose="02020603050405020304" pitchFamily="18" charset="0"/>
                <a:cs typeface="Times New Roman" panose="02020603050405020304" pitchFamily="18" charset="0"/>
              </a:rPr>
              <a:t>119</a:t>
            </a:r>
            <a:r>
              <a:rPr lang="en-IN" dirty="0" smtClean="0"/>
              <a:t> </a:t>
            </a:r>
            <a:r>
              <a:rPr lang="en-IN" dirty="0">
                <a:solidFill>
                  <a:srgbClr val="663300"/>
                </a:solidFill>
                <a:latin typeface="Times New Roman" panose="02020603050405020304" pitchFamily="18" charset="0"/>
                <a:cs typeface="Times New Roman" panose="02020603050405020304" pitchFamily="18" charset="0"/>
              </a:rPr>
              <a:t>for </a:t>
            </a:r>
            <a:r>
              <a:rPr lang="en-IN" dirty="0" err="1">
                <a:solidFill>
                  <a:srgbClr val="663300"/>
                </a:solidFill>
                <a:latin typeface="Times New Roman" panose="02020603050405020304" pitchFamily="18" charset="0"/>
                <a:cs typeface="Times New Roman" panose="02020603050405020304" pitchFamily="18" charset="0"/>
              </a:rPr>
              <a:t>Swiggy</a:t>
            </a:r>
            <a:r>
              <a:rPr lang="en-IN" dirty="0">
                <a:solidFill>
                  <a:srgbClr val="663300"/>
                </a:solidFill>
                <a:latin typeface="Times New Roman" panose="02020603050405020304" pitchFamily="18" charset="0"/>
                <a:cs typeface="Times New Roman" panose="02020603050405020304" pitchFamily="18" charset="0"/>
              </a:rPr>
              <a:t> Bangalore Outlet Details.csv</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Number of attributes – 5 attributes</a:t>
            </a:r>
          </a:p>
        </p:txBody>
      </p:sp>
    </p:spTree>
    <p:extLst>
      <p:ext uri="{BB962C8B-B14F-4D97-AF65-F5344CB8AC3E}">
        <p14:creationId xmlns:p14="http://schemas.microsoft.com/office/powerpoint/2010/main" val="138511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C8E1E05-EFF2-9D5D-A6B8-A4D4D7D0371A}"/>
              </a:ext>
            </a:extLst>
          </p:cNvPr>
          <p:cNvSpPr txBox="1"/>
          <p:nvPr/>
        </p:nvSpPr>
        <p:spPr>
          <a:xfrm>
            <a:off x="867747" y="858416"/>
            <a:ext cx="7968343" cy="584775"/>
          </a:xfrm>
          <a:prstGeom prst="rect">
            <a:avLst/>
          </a:prstGeom>
          <a:noFill/>
        </p:spPr>
        <p:txBody>
          <a:bodyPr wrap="square" rtlCol="0">
            <a:spAutoFit/>
          </a:bodyPr>
          <a:lstStyle/>
          <a:p>
            <a:r>
              <a:rPr lang="en-IN" sz="3200" b="1" i="0" u="sng" strike="noStrike" baseline="0" dirty="0">
                <a:solidFill>
                  <a:srgbClr val="4E944F"/>
                </a:solidFill>
                <a:latin typeface="Times New Roman" panose="02020603050405020304" pitchFamily="18" charset="0"/>
                <a:cs typeface="Times New Roman" panose="02020603050405020304" pitchFamily="18" charset="0"/>
              </a:rPr>
              <a:t>KEY PERFORMANCE INDICATORS</a:t>
            </a:r>
            <a:r>
              <a:rPr lang="en-IN" sz="2800" b="1" i="0" u="none" strike="noStrike" baseline="0" dirty="0">
                <a:solidFill>
                  <a:srgbClr val="4E944F"/>
                </a:solidFill>
                <a:latin typeface="Times New Roman" panose="02020603050405020304" pitchFamily="18" charset="0"/>
                <a:cs typeface="Times New Roman" panose="02020603050405020304" pitchFamily="18" charset="0"/>
              </a:rPr>
              <a:t>-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3AEE4C94-C48A-8CC0-D4CE-13FB01B30A09}"/>
              </a:ext>
            </a:extLst>
          </p:cNvPr>
          <p:cNvSpPr txBox="1"/>
          <p:nvPr/>
        </p:nvSpPr>
        <p:spPr>
          <a:xfrm>
            <a:off x="867747" y="2351314"/>
            <a:ext cx="8546841" cy="2951064"/>
          </a:xfrm>
          <a:prstGeom prst="rect">
            <a:avLst/>
          </a:prstGeom>
          <a:noFill/>
        </p:spPr>
        <p:txBody>
          <a:bodyPr wrap="square" rtlCol="0">
            <a:spAutoFit/>
          </a:bodyPr>
          <a:lstStyle/>
          <a:p>
            <a:pPr algn="just">
              <a:lnSpc>
                <a:spcPct val="150000"/>
              </a:lnSpc>
            </a:pPr>
            <a:r>
              <a:rPr lang="en-IN" sz="1800" dirty="0">
                <a:solidFill>
                  <a:srgbClr val="663300"/>
                </a:solidFill>
                <a:effectLst/>
                <a:latin typeface="Times New Roman" panose="02020603050405020304" pitchFamily="18" charset="0"/>
                <a:ea typeface="Calibri" panose="020F0502020204030204" pitchFamily="34" charset="0"/>
                <a:cs typeface="Times New Roman" panose="02020603050405020304" pitchFamily="18" charset="0"/>
              </a:rPr>
              <a:t>Key indicators displaying a summary of the shop name with cuisine, information based on various parameters –</a:t>
            </a:r>
          </a:p>
          <a:p>
            <a:pPr marL="285750" indent="-285750" algn="just">
              <a:lnSpc>
                <a:spcPct val="150000"/>
              </a:lnSpc>
              <a:buFont typeface="Wingdings" panose="05000000000000000000" pitchFamily="2" charset="2"/>
              <a:buChar char="v"/>
            </a:pPr>
            <a:r>
              <a:rPr lang="en-US" i="0" dirty="0">
                <a:solidFill>
                  <a:srgbClr val="663300"/>
                </a:solidFill>
                <a:effectLst/>
                <a:latin typeface="Times New Roman" panose="02020603050405020304" pitchFamily="18" charset="0"/>
                <a:cs typeface="Times New Roman" panose="02020603050405020304" pitchFamily="18" charset="0"/>
              </a:rPr>
              <a:t>Name of Shops in Bangalore.</a:t>
            </a:r>
          </a:p>
          <a:p>
            <a:pPr marL="285750" indent="-285750" algn="just">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Name of cuisine corresponding to the given shop. </a:t>
            </a:r>
          </a:p>
          <a:p>
            <a:pPr marL="285750" indent="-285750" algn="just">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Location of the Shop in </a:t>
            </a:r>
            <a:r>
              <a:rPr lang="en-US" i="0" dirty="0">
                <a:solidFill>
                  <a:srgbClr val="663300"/>
                </a:solidFill>
                <a:effectLst/>
                <a:latin typeface="Times New Roman" panose="02020603050405020304" pitchFamily="18" charset="0"/>
                <a:cs typeface="Times New Roman" panose="02020603050405020304" pitchFamily="18" charset="0"/>
              </a:rPr>
              <a:t>Bangalore</a:t>
            </a:r>
            <a:r>
              <a:rPr lang="en-US" dirty="0">
                <a:solidFill>
                  <a:srgbClr val="663300"/>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Rating of the shop (Between 1 to 5).</a:t>
            </a:r>
          </a:p>
          <a:p>
            <a:pPr marL="285750" indent="-285750" algn="just">
              <a:lnSpc>
                <a:spcPct val="150000"/>
              </a:lnSpc>
              <a:buFont typeface="Wingdings" panose="05000000000000000000" pitchFamily="2" charset="2"/>
              <a:buChar char="v"/>
            </a:pPr>
            <a:r>
              <a:rPr lang="en-US" dirty="0" err="1">
                <a:solidFill>
                  <a:srgbClr val="663300"/>
                </a:solidFill>
                <a:latin typeface="Times New Roman" panose="02020603050405020304" pitchFamily="18" charset="0"/>
                <a:cs typeface="Times New Roman" panose="02020603050405020304" pitchFamily="18" charset="0"/>
              </a:rPr>
              <a:t>Cost_for_Two</a:t>
            </a:r>
            <a:r>
              <a:rPr lang="en-US" dirty="0">
                <a:solidFill>
                  <a:srgbClr val="663300"/>
                </a:solidFill>
                <a:latin typeface="Times New Roman" panose="02020603050405020304" pitchFamily="18" charset="0"/>
                <a:cs typeface="Times New Roman" panose="02020603050405020304" pitchFamily="18" charset="0"/>
              </a:rPr>
              <a:t> (food price for two people).</a:t>
            </a:r>
          </a:p>
        </p:txBody>
      </p:sp>
    </p:spTree>
    <p:extLst>
      <p:ext uri="{BB962C8B-B14F-4D97-AF65-F5344CB8AC3E}">
        <p14:creationId xmlns:p14="http://schemas.microsoft.com/office/powerpoint/2010/main" val="2523719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A60F276-1F18-965A-9C5B-780565F95C77}"/>
              </a:ext>
            </a:extLst>
          </p:cNvPr>
          <p:cNvSpPr txBox="1"/>
          <p:nvPr/>
        </p:nvSpPr>
        <p:spPr>
          <a:xfrm>
            <a:off x="867747" y="858416"/>
            <a:ext cx="7968343" cy="584775"/>
          </a:xfrm>
          <a:prstGeom prst="rect">
            <a:avLst/>
          </a:prstGeom>
          <a:noFill/>
        </p:spPr>
        <p:txBody>
          <a:bodyPr wrap="square" rtlCol="0">
            <a:spAutoFit/>
          </a:bodyPr>
          <a:lstStyle/>
          <a:p>
            <a:r>
              <a:rPr lang="en-IN" sz="3200" b="1" i="0" u="sng" strike="noStrike" baseline="0" dirty="0">
                <a:solidFill>
                  <a:srgbClr val="4E944F"/>
                </a:solidFill>
                <a:latin typeface="Times New Roman" panose="02020603050405020304" pitchFamily="18" charset="0"/>
                <a:cs typeface="Times New Roman" panose="02020603050405020304" pitchFamily="18" charset="0"/>
              </a:rPr>
              <a:t>INSIGHT SUM</a:t>
            </a:r>
            <a:r>
              <a:rPr lang="en-IN" sz="3200" b="1" u="sng" dirty="0">
                <a:solidFill>
                  <a:srgbClr val="4E944F"/>
                </a:solidFill>
                <a:latin typeface="Times New Roman" panose="02020603050405020304" pitchFamily="18" charset="0"/>
                <a:cs typeface="Times New Roman" panose="02020603050405020304" pitchFamily="18" charset="0"/>
              </a:rPr>
              <a:t>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9C7D529-86DE-5B3B-CA47-2251B02882CF}"/>
              </a:ext>
            </a:extLst>
          </p:cNvPr>
          <p:cNvSpPr txBox="1"/>
          <p:nvPr/>
        </p:nvSpPr>
        <p:spPr>
          <a:xfrm>
            <a:off x="867747" y="1912776"/>
            <a:ext cx="8546841" cy="3831818"/>
          </a:xfrm>
          <a:prstGeom prst="rect">
            <a:avLst/>
          </a:prstGeom>
          <a:noFill/>
        </p:spPr>
        <p:txBody>
          <a:bodyPr wrap="square" rtlCol="0">
            <a:spAutoFit/>
          </a:bodyPr>
          <a:lstStyle/>
          <a:p>
            <a:pPr marL="342900" indent="-342900" algn="just">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a:t>
            </a:r>
            <a:r>
              <a:rPr lang="en-IN" dirty="0" smtClean="0">
                <a:solidFill>
                  <a:srgbClr val="663300"/>
                </a:solidFill>
                <a:latin typeface="Times New Roman" panose="02020603050405020304" pitchFamily="18" charset="0"/>
                <a:cs typeface="Times New Roman" panose="02020603050405020304" pitchFamily="18" charset="0"/>
              </a:rPr>
              <a:t>115 Restaurants </a:t>
            </a:r>
            <a:r>
              <a:rPr lang="en-IN" dirty="0">
                <a:solidFill>
                  <a:srgbClr val="663300"/>
                </a:solidFill>
                <a:latin typeface="Times New Roman" panose="02020603050405020304" pitchFamily="18" charset="0"/>
                <a:cs typeface="Times New Roman" panose="02020603050405020304" pitchFamily="18" charset="0"/>
              </a:rPr>
              <a:t>in Bangalore with </a:t>
            </a:r>
            <a:r>
              <a:rPr lang="en-IN" dirty="0" smtClean="0">
                <a:solidFill>
                  <a:srgbClr val="663300"/>
                </a:solidFill>
                <a:latin typeface="Times New Roman" panose="02020603050405020304" pitchFamily="18" charset="0"/>
                <a:cs typeface="Times New Roman" panose="02020603050405020304" pitchFamily="18" charset="0"/>
              </a:rPr>
              <a:t>79 </a:t>
            </a:r>
            <a:r>
              <a:rPr lang="en-IN" dirty="0">
                <a:solidFill>
                  <a:srgbClr val="663300"/>
                </a:solidFill>
                <a:latin typeface="Times New Roman" panose="02020603050405020304" pitchFamily="18" charset="0"/>
                <a:cs typeface="Times New Roman" panose="02020603050405020304" pitchFamily="18" charset="0"/>
              </a:rPr>
              <a:t>different cuisines in </a:t>
            </a:r>
            <a:r>
              <a:rPr lang="en-IN" dirty="0" smtClean="0">
                <a:solidFill>
                  <a:srgbClr val="663300"/>
                </a:solidFill>
                <a:latin typeface="Times New Roman" panose="02020603050405020304" pitchFamily="18" charset="0"/>
                <a:cs typeface="Times New Roman" panose="02020603050405020304" pitchFamily="18" charset="0"/>
              </a:rPr>
              <a:t>4 </a:t>
            </a:r>
            <a:r>
              <a:rPr lang="en-IN" dirty="0">
                <a:solidFill>
                  <a:srgbClr val="663300"/>
                </a:solidFill>
                <a:latin typeface="Times New Roman" panose="02020603050405020304" pitchFamily="18" charset="0"/>
                <a:cs typeface="Times New Roman" panose="02020603050405020304" pitchFamily="18" charset="0"/>
              </a:rPr>
              <a:t>different location (according to the given dataset).</a:t>
            </a:r>
          </a:p>
          <a:p>
            <a:pPr marL="342900" indent="-342900" algn="just">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 top 5 </a:t>
            </a:r>
            <a:r>
              <a:rPr lang="en-IN" dirty="0" smtClean="0">
                <a:solidFill>
                  <a:srgbClr val="663300"/>
                </a:solidFill>
                <a:latin typeface="Times New Roman" panose="02020603050405020304" pitchFamily="18" charset="0"/>
                <a:cs typeface="Times New Roman" panose="02020603050405020304" pitchFamily="18" charset="0"/>
              </a:rPr>
              <a:t>Restaurants </a:t>
            </a:r>
            <a:r>
              <a:rPr lang="en-IN" dirty="0">
                <a:solidFill>
                  <a:srgbClr val="663300"/>
                </a:solidFill>
                <a:latin typeface="Times New Roman" panose="02020603050405020304" pitchFamily="18" charset="0"/>
                <a:cs typeface="Times New Roman" panose="02020603050405020304" pitchFamily="18" charset="0"/>
              </a:rPr>
              <a:t>in Koramangala by rating is Khichdi Experiment, Corner House, Natural Ice Cream, Bowl 99 and China Pearl. Also, the top 5 </a:t>
            </a:r>
            <a:r>
              <a:rPr lang="en-IN" dirty="0" smtClean="0">
                <a:solidFill>
                  <a:srgbClr val="663300"/>
                </a:solidFill>
                <a:latin typeface="Times New Roman" panose="02020603050405020304" pitchFamily="18" charset="0"/>
                <a:cs typeface="Times New Roman" panose="02020603050405020304" pitchFamily="18" charset="0"/>
              </a:rPr>
              <a:t>Restaurants </a:t>
            </a:r>
            <a:r>
              <a:rPr lang="en-IN" dirty="0">
                <a:solidFill>
                  <a:srgbClr val="663300"/>
                </a:solidFill>
                <a:latin typeface="Times New Roman" panose="02020603050405020304" pitchFamily="18" charset="0"/>
                <a:cs typeface="Times New Roman" panose="02020603050405020304" pitchFamily="18" charset="0"/>
              </a:rPr>
              <a:t>by </a:t>
            </a:r>
            <a:r>
              <a:rPr lang="en-IN" dirty="0" err="1">
                <a:solidFill>
                  <a:srgbClr val="663300"/>
                </a:solidFill>
                <a:latin typeface="Times New Roman" panose="02020603050405020304" pitchFamily="18" charset="0"/>
                <a:cs typeface="Times New Roman" panose="02020603050405020304" pitchFamily="18" charset="0"/>
              </a:rPr>
              <a:t>Cost_for_Two</a:t>
            </a:r>
            <a:r>
              <a:rPr lang="en-IN" dirty="0">
                <a:solidFill>
                  <a:srgbClr val="663300"/>
                </a:solidFill>
                <a:latin typeface="Times New Roman" panose="02020603050405020304" pitchFamily="18" charset="0"/>
                <a:cs typeface="Times New Roman" panose="02020603050405020304" pitchFamily="18" charset="0"/>
              </a:rPr>
              <a:t> is Nagarjuna, Pizza Hut, Taco Bell, Meghana Foods and China Pearl.</a:t>
            </a:r>
          </a:p>
          <a:p>
            <a:pPr marL="342900" indent="-342900" algn="just">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a:t>
            </a:r>
            <a:r>
              <a:rPr lang="en-IN" dirty="0" smtClean="0">
                <a:solidFill>
                  <a:srgbClr val="663300"/>
                </a:solidFill>
                <a:latin typeface="Times New Roman" panose="02020603050405020304" pitchFamily="18" charset="0"/>
                <a:cs typeface="Times New Roman" panose="02020603050405020304" pitchFamily="18" charset="0"/>
              </a:rPr>
              <a:t>4 </a:t>
            </a:r>
            <a:r>
              <a:rPr lang="en-IN" dirty="0">
                <a:solidFill>
                  <a:srgbClr val="663300"/>
                </a:solidFill>
                <a:latin typeface="Times New Roman" panose="02020603050405020304" pitchFamily="18" charset="0"/>
                <a:cs typeface="Times New Roman" panose="02020603050405020304" pitchFamily="18" charset="0"/>
              </a:rPr>
              <a:t>location in total of out which 3 location are dominating with highest number of </a:t>
            </a:r>
            <a:r>
              <a:rPr lang="en-IN" dirty="0" smtClean="0">
                <a:solidFill>
                  <a:srgbClr val="663300"/>
                </a:solidFill>
                <a:latin typeface="Times New Roman" panose="02020603050405020304" pitchFamily="18" charset="0"/>
                <a:cs typeface="Times New Roman" panose="02020603050405020304" pitchFamily="18" charset="0"/>
              </a:rPr>
              <a:t>Restaurants </a:t>
            </a:r>
            <a:r>
              <a:rPr lang="en-IN" dirty="0">
                <a:solidFill>
                  <a:srgbClr val="663300"/>
                </a:solidFill>
                <a:latin typeface="Times New Roman" panose="02020603050405020304" pitchFamily="18" charset="0"/>
                <a:cs typeface="Times New Roman" panose="02020603050405020304" pitchFamily="18" charset="0"/>
              </a:rPr>
              <a:t>these are Koramangala. BTM and HSR.</a:t>
            </a:r>
          </a:p>
          <a:p>
            <a:pPr marL="342900" indent="-342900" algn="just">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Koramangala has </a:t>
            </a:r>
            <a:r>
              <a:rPr lang="en-IN" dirty="0" smtClean="0">
                <a:solidFill>
                  <a:srgbClr val="663300"/>
                </a:solidFill>
                <a:latin typeface="Times New Roman" panose="02020603050405020304" pitchFamily="18" charset="0"/>
                <a:cs typeface="Times New Roman" panose="02020603050405020304" pitchFamily="18" charset="0"/>
              </a:rPr>
              <a:t>64 Restaurants</a:t>
            </a:r>
            <a:r>
              <a:rPr lang="en-IN" dirty="0">
                <a:solidFill>
                  <a:srgbClr val="663300"/>
                </a:solidFill>
                <a:latin typeface="Times New Roman" panose="02020603050405020304" pitchFamily="18" charset="0"/>
                <a:cs typeface="Times New Roman" panose="02020603050405020304" pitchFamily="18" charset="0"/>
              </a:rPr>
              <a:t>, in BTM, there are </a:t>
            </a:r>
            <a:r>
              <a:rPr lang="en-IN" dirty="0" smtClean="0">
                <a:solidFill>
                  <a:srgbClr val="663300"/>
                </a:solidFill>
                <a:latin typeface="Times New Roman" panose="02020603050405020304" pitchFamily="18" charset="0"/>
                <a:cs typeface="Times New Roman" panose="02020603050405020304" pitchFamily="18" charset="0"/>
              </a:rPr>
              <a:t>35 Restaurants </a:t>
            </a:r>
            <a:r>
              <a:rPr lang="en-IN" dirty="0">
                <a:solidFill>
                  <a:srgbClr val="663300"/>
                </a:solidFill>
                <a:latin typeface="Times New Roman" panose="02020603050405020304" pitchFamily="18" charset="0"/>
                <a:cs typeface="Times New Roman" panose="02020603050405020304" pitchFamily="18" charset="0"/>
              </a:rPr>
              <a:t>and HSR has </a:t>
            </a:r>
            <a:r>
              <a:rPr lang="en-IN" dirty="0" smtClean="0">
                <a:solidFill>
                  <a:srgbClr val="663300"/>
                </a:solidFill>
                <a:latin typeface="Times New Roman" panose="02020603050405020304" pitchFamily="18" charset="0"/>
                <a:cs typeface="Times New Roman" panose="02020603050405020304" pitchFamily="18" charset="0"/>
              </a:rPr>
              <a:t>18 Restaurants</a:t>
            </a:r>
            <a:r>
              <a:rPr lang="en-IN" dirty="0" smtClean="0">
                <a:solidFill>
                  <a:srgbClr val="663300"/>
                </a:solidFill>
                <a:latin typeface="Times New Roman" panose="02020603050405020304" pitchFamily="18" charset="0"/>
                <a:cs typeface="Times New Roman" panose="02020603050405020304" pitchFamily="18" charset="0"/>
              </a:rPr>
              <a:t>. and </a:t>
            </a:r>
            <a:r>
              <a:rPr lang="en-IN" dirty="0" err="1" smtClean="0">
                <a:solidFill>
                  <a:srgbClr val="663300"/>
                </a:solidFill>
                <a:latin typeface="Times New Roman" panose="02020603050405020304" pitchFamily="18" charset="0"/>
                <a:cs typeface="Times New Roman" panose="02020603050405020304" pitchFamily="18" charset="0"/>
              </a:rPr>
              <a:t>Jayanagar</a:t>
            </a:r>
            <a:r>
              <a:rPr lang="en-IN" dirty="0" smtClean="0">
                <a:solidFill>
                  <a:srgbClr val="663300"/>
                </a:solidFill>
                <a:latin typeface="Times New Roman" panose="02020603050405020304" pitchFamily="18" charset="0"/>
                <a:cs typeface="Times New Roman" panose="02020603050405020304" pitchFamily="18" charset="0"/>
              </a:rPr>
              <a:t> has only one restaurant.</a:t>
            </a:r>
            <a:endParaRPr lang="en-IN"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82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2DCDABE-7953-E534-074F-C40B07DF7EB9}"/>
              </a:ext>
            </a:extLst>
          </p:cNvPr>
          <p:cNvSpPr txBox="1"/>
          <p:nvPr/>
        </p:nvSpPr>
        <p:spPr>
          <a:xfrm>
            <a:off x="1786976" y="69923"/>
            <a:ext cx="7968343" cy="584775"/>
          </a:xfrm>
          <a:prstGeom prst="rect">
            <a:avLst/>
          </a:prstGeom>
          <a:noFill/>
        </p:spPr>
        <p:txBody>
          <a:bodyPr wrap="square" rtlCol="0">
            <a:spAutoFit/>
          </a:bodyPr>
          <a:lstStyle/>
          <a:p>
            <a:pPr algn="ctr"/>
            <a:r>
              <a:rPr lang="en-IN" sz="3200" b="1" u="sng" dirty="0" smtClean="0">
                <a:solidFill>
                  <a:srgbClr val="4E944F"/>
                </a:solidFill>
                <a:latin typeface="Times New Roman" panose="02020603050405020304" pitchFamily="18" charset="0"/>
                <a:cs typeface="Times New Roman" panose="02020603050405020304" pitchFamily="18" charset="0"/>
              </a:rPr>
              <a:t>DASHBOARD OVERVIEW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pic>
        <p:nvPicPr>
          <p:cNvPr id="3" name="Picture 2" descr="C:\Users\PRASHANT\Pictures\Screenshots\dashboar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43" y="790574"/>
            <a:ext cx="11632162" cy="606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893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rgbClr val="4E944F"/>
                </a:solidFill>
                <a:latin typeface="Times New Roman" panose="02020603050405020304" pitchFamily="18" charset="0"/>
                <a:cs typeface="Times New Roman" panose="02020603050405020304" pitchFamily="18" charset="0"/>
              </a:rPr>
              <a:t>DASHBOARD </a:t>
            </a:r>
            <a:r>
              <a:rPr lang="en-IN" b="1" u="sng" dirty="0" smtClean="0">
                <a:solidFill>
                  <a:srgbClr val="4E944F"/>
                </a:solidFill>
                <a:latin typeface="Times New Roman" panose="02020603050405020304" pitchFamily="18" charset="0"/>
                <a:cs typeface="Times New Roman" panose="02020603050405020304" pitchFamily="18" charset="0"/>
              </a:rPr>
              <a:t>OVERVIEW</a:t>
            </a:r>
            <a:endParaRPr lang="en-IN" b="1" dirty="0">
              <a:solidFill>
                <a:srgbClr val="4E944F"/>
              </a:solidFill>
              <a:latin typeface="Times New Roman" panose="02020603050405020304" pitchFamily="18" charset="0"/>
              <a:cs typeface="Times New Roman" panose="02020603050405020304" pitchFamily="18" charset="0"/>
            </a:endParaRPr>
          </a:p>
        </p:txBody>
      </p:sp>
      <p:pic>
        <p:nvPicPr>
          <p:cNvPr id="2050" name="Picture 2" descr="C:\Users\PRASHANT\Pictures\Screenshots\KORMANG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67" y="1058779"/>
            <a:ext cx="5078931" cy="2671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PRASHANT\Pictures\Screenshots\bt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440" y="1058779"/>
            <a:ext cx="5107907" cy="26710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Users\PRASHANT\Pictures\Screenshots\HS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67" y="3898232"/>
            <a:ext cx="5078931" cy="29597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PRASHANT\Pictures\Screenshots\JAY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440" y="3898231"/>
            <a:ext cx="5107907" cy="295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8328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475</TotalTime>
  <Words>499</Words>
  <Application>Microsoft Office PowerPoint</Application>
  <PresentationFormat>Custom</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OVERVIEW</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Salve</dc:creator>
  <cp:lastModifiedBy>PRASHANT</cp:lastModifiedBy>
  <cp:revision>16</cp:revision>
  <dcterms:created xsi:type="dcterms:W3CDTF">2022-06-06T09:49:00Z</dcterms:created>
  <dcterms:modified xsi:type="dcterms:W3CDTF">2022-12-01T05:34:23Z</dcterms:modified>
</cp:coreProperties>
</file>