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67" r:id="rId4"/>
    <p:sldId id="266" r:id="rId5"/>
    <p:sldId id="265" r:id="rId6"/>
    <p:sldId id="264" r:id="rId7"/>
    <p:sldId id="258" r:id="rId8"/>
    <p:sldId id="263" r:id="rId9"/>
    <p:sldId id="269" r:id="rId10"/>
    <p:sldId id="26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1EA931-2BBF-4C40-8957-3760A23A60C8}">
          <p14:sldIdLst>
            <p14:sldId id="256"/>
            <p14:sldId id="257"/>
          </p14:sldIdLst>
        </p14:section>
        <p14:section name="Untitled Section" id="{A1121DE6-C63F-449E-BD7F-B8B71271CADA}">
          <p14:sldIdLst>
            <p14:sldId id="267"/>
            <p14:sldId id="266"/>
            <p14:sldId id="265"/>
            <p14:sldId id="264"/>
            <p14:sldId id="258"/>
            <p14:sldId id="263"/>
            <p14:sldId id="269"/>
            <p14:sldId id="268"/>
            <p14:sldId id="259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4E944F"/>
    <a:srgbClr val="FF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9822" autoAdjust="0"/>
  </p:normalViewPr>
  <p:slideViewPr>
    <p:cSldViewPr snapToGrid="0">
      <p:cViewPr>
        <p:scale>
          <a:sx n="79" d="100"/>
          <a:sy n="79" d="100"/>
        </p:scale>
        <p:origin x="-384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endra Pratap Shahi" userId="cc3d8c9352411078" providerId="LiveId" clId="{A8FEA29B-63B4-4C0F-AA89-017DFE8BE6F7}"/>
    <pc:docChg chg="undo custSel delSld modSld modMainMaster">
      <pc:chgData name="Shivendra Pratap Shahi" userId="cc3d8c9352411078" providerId="LiveId" clId="{A8FEA29B-63B4-4C0F-AA89-017DFE8BE6F7}" dt="2022-07-07T13:55:12.991" v="2264"/>
      <pc:docMkLst>
        <pc:docMk/>
      </pc:docMkLst>
      <pc:sldChg chg="addSp delSp modSp mod setBg">
        <pc:chgData name="Shivendra Pratap Shahi" userId="cc3d8c9352411078" providerId="LiveId" clId="{A8FEA29B-63B4-4C0F-AA89-017DFE8BE6F7}" dt="2022-07-07T13:54:46.838" v="2262"/>
        <pc:sldMkLst>
          <pc:docMk/>
          <pc:sldMk cId="301847182" sldId="256"/>
        </pc:sldMkLst>
        <pc:spChg chg="mod">
          <ac:chgData name="Shivendra Pratap Shahi" userId="cc3d8c9352411078" providerId="LiveId" clId="{A8FEA29B-63B4-4C0F-AA89-017DFE8BE6F7}" dt="2022-07-03T11:39:22.653" v="59" actId="1076"/>
          <ac:spMkLst>
            <pc:docMk/>
            <pc:sldMk cId="301847182" sldId="256"/>
            <ac:spMk id="5" creationId="{76D394EA-6783-DCB1-61AC-4496268B6499}"/>
          </ac:spMkLst>
        </pc:spChg>
        <pc:spChg chg="mod">
          <ac:chgData name="Shivendra Pratap Shahi" userId="cc3d8c9352411078" providerId="LiveId" clId="{A8FEA29B-63B4-4C0F-AA89-017DFE8BE6F7}" dt="2022-07-03T11:41:28.684" v="101" actId="20577"/>
          <ac:spMkLst>
            <pc:docMk/>
            <pc:sldMk cId="301847182" sldId="256"/>
            <ac:spMk id="6" creationId="{F0E8FFD4-EB32-0991-B908-6D3F290A723B}"/>
          </ac:spMkLst>
        </pc:spChg>
        <pc:picChg chg="add del mod">
          <ac:chgData name="Shivendra Pratap Shahi" userId="cc3d8c9352411078" providerId="LiveId" clId="{A8FEA29B-63B4-4C0F-AA89-017DFE8BE6F7}" dt="2022-07-03T11:51:29.009" v="126" actId="478"/>
          <ac:picMkLst>
            <pc:docMk/>
            <pc:sldMk cId="301847182" sldId="256"/>
            <ac:picMk id="3" creationId="{47BB5581-CB22-2C8B-EF62-662D3C98A991}"/>
          </ac:picMkLst>
        </pc:picChg>
        <pc:picChg chg="del">
          <ac:chgData name="Shivendra Pratap Shahi" userId="cc3d8c9352411078" providerId="LiveId" clId="{A8FEA29B-63B4-4C0F-AA89-017DFE8BE6F7}" dt="2022-07-03T11:42:03.770" v="102" actId="478"/>
          <ac:picMkLst>
            <pc:docMk/>
            <pc:sldMk cId="301847182" sldId="256"/>
            <ac:picMk id="8" creationId="{32504B84-5AEA-DDFD-7FFA-0AAF5C10C4C4}"/>
          </ac:picMkLst>
        </pc:picChg>
        <pc:picChg chg="add del mod">
          <ac:chgData name="Shivendra Pratap Shahi" userId="cc3d8c9352411078" providerId="LiveId" clId="{A8FEA29B-63B4-4C0F-AA89-017DFE8BE6F7}" dt="2022-07-03T11:52:38.036" v="140" actId="478"/>
          <ac:picMkLst>
            <pc:docMk/>
            <pc:sldMk cId="301847182" sldId="256"/>
            <ac:picMk id="8" creationId="{50C23C81-E66F-86DA-D898-403EA377181C}"/>
          </ac:picMkLst>
        </pc:picChg>
        <pc:picChg chg="add del mod">
          <ac:chgData name="Shivendra Pratap Shahi" userId="cc3d8c9352411078" providerId="LiveId" clId="{A8FEA29B-63B4-4C0F-AA89-017DFE8BE6F7}" dt="2022-07-03T11:52:02.382" v="133" actId="478"/>
          <ac:picMkLst>
            <pc:docMk/>
            <pc:sldMk cId="301847182" sldId="256"/>
            <ac:picMk id="9" creationId="{3D6AAE09-05DA-E6D2-ED87-9264109EB2C1}"/>
          </ac:picMkLst>
        </pc:picChg>
        <pc:picChg chg="del">
          <ac:chgData name="Shivendra Pratap Shahi" userId="cc3d8c9352411078" providerId="LiveId" clId="{A8FEA29B-63B4-4C0F-AA89-017DFE8BE6F7}" dt="2022-07-03T11:40:06.505" v="60" actId="478"/>
          <ac:picMkLst>
            <pc:docMk/>
            <pc:sldMk cId="301847182" sldId="256"/>
            <ac:picMk id="10" creationId="{5574AE01-8A0D-83CD-AD2B-2341B134412E}"/>
          </ac:picMkLst>
        </pc:picChg>
        <pc:picChg chg="add mod">
          <ac:chgData name="Shivendra Pratap Shahi" userId="cc3d8c9352411078" providerId="LiveId" clId="{A8FEA29B-63B4-4C0F-AA89-017DFE8BE6F7}" dt="2022-07-03T11:52:49.792" v="142" actId="1076"/>
          <ac:picMkLst>
            <pc:docMk/>
            <pc:sldMk cId="301847182" sldId="256"/>
            <ac:picMk id="10" creationId="{DCCCA4B8-BA3A-8CBF-5FFF-159A888E4EA1}"/>
          </ac:picMkLst>
        </pc:picChg>
        <pc:picChg chg="del">
          <ac:chgData name="Shivendra Pratap Shahi" userId="cc3d8c9352411078" providerId="LiveId" clId="{A8FEA29B-63B4-4C0F-AA89-017DFE8BE6F7}" dt="2022-07-03T11:40:28.207" v="65" actId="21"/>
          <ac:picMkLst>
            <pc:docMk/>
            <pc:sldMk cId="301847182" sldId="256"/>
            <ac:picMk id="11" creationId="{04CF2267-49FF-EE5F-991A-F8CD605913C6}"/>
          </ac:picMkLst>
        </pc:picChg>
        <pc:picChg chg="add del mod">
          <ac:chgData name="Shivendra Pratap Shahi" userId="cc3d8c9352411078" providerId="LiveId" clId="{A8FEA29B-63B4-4C0F-AA89-017DFE8BE6F7}" dt="2022-07-03T11:50:12.680" v="123"/>
          <ac:picMkLst>
            <pc:docMk/>
            <pc:sldMk cId="301847182" sldId="256"/>
            <ac:picMk id="1026" creationId="{467AD8C5-3CFD-F786-48D5-D8546B8C6C3C}"/>
          </ac:picMkLst>
        </pc:picChg>
        <pc:picChg chg="add mod">
          <ac:chgData name="Shivendra Pratap Shahi" userId="cc3d8c9352411078" providerId="LiveId" clId="{A8FEA29B-63B4-4C0F-AA89-017DFE8BE6F7}" dt="2022-07-03T11:52:26.746" v="139" actId="14100"/>
          <ac:picMkLst>
            <pc:docMk/>
            <pc:sldMk cId="301847182" sldId="256"/>
            <ac:picMk id="1028" creationId="{AF1C8E66-3EAC-03F6-5191-571996FF913C}"/>
          </ac:picMkLst>
        </pc:picChg>
        <pc:picChg chg="add del mod">
          <ac:chgData name="Shivendra Pratap Shahi" userId="cc3d8c9352411078" providerId="LiveId" clId="{A8FEA29B-63B4-4C0F-AA89-017DFE8BE6F7}" dt="2022-07-03T11:56:58.396" v="151" actId="478"/>
          <ac:picMkLst>
            <pc:docMk/>
            <pc:sldMk cId="301847182" sldId="256"/>
            <ac:picMk id="1030" creationId="{8B17FFD9-D645-4546-BC5B-AA5F289D29C1}"/>
          </ac:picMkLst>
        </pc:picChg>
        <pc:picChg chg="add del mod">
          <ac:chgData name="Shivendra Pratap Shahi" userId="cc3d8c9352411078" providerId="LiveId" clId="{A8FEA29B-63B4-4C0F-AA89-017DFE8BE6F7}" dt="2022-07-03T11:57:25.337" v="159" actId="478"/>
          <ac:picMkLst>
            <pc:docMk/>
            <pc:sldMk cId="301847182" sldId="256"/>
            <ac:picMk id="1032" creationId="{73181045-B9FC-D5A9-D072-970FA859535F}"/>
          </ac:picMkLst>
        </pc:picChg>
        <pc:picChg chg="add del mod">
          <ac:chgData name="Shivendra Pratap Shahi" userId="cc3d8c9352411078" providerId="LiveId" clId="{A8FEA29B-63B4-4C0F-AA89-017DFE8BE6F7}" dt="2022-07-03T11:58:53.420" v="163" actId="478"/>
          <ac:picMkLst>
            <pc:docMk/>
            <pc:sldMk cId="301847182" sldId="256"/>
            <ac:picMk id="1034" creationId="{5E878859-BA55-FDA1-6BFF-5D4599AE050A}"/>
          </ac:picMkLst>
        </pc:picChg>
        <pc:picChg chg="add del mod">
          <ac:chgData name="Shivendra Pratap Shahi" userId="cc3d8c9352411078" providerId="LiveId" clId="{A8FEA29B-63B4-4C0F-AA89-017DFE8BE6F7}" dt="2022-07-03T12:00:33.903" v="174" actId="478"/>
          <ac:picMkLst>
            <pc:docMk/>
            <pc:sldMk cId="301847182" sldId="256"/>
            <ac:picMk id="1036" creationId="{0676A6D5-4A56-6058-425D-E7065838EF1F}"/>
          </ac:picMkLst>
        </pc:picChg>
        <pc:picChg chg="add mod">
          <ac:chgData name="Shivendra Pratap Shahi" userId="cc3d8c9352411078" providerId="LiveId" clId="{A8FEA29B-63B4-4C0F-AA89-017DFE8BE6F7}" dt="2022-07-03T12:22:51.930" v="247" actId="1076"/>
          <ac:picMkLst>
            <pc:docMk/>
            <pc:sldMk cId="301847182" sldId="256"/>
            <ac:picMk id="1038" creationId="{61620B0B-45F6-A51B-3877-960C7AEE2B6F}"/>
          </ac:picMkLst>
        </pc:picChg>
        <pc:picChg chg="add del mod">
          <ac:chgData name="Shivendra Pratap Shahi" userId="cc3d8c9352411078" providerId="LiveId" clId="{A8FEA29B-63B4-4C0F-AA89-017DFE8BE6F7}" dt="2022-07-03T12:03:50.786" v="186" actId="478"/>
          <ac:picMkLst>
            <pc:docMk/>
            <pc:sldMk cId="301847182" sldId="256"/>
            <ac:picMk id="1040" creationId="{10FE7E08-87A3-A758-159D-16B7EE64451E}"/>
          </ac:picMkLst>
        </pc:picChg>
        <pc:picChg chg="add del mod">
          <ac:chgData name="Shivendra Pratap Shahi" userId="cc3d8c9352411078" providerId="LiveId" clId="{A8FEA29B-63B4-4C0F-AA89-017DFE8BE6F7}" dt="2022-07-03T12:04:07.239" v="190" actId="478"/>
          <ac:picMkLst>
            <pc:docMk/>
            <pc:sldMk cId="301847182" sldId="256"/>
            <ac:picMk id="1042" creationId="{47F60F78-E070-4F60-0FE5-D49D101E445C}"/>
          </ac:picMkLst>
        </pc:picChg>
        <pc:picChg chg="add del mod">
          <ac:chgData name="Shivendra Pratap Shahi" userId="cc3d8c9352411078" providerId="LiveId" clId="{A8FEA29B-63B4-4C0F-AA89-017DFE8BE6F7}" dt="2022-07-03T12:04:30.372" v="194" actId="478"/>
          <ac:picMkLst>
            <pc:docMk/>
            <pc:sldMk cId="301847182" sldId="256"/>
            <ac:picMk id="1044" creationId="{B75FCF5A-25FF-57AC-2297-4D0D2749C5FD}"/>
          </ac:picMkLst>
        </pc:picChg>
        <pc:picChg chg="add mod">
          <ac:chgData name="Shivendra Pratap Shahi" userId="cc3d8c9352411078" providerId="LiveId" clId="{A8FEA29B-63B4-4C0F-AA89-017DFE8BE6F7}" dt="2022-07-03T12:22:42.156" v="244" actId="1076"/>
          <ac:picMkLst>
            <pc:docMk/>
            <pc:sldMk cId="301847182" sldId="256"/>
            <ac:picMk id="1046" creationId="{C722D1C0-4D8A-FC1D-B90E-0AEAFC4FA51E}"/>
          </ac:picMkLst>
        </pc:picChg>
        <pc:picChg chg="add del mod">
          <ac:chgData name="Shivendra Pratap Shahi" userId="cc3d8c9352411078" providerId="LiveId" clId="{A8FEA29B-63B4-4C0F-AA89-017DFE8BE6F7}" dt="2022-07-03T12:14:20.410" v="206" actId="478"/>
          <ac:picMkLst>
            <pc:docMk/>
            <pc:sldMk cId="301847182" sldId="256"/>
            <ac:picMk id="1048" creationId="{096E73E4-2EE5-8615-0B16-59D7051F0654}"/>
          </ac:picMkLst>
        </pc:picChg>
        <pc:picChg chg="add del mod">
          <ac:chgData name="Shivendra Pratap Shahi" userId="cc3d8c9352411078" providerId="LiveId" clId="{A8FEA29B-63B4-4C0F-AA89-017DFE8BE6F7}" dt="2022-07-03T12:14:45.952" v="210" actId="478"/>
          <ac:picMkLst>
            <pc:docMk/>
            <pc:sldMk cId="301847182" sldId="256"/>
            <ac:picMk id="1050" creationId="{2AAF0526-1CC6-7388-3269-61CD0F9B9F19}"/>
          </ac:picMkLst>
        </pc:picChg>
        <pc:picChg chg="add del mod">
          <ac:chgData name="Shivendra Pratap Shahi" userId="cc3d8c9352411078" providerId="LiveId" clId="{A8FEA29B-63B4-4C0F-AA89-017DFE8BE6F7}" dt="2022-07-03T12:15:45.876" v="213" actId="478"/>
          <ac:picMkLst>
            <pc:docMk/>
            <pc:sldMk cId="301847182" sldId="256"/>
            <ac:picMk id="1052" creationId="{C497AD60-0F9F-FB6A-6180-2C755F7086C5}"/>
          </ac:picMkLst>
        </pc:picChg>
        <pc:picChg chg="add del mod">
          <ac:chgData name="Shivendra Pratap Shahi" userId="cc3d8c9352411078" providerId="LiveId" clId="{A8FEA29B-63B4-4C0F-AA89-017DFE8BE6F7}" dt="2022-07-03T12:16:11.594" v="216" actId="478"/>
          <ac:picMkLst>
            <pc:docMk/>
            <pc:sldMk cId="301847182" sldId="256"/>
            <ac:picMk id="1054" creationId="{295D37B6-8D87-85A2-CA50-E078F3043FA4}"/>
          </ac:picMkLst>
        </pc:picChg>
        <pc:picChg chg="add del mod">
          <ac:chgData name="Shivendra Pratap Shahi" userId="cc3d8c9352411078" providerId="LiveId" clId="{A8FEA29B-63B4-4C0F-AA89-017DFE8BE6F7}" dt="2022-07-03T12:16:28.775" v="219" actId="478"/>
          <ac:picMkLst>
            <pc:docMk/>
            <pc:sldMk cId="301847182" sldId="256"/>
            <ac:picMk id="1056" creationId="{3B9E8C98-2A0F-E3D8-619A-DB5EFE5CAB6F}"/>
          </ac:picMkLst>
        </pc:picChg>
        <pc:picChg chg="add del mod">
          <ac:chgData name="Shivendra Pratap Shahi" userId="cc3d8c9352411078" providerId="LiveId" clId="{A8FEA29B-63B4-4C0F-AA89-017DFE8BE6F7}" dt="2022-07-03T12:16:53.108" v="222" actId="478"/>
          <ac:picMkLst>
            <pc:docMk/>
            <pc:sldMk cId="301847182" sldId="256"/>
            <ac:picMk id="1058" creationId="{A4E68646-608A-A406-3D95-938FBA32D9FF}"/>
          </ac:picMkLst>
        </pc:picChg>
        <pc:picChg chg="add mod">
          <ac:chgData name="Shivendra Pratap Shahi" userId="cc3d8c9352411078" providerId="LiveId" clId="{A8FEA29B-63B4-4C0F-AA89-017DFE8BE6F7}" dt="2022-07-03T12:28:25.386" v="304" actId="14100"/>
          <ac:picMkLst>
            <pc:docMk/>
            <pc:sldMk cId="301847182" sldId="256"/>
            <ac:picMk id="1060" creationId="{63EA6B79-B4BF-A12B-176D-FADBA4EBD6A6}"/>
          </ac:picMkLst>
        </pc:picChg>
        <pc:picChg chg="add mod">
          <ac:chgData name="Shivendra Pratap Shahi" userId="cc3d8c9352411078" providerId="LiveId" clId="{A8FEA29B-63B4-4C0F-AA89-017DFE8BE6F7}" dt="2022-07-03T12:29:17.806" v="316" actId="14100"/>
          <ac:picMkLst>
            <pc:docMk/>
            <pc:sldMk cId="301847182" sldId="256"/>
            <ac:picMk id="1062" creationId="{31803CBD-7734-3B7B-3922-A8F9E04E9114}"/>
          </ac:picMkLst>
        </pc:picChg>
        <pc:picChg chg="add del mod">
          <ac:chgData name="Shivendra Pratap Shahi" userId="cc3d8c9352411078" providerId="LiveId" clId="{A8FEA29B-63B4-4C0F-AA89-017DFE8BE6F7}" dt="2022-07-03T12:20:45.904" v="240" actId="478"/>
          <ac:picMkLst>
            <pc:docMk/>
            <pc:sldMk cId="301847182" sldId="256"/>
            <ac:picMk id="1064" creationId="{111C03EB-90F9-653A-1717-07BDA011231A}"/>
          </ac:picMkLst>
        </pc:picChg>
        <pc:picChg chg="add mod">
          <ac:chgData name="Shivendra Pratap Shahi" userId="cc3d8c9352411078" providerId="LiveId" clId="{A8FEA29B-63B4-4C0F-AA89-017DFE8BE6F7}" dt="2022-07-03T12:29:26.294" v="319" actId="1076"/>
          <ac:picMkLst>
            <pc:docMk/>
            <pc:sldMk cId="301847182" sldId="256"/>
            <ac:picMk id="1066" creationId="{C7BCFDA0-6A15-AE03-9C24-0BFC4803DF14}"/>
          </ac:picMkLst>
        </pc:picChg>
        <pc:picChg chg="add del mod">
          <ac:chgData name="Shivendra Pratap Shahi" userId="cc3d8c9352411078" providerId="LiveId" clId="{A8FEA29B-63B4-4C0F-AA89-017DFE8BE6F7}" dt="2022-07-03T12:23:31.040" v="251" actId="478"/>
          <ac:picMkLst>
            <pc:docMk/>
            <pc:sldMk cId="301847182" sldId="256"/>
            <ac:picMk id="1068" creationId="{21CB6C94-8C6F-2D3B-BEEB-8B3C4AF930AD}"/>
          </ac:picMkLst>
        </pc:picChg>
        <pc:picChg chg="add mod">
          <ac:chgData name="Shivendra Pratap Shahi" userId="cc3d8c9352411078" providerId="LiveId" clId="{A8FEA29B-63B4-4C0F-AA89-017DFE8BE6F7}" dt="2022-07-03T12:29:46.145" v="324" actId="1076"/>
          <ac:picMkLst>
            <pc:docMk/>
            <pc:sldMk cId="301847182" sldId="256"/>
            <ac:picMk id="1070" creationId="{B5728F60-7110-6CD2-BA0C-13ED533D4EEA}"/>
          </ac:picMkLst>
        </pc:picChg>
        <pc:picChg chg="add mod">
          <ac:chgData name="Shivendra Pratap Shahi" userId="cc3d8c9352411078" providerId="LiveId" clId="{A8FEA29B-63B4-4C0F-AA89-017DFE8BE6F7}" dt="2022-07-03T12:29:47.997" v="325" actId="1076"/>
          <ac:picMkLst>
            <pc:docMk/>
            <pc:sldMk cId="301847182" sldId="256"/>
            <ac:picMk id="1072" creationId="{04D12EEB-782F-AF1D-39FE-102C369550E3}"/>
          </ac:picMkLst>
        </pc:picChg>
        <pc:picChg chg="add mod">
          <ac:chgData name="Shivendra Pratap Shahi" userId="cc3d8c9352411078" providerId="LiveId" clId="{A8FEA29B-63B4-4C0F-AA89-017DFE8BE6F7}" dt="2022-07-03T12:29:49.475" v="326" actId="1076"/>
          <ac:picMkLst>
            <pc:docMk/>
            <pc:sldMk cId="301847182" sldId="256"/>
            <ac:picMk id="1074" creationId="{B996480E-6BA6-7DBD-9A9F-CD6E6C4656BA}"/>
          </ac:picMkLst>
        </pc:picChg>
        <pc:picChg chg="add mod">
          <ac:chgData name="Shivendra Pratap Shahi" userId="cc3d8c9352411078" providerId="LiveId" clId="{A8FEA29B-63B4-4C0F-AA89-017DFE8BE6F7}" dt="2022-07-03T12:29:51.008" v="327" actId="1076"/>
          <ac:picMkLst>
            <pc:docMk/>
            <pc:sldMk cId="301847182" sldId="256"/>
            <ac:picMk id="1076" creationId="{98202AFA-A3FF-3926-2E4F-DFC99A40C2D4}"/>
          </ac:picMkLst>
        </pc:picChg>
        <pc:picChg chg="add del mod">
          <ac:chgData name="Shivendra Pratap Shahi" userId="cc3d8c9352411078" providerId="LiveId" clId="{A8FEA29B-63B4-4C0F-AA89-017DFE8BE6F7}" dt="2022-07-03T12:26:05.095" v="268" actId="478"/>
          <ac:picMkLst>
            <pc:docMk/>
            <pc:sldMk cId="301847182" sldId="256"/>
            <ac:picMk id="1078" creationId="{38F53BDC-2BA3-8C10-86C5-F55433201A9A}"/>
          </ac:picMkLst>
        </pc:picChg>
        <pc:picChg chg="add mod">
          <ac:chgData name="Shivendra Pratap Shahi" userId="cc3d8c9352411078" providerId="LiveId" clId="{A8FEA29B-63B4-4C0F-AA89-017DFE8BE6F7}" dt="2022-07-03T12:29:40.165" v="323" actId="14100"/>
          <ac:picMkLst>
            <pc:docMk/>
            <pc:sldMk cId="301847182" sldId="256"/>
            <ac:picMk id="1080" creationId="{52A3BF2F-6CFD-D959-403A-DBDCC82D8526}"/>
          </ac:picMkLst>
        </pc:picChg>
      </pc:sldChg>
      <pc:sldChg chg="modSp mod setBg">
        <pc:chgData name="Shivendra Pratap Shahi" userId="cc3d8c9352411078" providerId="LiveId" clId="{A8FEA29B-63B4-4C0F-AA89-017DFE8BE6F7}" dt="2022-07-07T13:54:46.838" v="2262"/>
        <pc:sldMkLst>
          <pc:docMk/>
          <pc:sldMk cId="1076386565" sldId="257"/>
        </pc:sldMkLst>
        <pc:spChg chg="mod">
          <ac:chgData name="Shivendra Pratap Shahi" userId="cc3d8c9352411078" providerId="LiveId" clId="{A8FEA29B-63B4-4C0F-AA89-017DFE8BE6F7}" dt="2022-07-07T12:59:32.016" v="1105" actId="6549"/>
          <ac:spMkLst>
            <pc:docMk/>
            <pc:sldMk cId="1076386565" sldId="257"/>
            <ac:spMk id="2" creationId="{57DC375A-1F34-E6D7-3982-36F8488143D7}"/>
          </ac:spMkLst>
        </pc:spChg>
      </pc:sldChg>
      <pc:sldChg chg="modSp mod setBg">
        <pc:chgData name="Shivendra Pratap Shahi" userId="cc3d8c9352411078" providerId="LiveId" clId="{A8FEA29B-63B4-4C0F-AA89-017DFE8BE6F7}" dt="2022-07-07T13:55:12.991" v="2264"/>
        <pc:sldMkLst>
          <pc:docMk/>
          <pc:sldMk cId="2849827457" sldId="258"/>
        </pc:sldMkLst>
        <pc:spChg chg="mod">
          <ac:chgData name="Shivendra Pratap Shahi" userId="cc3d8c9352411078" providerId="LiveId" clId="{A8FEA29B-63B4-4C0F-AA89-017DFE8BE6F7}" dt="2022-07-07T13:39:41.238" v="2148" actId="20577"/>
          <ac:spMkLst>
            <pc:docMk/>
            <pc:sldMk cId="2849827457" sldId="258"/>
            <ac:spMk id="3" creationId="{19C7D529-86DE-5B3B-CA47-2251B02882CF}"/>
          </ac:spMkLst>
        </pc:spChg>
      </pc:sldChg>
      <pc:sldChg chg="modSp mod setBg">
        <pc:chgData name="Shivendra Pratap Shahi" userId="cc3d8c9352411078" providerId="LiveId" clId="{A8FEA29B-63B4-4C0F-AA89-017DFE8BE6F7}" dt="2022-07-07T13:54:46.838" v="2262"/>
        <pc:sldMkLst>
          <pc:docMk/>
          <pc:sldMk cId="1966202190" sldId="259"/>
        </pc:sldMkLst>
        <pc:spChg chg="mod">
          <ac:chgData name="Shivendra Pratap Shahi" userId="cc3d8c9352411078" providerId="LiveId" clId="{A8FEA29B-63B4-4C0F-AA89-017DFE8BE6F7}" dt="2022-07-07T13:51:38.458" v="2257" actId="123"/>
          <ac:spMkLst>
            <pc:docMk/>
            <pc:sldMk cId="1966202190" sldId="259"/>
            <ac:spMk id="3" creationId="{D303023A-95F7-B6F2-C91A-30032E352A35}"/>
          </ac:spMkLst>
        </pc:spChg>
      </pc:sldChg>
      <pc:sldChg chg="del">
        <pc:chgData name="Shivendra Pratap Shahi" userId="cc3d8c9352411078" providerId="LiveId" clId="{A8FEA29B-63B4-4C0F-AA89-017DFE8BE6F7}" dt="2022-07-07T13:46:29.191" v="2180" actId="47"/>
        <pc:sldMkLst>
          <pc:docMk/>
          <pc:sldMk cId="2549293795" sldId="260"/>
        </pc:sldMkLst>
      </pc:sldChg>
      <pc:sldChg chg="del">
        <pc:chgData name="Shivendra Pratap Shahi" userId="cc3d8c9352411078" providerId="LiveId" clId="{A8FEA29B-63B4-4C0F-AA89-017DFE8BE6F7}" dt="2022-07-07T13:46:31.586" v="2181" actId="47"/>
        <pc:sldMkLst>
          <pc:docMk/>
          <pc:sldMk cId="2228414222" sldId="261"/>
        </pc:sldMkLst>
      </pc:sldChg>
      <pc:sldChg chg="del">
        <pc:chgData name="Shivendra Pratap Shahi" userId="cc3d8c9352411078" providerId="LiveId" clId="{A8FEA29B-63B4-4C0F-AA89-017DFE8BE6F7}" dt="2022-07-07T13:46:33.788" v="2182" actId="47"/>
        <pc:sldMkLst>
          <pc:docMk/>
          <pc:sldMk cId="4186496397" sldId="262"/>
        </pc:sldMkLst>
      </pc:sldChg>
      <pc:sldChg chg="addSp delSp modSp mod setBg">
        <pc:chgData name="Shivendra Pratap Shahi" userId="cc3d8c9352411078" providerId="LiveId" clId="{A8FEA29B-63B4-4C0F-AA89-017DFE8BE6F7}" dt="2022-07-07T13:54:46.838" v="2262"/>
        <pc:sldMkLst>
          <pc:docMk/>
          <pc:sldMk cId="2854893473" sldId="263"/>
        </pc:sldMkLst>
        <pc:picChg chg="add mod">
          <ac:chgData name="Shivendra Pratap Shahi" userId="cc3d8c9352411078" providerId="LiveId" clId="{A8FEA29B-63B4-4C0F-AA89-017DFE8BE6F7}" dt="2022-07-07T13:44:45.483" v="2174" actId="1076"/>
          <ac:picMkLst>
            <pc:docMk/>
            <pc:sldMk cId="2854893473" sldId="263"/>
            <ac:picMk id="4" creationId="{BABA558C-5B34-C072-59AD-3854786F7815}"/>
          </ac:picMkLst>
        </pc:picChg>
        <pc:picChg chg="add mod">
          <ac:chgData name="Shivendra Pratap Shahi" userId="cc3d8c9352411078" providerId="LiveId" clId="{A8FEA29B-63B4-4C0F-AA89-017DFE8BE6F7}" dt="2022-07-07T13:44:47.432" v="2175" actId="1076"/>
          <ac:picMkLst>
            <pc:docMk/>
            <pc:sldMk cId="2854893473" sldId="263"/>
            <ac:picMk id="6" creationId="{B6FD8769-F20C-7C75-1C85-2D052C106B62}"/>
          </ac:picMkLst>
        </pc:picChg>
        <pc:picChg chg="add mod">
          <ac:chgData name="Shivendra Pratap Shahi" userId="cc3d8c9352411078" providerId="LiveId" clId="{A8FEA29B-63B4-4C0F-AA89-017DFE8BE6F7}" dt="2022-07-07T13:44:31.823" v="2173" actId="14100"/>
          <ac:picMkLst>
            <pc:docMk/>
            <pc:sldMk cId="2854893473" sldId="263"/>
            <ac:picMk id="8" creationId="{04E1E19B-95F2-3E4D-7CF0-7E25EB1CA89D}"/>
          </ac:picMkLst>
        </pc:picChg>
        <pc:picChg chg="add mod">
          <ac:chgData name="Shivendra Pratap Shahi" userId="cc3d8c9352411078" providerId="LiveId" clId="{A8FEA29B-63B4-4C0F-AA89-017DFE8BE6F7}" dt="2022-07-07T13:45:25.495" v="2179" actId="14100"/>
          <ac:picMkLst>
            <pc:docMk/>
            <pc:sldMk cId="2854893473" sldId="263"/>
            <ac:picMk id="10" creationId="{D91D0024-56A8-C116-8719-6F39E42AB992}"/>
          </ac:picMkLst>
        </pc:picChg>
        <pc:picChg chg="add del">
          <ac:chgData name="Shivendra Pratap Shahi" userId="cc3d8c9352411078" providerId="LiveId" clId="{A8FEA29B-63B4-4C0F-AA89-017DFE8BE6F7}" dt="2022-07-07T13:41:27.790" v="2157" actId="478"/>
          <ac:picMkLst>
            <pc:docMk/>
            <pc:sldMk cId="2854893473" sldId="263"/>
            <ac:picMk id="12" creationId="{605FEF8F-D94C-74D7-9E2E-1A7521E2D5E4}"/>
          </ac:picMkLst>
        </pc:picChg>
        <pc:picChg chg="add del">
          <ac:chgData name="Shivendra Pratap Shahi" userId="cc3d8c9352411078" providerId="LiveId" clId="{A8FEA29B-63B4-4C0F-AA89-017DFE8BE6F7}" dt="2022-07-07T13:41:29.544" v="2158" actId="478"/>
          <ac:picMkLst>
            <pc:docMk/>
            <pc:sldMk cId="2854893473" sldId="263"/>
            <ac:picMk id="14" creationId="{F3B57C6A-03B8-1807-048D-50E8DECA80D9}"/>
          </ac:picMkLst>
        </pc:picChg>
        <pc:picChg chg="add del">
          <ac:chgData name="Shivendra Pratap Shahi" userId="cc3d8c9352411078" providerId="LiveId" clId="{A8FEA29B-63B4-4C0F-AA89-017DFE8BE6F7}" dt="2022-07-07T13:41:31.442" v="2159" actId="478"/>
          <ac:picMkLst>
            <pc:docMk/>
            <pc:sldMk cId="2854893473" sldId="263"/>
            <ac:picMk id="16" creationId="{6C4EB11B-D2B4-5800-0633-59FAB374566F}"/>
          </ac:picMkLst>
        </pc:picChg>
        <pc:picChg chg="add del">
          <ac:chgData name="Shivendra Pratap Shahi" userId="cc3d8c9352411078" providerId="LiveId" clId="{A8FEA29B-63B4-4C0F-AA89-017DFE8BE6F7}" dt="2022-07-07T13:41:35.609" v="2160" actId="478"/>
          <ac:picMkLst>
            <pc:docMk/>
            <pc:sldMk cId="2854893473" sldId="263"/>
            <ac:picMk id="18" creationId="{30242FD8-D3A9-C3EA-73F8-011088692A93}"/>
          </ac:picMkLst>
        </pc:picChg>
      </pc:sldChg>
      <pc:sldChg chg="modSp mod setBg">
        <pc:chgData name="Shivendra Pratap Shahi" userId="cc3d8c9352411078" providerId="LiveId" clId="{A8FEA29B-63B4-4C0F-AA89-017DFE8BE6F7}" dt="2022-07-07T13:54:46.838" v="2262"/>
        <pc:sldMkLst>
          <pc:docMk/>
          <pc:sldMk cId="2523719440" sldId="264"/>
        </pc:sldMkLst>
        <pc:spChg chg="mod">
          <ac:chgData name="Shivendra Pratap Shahi" userId="cc3d8c9352411078" providerId="LiveId" clId="{A8FEA29B-63B4-4C0F-AA89-017DFE8BE6F7}" dt="2022-07-07T13:34:57.038" v="1877" actId="123"/>
          <ac:spMkLst>
            <pc:docMk/>
            <pc:sldMk cId="2523719440" sldId="264"/>
            <ac:spMk id="3" creationId="{3AEE4C94-C48A-8CC0-D4CE-13FB01B30A09}"/>
          </ac:spMkLst>
        </pc:spChg>
      </pc:sldChg>
      <pc:sldChg chg="modSp mod setBg">
        <pc:chgData name="Shivendra Pratap Shahi" userId="cc3d8c9352411078" providerId="LiveId" clId="{A8FEA29B-63B4-4C0F-AA89-017DFE8BE6F7}" dt="2022-07-07T13:54:46.838" v="2262"/>
        <pc:sldMkLst>
          <pc:docMk/>
          <pc:sldMk cId="138511420" sldId="265"/>
        </pc:sldMkLst>
        <pc:spChg chg="mod">
          <ac:chgData name="Shivendra Pratap Shahi" userId="cc3d8c9352411078" providerId="LiveId" clId="{A8FEA29B-63B4-4C0F-AA89-017DFE8BE6F7}" dt="2022-07-07T13:16:31.851" v="1120" actId="14100"/>
          <ac:spMkLst>
            <pc:docMk/>
            <pc:sldMk cId="138511420" sldId="265"/>
            <ac:spMk id="3" creationId="{9870FC75-99CF-53CB-2017-38E7EFC6D5E8}"/>
          </ac:spMkLst>
        </pc:spChg>
      </pc:sldChg>
      <pc:sldChg chg="setBg">
        <pc:chgData name="Shivendra Pratap Shahi" userId="cc3d8c9352411078" providerId="LiveId" clId="{A8FEA29B-63B4-4C0F-AA89-017DFE8BE6F7}" dt="2022-07-07T13:54:46.838" v="2262"/>
        <pc:sldMkLst>
          <pc:docMk/>
          <pc:sldMk cId="638758867" sldId="266"/>
        </pc:sldMkLst>
      </pc:sldChg>
      <pc:sldChg chg="modSp mod setBg">
        <pc:chgData name="Shivendra Pratap Shahi" userId="cc3d8c9352411078" providerId="LiveId" clId="{A8FEA29B-63B4-4C0F-AA89-017DFE8BE6F7}" dt="2022-07-07T13:54:46.838" v="2262"/>
        <pc:sldMkLst>
          <pc:docMk/>
          <pc:sldMk cId="1495082985" sldId="267"/>
        </pc:sldMkLst>
        <pc:spChg chg="mod">
          <ac:chgData name="Shivendra Pratap Shahi" userId="cc3d8c9352411078" providerId="LiveId" clId="{A8FEA29B-63B4-4C0F-AA89-017DFE8BE6F7}" dt="2022-07-07T13:02:16.892" v="1106"/>
          <ac:spMkLst>
            <pc:docMk/>
            <pc:sldMk cId="1495082985" sldId="267"/>
            <ac:spMk id="8" creationId="{CE9CD0BC-6437-C6D3-9613-A78F64D5F55A}"/>
          </ac:spMkLst>
        </pc:spChg>
      </pc:sldChg>
      <pc:sldMasterChg chg="setBg modSldLayout">
        <pc:chgData name="Shivendra Pratap Shahi" userId="cc3d8c9352411078" providerId="LiveId" clId="{A8FEA29B-63B4-4C0F-AA89-017DFE8BE6F7}" dt="2022-07-07T13:55:12.991" v="2264"/>
        <pc:sldMasterMkLst>
          <pc:docMk/>
          <pc:sldMasterMk cId="452899320" sldId="2147483672"/>
        </pc:sldMasterMkLst>
        <pc:sldLayoutChg chg="setBg">
          <pc:chgData name="Shivendra Pratap Shahi" userId="cc3d8c9352411078" providerId="LiveId" clId="{A8FEA29B-63B4-4C0F-AA89-017DFE8BE6F7}" dt="2022-07-07T13:55:12.991" v="2264"/>
          <pc:sldLayoutMkLst>
            <pc:docMk/>
            <pc:sldMasterMk cId="452899320" sldId="2147483672"/>
            <pc:sldLayoutMk cId="1328294229" sldId="2147483673"/>
          </pc:sldLayoutMkLst>
        </pc:sldLayoutChg>
        <pc:sldLayoutChg chg="setBg">
          <pc:chgData name="Shivendra Pratap Shahi" userId="cc3d8c9352411078" providerId="LiveId" clId="{A8FEA29B-63B4-4C0F-AA89-017DFE8BE6F7}" dt="2022-07-07T13:55:12.991" v="2264"/>
          <pc:sldLayoutMkLst>
            <pc:docMk/>
            <pc:sldMasterMk cId="452899320" sldId="2147483672"/>
            <pc:sldLayoutMk cId="2808781494" sldId="2147483674"/>
          </pc:sldLayoutMkLst>
        </pc:sldLayoutChg>
        <pc:sldLayoutChg chg="setBg">
          <pc:chgData name="Shivendra Pratap Shahi" userId="cc3d8c9352411078" providerId="LiveId" clId="{A8FEA29B-63B4-4C0F-AA89-017DFE8BE6F7}" dt="2022-07-07T13:55:12.991" v="2264"/>
          <pc:sldLayoutMkLst>
            <pc:docMk/>
            <pc:sldMasterMk cId="452899320" sldId="2147483672"/>
            <pc:sldLayoutMk cId="78499128" sldId="2147483675"/>
          </pc:sldLayoutMkLst>
        </pc:sldLayoutChg>
        <pc:sldLayoutChg chg="setBg">
          <pc:chgData name="Shivendra Pratap Shahi" userId="cc3d8c9352411078" providerId="LiveId" clId="{A8FEA29B-63B4-4C0F-AA89-017DFE8BE6F7}" dt="2022-07-07T13:55:12.991" v="2264"/>
          <pc:sldLayoutMkLst>
            <pc:docMk/>
            <pc:sldMasterMk cId="452899320" sldId="2147483672"/>
            <pc:sldLayoutMk cId="1852227613" sldId="2147483676"/>
          </pc:sldLayoutMkLst>
        </pc:sldLayoutChg>
        <pc:sldLayoutChg chg="setBg">
          <pc:chgData name="Shivendra Pratap Shahi" userId="cc3d8c9352411078" providerId="LiveId" clId="{A8FEA29B-63B4-4C0F-AA89-017DFE8BE6F7}" dt="2022-07-07T13:55:12.991" v="2264"/>
          <pc:sldLayoutMkLst>
            <pc:docMk/>
            <pc:sldMasterMk cId="452899320" sldId="2147483672"/>
            <pc:sldLayoutMk cId="2824926044" sldId="2147483677"/>
          </pc:sldLayoutMkLst>
        </pc:sldLayoutChg>
        <pc:sldLayoutChg chg="setBg">
          <pc:chgData name="Shivendra Pratap Shahi" userId="cc3d8c9352411078" providerId="LiveId" clId="{A8FEA29B-63B4-4C0F-AA89-017DFE8BE6F7}" dt="2022-07-07T13:55:12.991" v="2264"/>
          <pc:sldLayoutMkLst>
            <pc:docMk/>
            <pc:sldMasterMk cId="452899320" sldId="2147483672"/>
            <pc:sldLayoutMk cId="79766327" sldId="2147483678"/>
          </pc:sldLayoutMkLst>
        </pc:sldLayoutChg>
        <pc:sldLayoutChg chg="setBg">
          <pc:chgData name="Shivendra Pratap Shahi" userId="cc3d8c9352411078" providerId="LiveId" clId="{A8FEA29B-63B4-4C0F-AA89-017DFE8BE6F7}" dt="2022-07-07T13:55:12.991" v="2264"/>
          <pc:sldLayoutMkLst>
            <pc:docMk/>
            <pc:sldMasterMk cId="452899320" sldId="2147483672"/>
            <pc:sldLayoutMk cId="2721760005" sldId="2147483679"/>
          </pc:sldLayoutMkLst>
        </pc:sldLayoutChg>
        <pc:sldLayoutChg chg="setBg">
          <pc:chgData name="Shivendra Pratap Shahi" userId="cc3d8c9352411078" providerId="LiveId" clId="{A8FEA29B-63B4-4C0F-AA89-017DFE8BE6F7}" dt="2022-07-07T13:55:12.991" v="2264"/>
          <pc:sldLayoutMkLst>
            <pc:docMk/>
            <pc:sldMasterMk cId="452899320" sldId="2147483672"/>
            <pc:sldLayoutMk cId="2846222229" sldId="2147483680"/>
          </pc:sldLayoutMkLst>
        </pc:sldLayoutChg>
        <pc:sldLayoutChg chg="setBg">
          <pc:chgData name="Shivendra Pratap Shahi" userId="cc3d8c9352411078" providerId="LiveId" clId="{A8FEA29B-63B4-4C0F-AA89-017DFE8BE6F7}" dt="2022-07-07T13:55:12.991" v="2264"/>
          <pc:sldLayoutMkLst>
            <pc:docMk/>
            <pc:sldMasterMk cId="452899320" sldId="2147483672"/>
            <pc:sldLayoutMk cId="3809501048" sldId="2147483681"/>
          </pc:sldLayoutMkLst>
        </pc:sldLayoutChg>
        <pc:sldLayoutChg chg="setBg">
          <pc:chgData name="Shivendra Pratap Shahi" userId="cc3d8c9352411078" providerId="LiveId" clId="{A8FEA29B-63B4-4C0F-AA89-017DFE8BE6F7}" dt="2022-07-07T13:55:12.991" v="2264"/>
          <pc:sldLayoutMkLst>
            <pc:docMk/>
            <pc:sldMasterMk cId="452899320" sldId="2147483672"/>
            <pc:sldLayoutMk cId="4116531649" sldId="2147483682"/>
          </pc:sldLayoutMkLst>
        </pc:sldLayoutChg>
        <pc:sldLayoutChg chg="setBg">
          <pc:chgData name="Shivendra Pratap Shahi" userId="cc3d8c9352411078" providerId="LiveId" clId="{A8FEA29B-63B4-4C0F-AA89-017DFE8BE6F7}" dt="2022-07-07T13:55:12.991" v="2264"/>
          <pc:sldLayoutMkLst>
            <pc:docMk/>
            <pc:sldMasterMk cId="452899320" sldId="2147483672"/>
            <pc:sldLayoutMk cId="1179159059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9F71A-C520-4E54-B4BF-434E167BBDD5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15709-1A21-4EA9-845E-41892F04F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805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A50F-B8E0-44F4-9E9D-AEFA44BE6E15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F82B-B0F1-4528-8BCF-B20EC20E4B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A50F-B8E0-44F4-9E9D-AEFA44BE6E15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F82B-B0F1-4528-8BCF-B20EC20E4B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A50F-B8E0-44F4-9E9D-AEFA44BE6E15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F82B-B0F1-4528-8BCF-B20EC20E4B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A50F-B8E0-44F4-9E9D-AEFA44BE6E15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F82B-B0F1-4528-8BCF-B20EC20E4B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A50F-B8E0-44F4-9E9D-AEFA44BE6E15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F82B-B0F1-4528-8BCF-B20EC20E4B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A50F-B8E0-44F4-9E9D-AEFA44BE6E15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F82B-B0F1-4528-8BCF-B20EC20E4B0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A50F-B8E0-44F4-9E9D-AEFA44BE6E15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F82B-B0F1-4528-8BCF-B20EC20E4B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A50F-B8E0-44F4-9E9D-AEFA44BE6E15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F82B-B0F1-4528-8BCF-B20EC20E4B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A50F-B8E0-44F4-9E9D-AEFA44BE6E15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F82B-B0F1-4528-8BCF-B20EC20E4B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A50F-B8E0-44F4-9E9D-AEFA44BE6E15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C5F82B-B0F1-4528-8BCF-B20EC20E4B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A50F-B8E0-44F4-9E9D-AEFA44BE6E15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F82B-B0F1-4528-8BCF-B20EC20E4B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520A50F-B8E0-44F4-9E9D-AEFA44BE6E15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8C5F82B-B0F1-4528-8BCF-B20EC20E4B0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world/thatzprem/agriculture-indi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6D394EA-6783-DCB1-61AC-4496268B6499}"/>
              </a:ext>
            </a:extLst>
          </p:cNvPr>
          <p:cNvSpPr txBox="1"/>
          <p:nvPr/>
        </p:nvSpPr>
        <p:spPr>
          <a:xfrm>
            <a:off x="1939212" y="123402"/>
            <a:ext cx="831357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4400" b="1" i="0" u="none" strike="noStrike" baseline="0" dirty="0">
              <a:solidFill>
                <a:srgbClr val="4E944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800" b="1" i="0" u="none" strike="noStrike" baseline="0" dirty="0">
                <a:solidFill>
                  <a:srgbClr val="4E94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800" b="1" dirty="0" smtClean="0">
                <a:solidFill>
                  <a:srgbClr val="4E94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Crop </a:t>
            </a:r>
            <a:r>
              <a:rPr lang="en-IN" sz="4800" b="1" i="0" u="none" strike="noStrike" baseline="0" dirty="0" smtClean="0">
                <a:solidFill>
                  <a:srgbClr val="4E94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4800" b="1" i="0" u="none" strike="noStrike" baseline="0" dirty="0">
                <a:solidFill>
                  <a:srgbClr val="4E94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0E8FFD4-EB32-0991-B908-6D3F290A723B}"/>
              </a:ext>
            </a:extLst>
          </p:cNvPr>
          <p:cNvSpPr txBox="1"/>
          <p:nvPr/>
        </p:nvSpPr>
        <p:spPr>
          <a:xfrm>
            <a:off x="8229601" y="4982547"/>
            <a:ext cx="3620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Prashant</a:t>
            </a:r>
            <a:r>
              <a:rPr 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Naima</a:t>
            </a:r>
            <a:endParaRPr lang="en-US" sz="24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iNeuron.ai</a:t>
            </a:r>
            <a:endParaRPr lang="en-IN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4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olidFill>
                  <a:srgbClr val="4E94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</a:t>
            </a:r>
            <a:r>
              <a:rPr lang="en-IN" b="1" u="sng" dirty="0" smtClean="0">
                <a:solidFill>
                  <a:srgbClr val="4E94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IN" b="1" dirty="0">
              <a:solidFill>
                <a:srgbClr val="4E944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PRASHANT\Pictures\Screenshots\Screenshot (7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7" y="927058"/>
            <a:ext cx="5605796" cy="293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RASHANT\Pictures\Screenshots\Screenshot (76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546" y="870846"/>
            <a:ext cx="6187223" cy="292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PRASHANT\Pictures\Screenshots\Screenshot (78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7" y="3800472"/>
            <a:ext cx="5605796" cy="305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PRASHANT\Pictures\Screenshots\Screenshot (80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546" y="3800472"/>
            <a:ext cx="6187223" cy="300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83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8063FC4-4920-7795-7390-80FCC8EE6C99}"/>
              </a:ext>
            </a:extLst>
          </p:cNvPr>
          <p:cNvSpPr txBox="1"/>
          <p:nvPr/>
        </p:nvSpPr>
        <p:spPr>
          <a:xfrm>
            <a:off x="1054359" y="233266"/>
            <a:ext cx="653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rgbClr val="4E94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&amp; A- </a:t>
            </a:r>
            <a:endParaRPr lang="en-IN" sz="3600" b="1" i="0" u="none" strike="noStrike" baseline="0" dirty="0">
              <a:solidFill>
                <a:srgbClr val="4E944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303023A-95F7-B6F2-C91A-30032E352A35}"/>
              </a:ext>
            </a:extLst>
          </p:cNvPr>
          <p:cNvSpPr txBox="1"/>
          <p:nvPr/>
        </p:nvSpPr>
        <p:spPr>
          <a:xfrm>
            <a:off x="1054359" y="1184988"/>
            <a:ext cx="8546841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Q.1).  What’s the Source of Dataset ?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 – This Dataset is publicly available for research, Available at </a:t>
            </a:r>
            <a:r>
              <a:rPr lang="en-IN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IN" dirty="0" smtClean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data.world/thatzprem/agriculture-india</a:t>
            </a:r>
            <a:r>
              <a:rPr lang="en-IN" dirty="0" smtClean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named </a:t>
            </a:r>
            <a:r>
              <a:rPr lang="en-IN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IN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Crop_production.csv.</a:t>
            </a:r>
            <a:endParaRPr lang="en-IN" dirty="0">
              <a:solidFill>
                <a:srgbClr val="66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Q.2).  What was the Type of Dataset ?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 – The Data was available in csv format.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Q.3). </a:t>
            </a:r>
            <a:r>
              <a:rPr lang="en-US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complete flow you followed in this Project?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 </a:t>
            </a:r>
            <a:r>
              <a:rPr lang="en-IN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 all slides in sequence for better Understanding</a:t>
            </a:r>
            <a:r>
              <a:rPr lang="en-US" dirty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Q. 4). What steps should I follow to get insights from the data?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Step1 – Download the data and store it in a location in your PC.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Step2 – </a:t>
            </a:r>
            <a:r>
              <a:rPr lang="en-US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cropinternship.pbix</a:t>
            </a:r>
            <a:r>
              <a:rPr lang="en-US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in your pc and then you can see all the insights</a:t>
            </a:r>
            <a:r>
              <a:rPr lang="en-US" dirty="0"/>
              <a:t>. </a:t>
            </a:r>
            <a:endParaRPr lang="en-IN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IN" dirty="0">
              <a:solidFill>
                <a:srgbClr val="66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solidFill>
                <a:srgbClr val="66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2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AA40C98-DA13-5F2B-022F-CD492DB2B78B}"/>
              </a:ext>
            </a:extLst>
          </p:cNvPr>
          <p:cNvSpPr txBox="1"/>
          <p:nvPr/>
        </p:nvSpPr>
        <p:spPr>
          <a:xfrm>
            <a:off x="1082352" y="858416"/>
            <a:ext cx="3834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0" u="sng" strike="noStrike" baseline="0" dirty="0">
                <a:solidFill>
                  <a:srgbClr val="4E94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IN" sz="3200" b="1" i="0" u="none" strike="noStrike" baseline="0" dirty="0">
                <a:solidFill>
                  <a:srgbClr val="4E94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endParaRPr lang="en-IN" sz="3600" b="1" i="0" u="none" strike="noStrike" baseline="0" dirty="0">
              <a:solidFill>
                <a:srgbClr val="4E944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7DC375A-1F34-E6D7-3982-36F8488143D7}"/>
              </a:ext>
            </a:extLst>
          </p:cNvPr>
          <p:cNvSpPr txBox="1"/>
          <p:nvPr/>
        </p:nvSpPr>
        <p:spPr>
          <a:xfrm>
            <a:off x="1082352" y="2341984"/>
            <a:ext cx="804298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get the insights of the </a:t>
            </a:r>
            <a:r>
              <a:rPr lang="en-IN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crop production</a:t>
            </a:r>
            <a:r>
              <a:rPr lang="en-IN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different </a:t>
            </a:r>
            <a:r>
              <a:rPr lang="en-IN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r>
              <a:rPr lang="en-IN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India. </a:t>
            </a:r>
            <a:r>
              <a:rPr lang="en-IN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insight includes the top </a:t>
            </a:r>
            <a:r>
              <a:rPr lang="en-IN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r>
              <a:rPr lang="en-IN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crop by </a:t>
            </a:r>
            <a:r>
              <a:rPr lang="en-IN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lang="en-IN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area, </a:t>
            </a:r>
            <a:r>
              <a:rPr lang="en-IN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also provides us the leverage to select the top </a:t>
            </a:r>
            <a:r>
              <a:rPr lang="en-IN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 </a:t>
            </a:r>
            <a:r>
              <a:rPr lang="en-IN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IN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IN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-wise</a:t>
            </a:r>
            <a:r>
              <a:rPr lang="en-IN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dirty="0">
              <a:solidFill>
                <a:srgbClr val="66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get the insights about the top </a:t>
            </a:r>
            <a:r>
              <a:rPr lang="en-IN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 and crops </a:t>
            </a:r>
            <a:r>
              <a:rPr lang="en-IN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according, the </a:t>
            </a:r>
            <a:r>
              <a:rPr lang="en-IN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lang="en-IN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and </a:t>
            </a:r>
            <a:r>
              <a:rPr lang="en-IN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slicer for </a:t>
            </a:r>
            <a:r>
              <a:rPr lang="en-IN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 and zone.</a:t>
            </a:r>
            <a:r>
              <a:rPr lang="en-IN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These </a:t>
            </a:r>
            <a:r>
              <a:rPr lang="en-IN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will help the stakeholders to decide which </a:t>
            </a:r>
            <a:r>
              <a:rPr lang="en-IN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IN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best in a particular </a:t>
            </a:r>
            <a:r>
              <a:rPr lang="en-IN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crop</a:t>
            </a:r>
            <a:r>
              <a:rPr lang="en-IN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top </a:t>
            </a:r>
            <a:r>
              <a:rPr lang="en-IN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lang="en-IN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solidFill>
                <a:srgbClr val="66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38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0572979-C3B2-5E14-0D9C-D66CD21BF17F}"/>
              </a:ext>
            </a:extLst>
          </p:cNvPr>
          <p:cNvSpPr txBox="1"/>
          <p:nvPr/>
        </p:nvSpPr>
        <p:spPr>
          <a:xfrm>
            <a:off x="1082351" y="1040058"/>
            <a:ext cx="7044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rgbClr val="4E94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800" b="1" u="sng" dirty="0">
                <a:solidFill>
                  <a:srgbClr val="4E94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u="sng" dirty="0">
                <a:solidFill>
                  <a:srgbClr val="4E94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r>
              <a:rPr lang="en-US" sz="2800" b="1" u="sng" dirty="0">
                <a:solidFill>
                  <a:srgbClr val="4E94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u="sng" dirty="0">
                <a:solidFill>
                  <a:srgbClr val="4E94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AGREEMENT</a:t>
            </a:r>
            <a:r>
              <a:rPr lang="en-US" sz="2800" b="1" u="sng" dirty="0">
                <a:solidFill>
                  <a:srgbClr val="4E94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</a:p>
          <a:p>
            <a:endParaRPr lang="en-IN" u="sng" dirty="0">
              <a:solidFill>
                <a:srgbClr val="4E944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E9CD0BC-6437-C6D3-9613-A78F64D5F55A}"/>
              </a:ext>
            </a:extLst>
          </p:cNvPr>
          <p:cNvSpPr txBox="1"/>
          <p:nvPr/>
        </p:nvSpPr>
        <p:spPr>
          <a:xfrm>
            <a:off x="1082351" y="2551837"/>
            <a:ext cx="80429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File Name (ex. </a:t>
            </a:r>
            <a:r>
              <a:rPr lang="en-IN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Crop_production.csv)</a:t>
            </a:r>
            <a:endParaRPr lang="en-IN" dirty="0">
              <a:solidFill>
                <a:srgbClr val="66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 of Data Stamp (8 digits)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 of Time Stamp (6 digits)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columns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Data Type</a:t>
            </a:r>
          </a:p>
        </p:txBody>
      </p:sp>
    </p:spTree>
    <p:extLst>
      <p:ext uri="{BB962C8B-B14F-4D97-AF65-F5344CB8AC3E}">
        <p14:creationId xmlns:p14="http://schemas.microsoft.com/office/powerpoint/2010/main" val="149508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C025067-15E3-DA40-9882-2FF9B214695F}"/>
              </a:ext>
            </a:extLst>
          </p:cNvPr>
          <p:cNvSpPr txBox="1"/>
          <p:nvPr/>
        </p:nvSpPr>
        <p:spPr>
          <a:xfrm>
            <a:off x="1082351" y="858416"/>
            <a:ext cx="4460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rgbClr val="4E94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IN" sz="3200" b="1" i="0" u="none" strike="noStrike" baseline="0" dirty="0">
                <a:solidFill>
                  <a:srgbClr val="4E94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endParaRPr lang="en-IN" sz="3600" b="1" i="0" u="none" strike="noStrike" baseline="0" dirty="0">
              <a:solidFill>
                <a:srgbClr val="4E944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xmlns="" id="{9F15CCF1-FD04-C03E-EDC9-446CF195D7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" t="11490" r="80509" b="61127"/>
          <a:stretch/>
        </p:blipFill>
        <p:spPr>
          <a:xfrm>
            <a:off x="1537849" y="3395760"/>
            <a:ext cx="1220235" cy="806226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19FFC471-822E-855D-735A-A628639F00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83" t="5323" r="58657" b="60324"/>
          <a:stretch/>
        </p:blipFill>
        <p:spPr>
          <a:xfrm>
            <a:off x="3321561" y="3252716"/>
            <a:ext cx="1092314" cy="1092314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xmlns="" id="{24E3E3DA-66F1-210D-21EB-47FE8D2E86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12" t="10073" r="30089" b="58499"/>
          <a:stretch/>
        </p:blipFill>
        <p:spPr>
          <a:xfrm>
            <a:off x="4974454" y="3329126"/>
            <a:ext cx="1561855" cy="884779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xmlns="" id="{78CBF261-ABA0-1723-191A-5F651A5784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41" t="12929" r="4713" b="63641"/>
          <a:stretch/>
        </p:blipFill>
        <p:spPr>
          <a:xfrm>
            <a:off x="7045864" y="3420983"/>
            <a:ext cx="1462001" cy="755779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xmlns="" id="{37AAADF0-8B39-70E2-69D2-A24636BE10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23" t="57874" r="1402" b="3332"/>
          <a:stretch/>
        </p:blipFill>
        <p:spPr>
          <a:xfrm>
            <a:off x="9017420" y="3241257"/>
            <a:ext cx="1859177" cy="1115233"/>
          </a:xfrm>
          <a:prstGeom prst="rect">
            <a:avLst/>
          </a:prstGeom>
        </p:spPr>
      </p:pic>
      <p:sp>
        <p:nvSpPr>
          <p:cNvPr id="9" name="Arrow: Right 14">
            <a:extLst>
              <a:ext uri="{FF2B5EF4-FFF2-40B4-BE49-F238E27FC236}">
                <a16:creationId xmlns:a16="http://schemas.microsoft.com/office/drawing/2014/main" xmlns="" id="{C9D50E3F-57AE-0F56-0667-57D39C0D25C2}"/>
              </a:ext>
            </a:extLst>
          </p:cNvPr>
          <p:cNvSpPr/>
          <p:nvPr/>
        </p:nvSpPr>
        <p:spPr>
          <a:xfrm>
            <a:off x="2758084" y="3699000"/>
            <a:ext cx="560579" cy="213064"/>
          </a:xfrm>
          <a:prstGeom prst="rightArrow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15">
            <a:extLst>
              <a:ext uri="{FF2B5EF4-FFF2-40B4-BE49-F238E27FC236}">
                <a16:creationId xmlns:a16="http://schemas.microsoft.com/office/drawing/2014/main" xmlns="" id="{300D30D2-17EB-6EF9-F557-DE624543E904}"/>
              </a:ext>
            </a:extLst>
          </p:cNvPr>
          <p:cNvSpPr/>
          <p:nvPr/>
        </p:nvSpPr>
        <p:spPr>
          <a:xfrm>
            <a:off x="4413875" y="3699000"/>
            <a:ext cx="560579" cy="213064"/>
          </a:xfrm>
          <a:prstGeom prst="rightArrow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6">
            <a:extLst>
              <a:ext uri="{FF2B5EF4-FFF2-40B4-BE49-F238E27FC236}">
                <a16:creationId xmlns:a16="http://schemas.microsoft.com/office/drawing/2014/main" xmlns="" id="{FFF3C87C-0355-27BC-04A9-B3B4C904CEA1}"/>
              </a:ext>
            </a:extLst>
          </p:cNvPr>
          <p:cNvSpPr/>
          <p:nvPr/>
        </p:nvSpPr>
        <p:spPr>
          <a:xfrm>
            <a:off x="6536309" y="3699000"/>
            <a:ext cx="509555" cy="213064"/>
          </a:xfrm>
          <a:prstGeom prst="rightArrow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7">
            <a:extLst>
              <a:ext uri="{FF2B5EF4-FFF2-40B4-BE49-F238E27FC236}">
                <a16:creationId xmlns:a16="http://schemas.microsoft.com/office/drawing/2014/main" xmlns="" id="{511F6A7B-1202-A351-8297-2FA440EB62CF}"/>
              </a:ext>
            </a:extLst>
          </p:cNvPr>
          <p:cNvSpPr/>
          <p:nvPr/>
        </p:nvSpPr>
        <p:spPr>
          <a:xfrm>
            <a:off x="8507865" y="3699000"/>
            <a:ext cx="509555" cy="206404"/>
          </a:xfrm>
          <a:prstGeom prst="rightArrow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75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66DA7AA-043A-B4EE-DB8E-665D06678954}"/>
              </a:ext>
            </a:extLst>
          </p:cNvPr>
          <p:cNvSpPr txBox="1"/>
          <p:nvPr/>
        </p:nvSpPr>
        <p:spPr>
          <a:xfrm>
            <a:off x="1082351" y="858416"/>
            <a:ext cx="5150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0" u="sng" strike="noStrike" baseline="0" dirty="0">
                <a:solidFill>
                  <a:srgbClr val="4E94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  <a:r>
              <a:rPr lang="en-IN" sz="3200" b="1" i="0" u="none" strike="noStrike" baseline="0" dirty="0">
                <a:solidFill>
                  <a:srgbClr val="4E94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endParaRPr lang="en-IN" sz="3600" b="1" i="0" u="none" strike="noStrike" baseline="0" dirty="0">
              <a:solidFill>
                <a:srgbClr val="4E944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70FC75-99CF-53CB-2017-38E7EFC6D5E8}"/>
              </a:ext>
            </a:extLst>
          </p:cNvPr>
          <p:cNvSpPr txBox="1"/>
          <p:nvPr/>
        </p:nvSpPr>
        <p:spPr>
          <a:xfrm>
            <a:off x="1082351" y="2351314"/>
            <a:ext cx="855494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includes single .csv file with all examples.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Instance - </a:t>
            </a:r>
            <a:r>
              <a:rPr lang="en-IN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246092</a:t>
            </a:r>
            <a:r>
              <a:rPr lang="en-IN" dirty="0" smtClean="0"/>
              <a:t> </a:t>
            </a:r>
            <a:r>
              <a:rPr lang="en-IN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Crop production.csv</a:t>
            </a:r>
            <a:endParaRPr lang="en-IN" dirty="0">
              <a:solidFill>
                <a:srgbClr val="66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attributes – </a:t>
            </a:r>
            <a:r>
              <a:rPr lang="en-IN" dirty="0" smtClean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attributes</a:t>
            </a:r>
            <a:endParaRPr lang="en-IN" dirty="0">
              <a:solidFill>
                <a:srgbClr val="66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1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C8E1E05-EFF2-9D5D-A6B8-A4D4D7D0371A}"/>
              </a:ext>
            </a:extLst>
          </p:cNvPr>
          <p:cNvSpPr txBox="1"/>
          <p:nvPr/>
        </p:nvSpPr>
        <p:spPr>
          <a:xfrm>
            <a:off x="867747" y="858416"/>
            <a:ext cx="7968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0" u="sng" strike="noStrike" baseline="0" dirty="0">
                <a:solidFill>
                  <a:srgbClr val="4E94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</a:t>
            </a:r>
            <a:r>
              <a:rPr lang="en-IN" sz="2800" b="1" i="0" u="none" strike="noStrike" baseline="0" dirty="0">
                <a:solidFill>
                  <a:srgbClr val="4E94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endParaRPr lang="en-IN" sz="3200" b="1" i="0" u="none" strike="noStrike" baseline="0" dirty="0">
              <a:solidFill>
                <a:srgbClr val="4E944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AEE4C94-C48A-8CC0-D4CE-13FB01B30A09}"/>
              </a:ext>
            </a:extLst>
          </p:cNvPr>
          <p:cNvSpPr txBox="1"/>
          <p:nvPr/>
        </p:nvSpPr>
        <p:spPr>
          <a:xfrm>
            <a:off x="867747" y="2351314"/>
            <a:ext cx="85468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800" dirty="0">
                <a:solidFill>
                  <a:srgbClr val="6633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indicators displaying a summary of the </a:t>
            </a:r>
            <a:r>
              <a:rPr lang="en-IN" sz="1800" dirty="0" smtClean="0">
                <a:solidFill>
                  <a:srgbClr val="6633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 name </a:t>
            </a:r>
            <a:r>
              <a:rPr lang="en-IN" sz="1800" dirty="0">
                <a:solidFill>
                  <a:srgbClr val="6633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</a:t>
            </a:r>
            <a:r>
              <a:rPr lang="en-IN" sz="1800" dirty="0" smtClean="0">
                <a:solidFill>
                  <a:srgbClr val="6633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crops, </a:t>
            </a:r>
            <a:r>
              <a:rPr lang="en-IN" sz="1800" dirty="0">
                <a:solidFill>
                  <a:srgbClr val="6633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 based on various parameters –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Name </a:t>
            </a:r>
            <a:r>
              <a:rPr lang="en-US" dirty="0"/>
              <a:t>of district corresponding to state.</a:t>
            </a:r>
            <a:endParaRPr lang="en-IN" sz="1600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Season and crops in </a:t>
            </a:r>
            <a:r>
              <a:rPr lang="en-US" dirty="0" smtClean="0"/>
              <a:t>India.</a:t>
            </a:r>
            <a:endParaRPr lang="en-IN" sz="1600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Name of state in India.</a:t>
            </a:r>
            <a:endParaRPr lang="en-IN" sz="1600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Area </a:t>
            </a:r>
            <a:r>
              <a:rPr lang="en-US" dirty="0"/>
              <a:t>- It refers to the area starting from 0.04 to </a:t>
            </a:r>
            <a:r>
              <a:rPr lang="en-US" dirty="0" smtClean="0"/>
              <a:t>8580100</a:t>
            </a:r>
            <a:endParaRPr lang="en-IN" sz="1600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Production - It simply refers to the Production by state ,season in India.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2371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A60F276-1F18-965A-9C5B-780565F95C77}"/>
              </a:ext>
            </a:extLst>
          </p:cNvPr>
          <p:cNvSpPr txBox="1"/>
          <p:nvPr/>
        </p:nvSpPr>
        <p:spPr>
          <a:xfrm>
            <a:off x="867747" y="858416"/>
            <a:ext cx="7968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0" u="sng" strike="noStrike" baseline="0" dirty="0">
                <a:solidFill>
                  <a:srgbClr val="4E94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 SUM</a:t>
            </a:r>
            <a:r>
              <a:rPr lang="en-IN" sz="3200" b="1" u="sng" dirty="0">
                <a:solidFill>
                  <a:srgbClr val="4E94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MARY - </a:t>
            </a:r>
            <a:endParaRPr lang="en-IN" sz="3200" b="1" i="0" u="none" strike="noStrike" baseline="0" dirty="0">
              <a:solidFill>
                <a:srgbClr val="4E944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9C7D529-86DE-5B3B-CA47-2251B02882CF}"/>
              </a:ext>
            </a:extLst>
          </p:cNvPr>
          <p:cNvSpPr txBox="1"/>
          <p:nvPr/>
        </p:nvSpPr>
        <p:spPr>
          <a:xfrm>
            <a:off x="833126" y="2009029"/>
            <a:ext cx="854684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1.There </a:t>
            </a:r>
            <a:r>
              <a:rPr lang="en-US" dirty="0"/>
              <a:t>are </a:t>
            </a:r>
            <a:r>
              <a:rPr lang="en-US" b="1" dirty="0"/>
              <a:t>28 states and 4 union territories in India </a:t>
            </a:r>
            <a:r>
              <a:rPr lang="en-US" dirty="0"/>
              <a:t>with </a:t>
            </a:r>
            <a:r>
              <a:rPr lang="en-US" b="1" dirty="0"/>
              <a:t>39 different crops </a:t>
            </a:r>
            <a:r>
              <a:rPr lang="en-US" dirty="0"/>
              <a:t>in </a:t>
            </a:r>
            <a:r>
              <a:rPr lang="en-US" b="1" dirty="0"/>
              <a:t>4 different  </a:t>
            </a:r>
            <a:r>
              <a:rPr lang="en-US" b="1" dirty="0" smtClean="0"/>
              <a:t>Zones </a:t>
            </a:r>
            <a:r>
              <a:rPr lang="en-US" dirty="0"/>
              <a:t>(according to the given dataset).</a:t>
            </a:r>
            <a:endParaRPr lang="en-IN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2.There </a:t>
            </a:r>
            <a:r>
              <a:rPr lang="en-US" dirty="0"/>
              <a:t>are </a:t>
            </a:r>
            <a:r>
              <a:rPr lang="en-US" b="1" dirty="0"/>
              <a:t>4 Zones </a:t>
            </a:r>
            <a:r>
              <a:rPr lang="en-US" dirty="0"/>
              <a:t>in total out of  which South India are dominating with highest number of  Production .</a:t>
            </a:r>
            <a:endParaRPr lang="en-IN" dirty="0"/>
          </a:p>
          <a:p>
            <a:r>
              <a:rPr lang="en-US" b="1" dirty="0"/>
              <a:t> </a:t>
            </a:r>
            <a:endParaRPr lang="en-IN" b="1" dirty="0"/>
          </a:p>
          <a:p>
            <a:pPr lvl="0"/>
            <a:r>
              <a:rPr lang="en-US" dirty="0"/>
              <a:t>3</a:t>
            </a:r>
            <a:r>
              <a:rPr lang="en-US" dirty="0" smtClean="0"/>
              <a:t>.Top </a:t>
            </a:r>
            <a:r>
              <a:rPr lang="en-US" b="1" dirty="0"/>
              <a:t>5 states </a:t>
            </a:r>
            <a:r>
              <a:rPr lang="en-US" dirty="0"/>
              <a:t>in </a:t>
            </a:r>
            <a:r>
              <a:rPr lang="en-US" b="1" dirty="0"/>
              <a:t>India by crop production </a:t>
            </a:r>
            <a:r>
              <a:rPr lang="en-US" dirty="0"/>
              <a:t>are Kerala, Andhra Pradesh, Tamil Nadu, Uttar Pradesh and Assam . </a:t>
            </a:r>
            <a:endParaRPr lang="en-IN" dirty="0"/>
          </a:p>
          <a:p>
            <a:pPr lvl="0"/>
            <a:endParaRPr lang="en-US" dirty="0" smtClean="0"/>
          </a:p>
          <a:p>
            <a:pPr lvl="0"/>
            <a:r>
              <a:rPr lang="en-US" dirty="0"/>
              <a:t>4</a:t>
            </a:r>
            <a:r>
              <a:rPr lang="en-US" dirty="0" smtClean="0"/>
              <a:t>.The </a:t>
            </a:r>
            <a:r>
              <a:rPr lang="en-US" dirty="0"/>
              <a:t>top </a:t>
            </a:r>
            <a:r>
              <a:rPr lang="en-US" b="1" dirty="0"/>
              <a:t>5 crop production in India </a:t>
            </a:r>
            <a:r>
              <a:rPr lang="en-US" dirty="0"/>
              <a:t>are Coconut, Rice, Wheat, Potato and Sugarcane.</a:t>
            </a:r>
            <a:endParaRPr lang="en-IN" dirty="0"/>
          </a:p>
          <a:p>
            <a:pPr lvl="0"/>
            <a:endParaRPr lang="en-US" dirty="0" smtClean="0"/>
          </a:p>
          <a:p>
            <a:pPr lvl="0"/>
            <a:r>
              <a:rPr lang="en-US" dirty="0"/>
              <a:t>5</a:t>
            </a:r>
            <a:r>
              <a:rPr lang="en-US" dirty="0" smtClean="0"/>
              <a:t>.In </a:t>
            </a:r>
            <a:r>
              <a:rPr lang="en-US" dirty="0"/>
              <a:t>East India top 5 state with highest production are Assam, West Bengal, Bihar, Orissa, and Nagaland with highest produced crops are Coconut , Rice , Potato , Jute and Sugarcane from year 1997 to 2015.</a:t>
            </a:r>
            <a:endParaRPr lang="en-IN" dirty="0"/>
          </a:p>
          <a:p>
            <a:pPr lvl="0"/>
            <a:endParaRPr lang="en-US" dirty="0" smtClean="0"/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IN" dirty="0">
              <a:solidFill>
                <a:srgbClr val="66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8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4852" y="782052"/>
            <a:ext cx="1156234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6.In North India top 5 state with highest production are Uttar Pradesh, Punjab, Madhya Pradesh, Haryana, and Rajasthan with highest produced crops are Sugarcane, Wheat, Rice, Potato, and Soybean from year 1997 to 2015.</a:t>
            </a:r>
            <a:endParaRPr lang="en-IN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smtClean="0"/>
              <a:t>7.In </a:t>
            </a:r>
            <a:r>
              <a:rPr lang="en-US" dirty="0"/>
              <a:t>South India top 5 state with highest production are Kerala, Andhra Pradesh, </a:t>
            </a:r>
            <a:r>
              <a:rPr lang="en-US" dirty="0" err="1"/>
              <a:t>Tamilnadu</a:t>
            </a:r>
            <a:r>
              <a:rPr lang="en-US" dirty="0"/>
              <a:t>, and Karnataka with highest produced crops are Coconut, Sugarcane, Rice, </a:t>
            </a:r>
            <a:r>
              <a:rPr lang="en-US" dirty="0" err="1"/>
              <a:t>Topiaco</a:t>
            </a:r>
            <a:r>
              <a:rPr lang="en-US" dirty="0"/>
              <a:t>, and Banana from year 1997 to 2015.</a:t>
            </a:r>
            <a:endParaRPr lang="en-IN" dirty="0"/>
          </a:p>
          <a:p>
            <a:pPr lvl="0"/>
            <a:endParaRPr lang="en-US" dirty="0"/>
          </a:p>
          <a:p>
            <a:pPr lvl="0"/>
            <a:r>
              <a:rPr lang="en-US" dirty="0"/>
              <a:t>8.In West India top 5 state with highest production are Maharashtra, </a:t>
            </a:r>
            <a:r>
              <a:rPr lang="en-US" dirty="0" err="1"/>
              <a:t>Gujrat</a:t>
            </a:r>
            <a:r>
              <a:rPr lang="en-US" dirty="0"/>
              <a:t>, and Goa with highest produced crops are Sugarcane, Coconut, Cotton, Rice, and Wheat from year 1997 to 2015.</a:t>
            </a:r>
            <a:endParaRPr lang="en-IN" dirty="0"/>
          </a:p>
          <a:p>
            <a:pPr lvl="0"/>
            <a:endParaRPr lang="en-US" b="1" dirty="0"/>
          </a:p>
          <a:p>
            <a:pPr lvl="0"/>
            <a:r>
              <a:rPr lang="en-US" b="1" dirty="0"/>
              <a:t>9. Coconut Crop was the highest produced in 2011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48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RASHANT\Pictures\Screenshots\Screenshot (7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58" y="949030"/>
            <a:ext cx="10250905" cy="564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00170" y="2967335"/>
            <a:ext cx="4191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Your text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4916" y="196152"/>
            <a:ext cx="5751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  <a:latin typeface="Arial Black" pitchFamily="34" charset="0"/>
              </a:rPr>
              <a:t>DASHBOARD</a:t>
            </a:r>
            <a:endParaRPr lang="en-IN" sz="5400" b="1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609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524</TotalTime>
  <Words>532</Words>
  <Application>Microsoft Office PowerPoint</Application>
  <PresentationFormat>Custom</PresentationFormat>
  <Paragraphs>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DASHBOARD OVERVIEW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Salve</dc:creator>
  <cp:lastModifiedBy>PRASHANT</cp:lastModifiedBy>
  <cp:revision>28</cp:revision>
  <dcterms:created xsi:type="dcterms:W3CDTF">2022-06-06T09:49:00Z</dcterms:created>
  <dcterms:modified xsi:type="dcterms:W3CDTF">2022-12-17T08:00:38Z</dcterms:modified>
</cp:coreProperties>
</file>