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Fjalla One"/>
      <p:regular r:id="rId35"/>
    </p:embeddedFont>
    <p:embeddedFont>
      <p:font typeface="Barlow Semi Condensed Medium"/>
      <p:regular r:id="rId36"/>
      <p:bold r:id="rId37"/>
      <p:italic r:id="rId38"/>
      <p:boldItalic r:id="rId39"/>
    </p:embeddedFont>
    <p:embeddedFont>
      <p:font typeface="Barlow Semi Condense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048597-4E42-490C-8C97-216E047DFD19}">
  <a:tblStyle styleId="{A5048597-4E42-490C-8C97-216E047DFD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6B45FAE-7CA3-48DD-B6A1-E0AFB9D0F622}"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regular.fntdata"/><Relationship Id="rId20" Type="http://schemas.openxmlformats.org/officeDocument/2006/relationships/slide" Target="slides/slide14.xml"/><Relationship Id="rId42" Type="http://schemas.openxmlformats.org/officeDocument/2006/relationships/font" Target="fonts/BarlowSemiCondensed-italic.fntdata"/><Relationship Id="rId41" Type="http://schemas.openxmlformats.org/officeDocument/2006/relationships/font" Target="fonts/BarlowSemiCondense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BarlowSemiCondensed-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FjallaOne-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BarlowSemiCondensedMedium-bold.fntdata"/><Relationship Id="rId14" Type="http://schemas.openxmlformats.org/officeDocument/2006/relationships/slide" Target="slides/slide8.xml"/><Relationship Id="rId36" Type="http://schemas.openxmlformats.org/officeDocument/2006/relationships/font" Target="fonts/BarlowSemiCondensedMedium-regular.fntdata"/><Relationship Id="rId17" Type="http://schemas.openxmlformats.org/officeDocument/2006/relationships/slide" Target="slides/slide11.xml"/><Relationship Id="rId39" Type="http://schemas.openxmlformats.org/officeDocument/2006/relationships/font" Target="fonts/BarlowSemiCondensedMedium-boldItalic.fntdata"/><Relationship Id="rId16" Type="http://schemas.openxmlformats.org/officeDocument/2006/relationships/slide" Target="slides/slide10.xml"/><Relationship Id="rId38" Type="http://schemas.openxmlformats.org/officeDocument/2006/relationships/font" Target="fonts/BarlowSemiCondensed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uHAMNsxgMqU"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allons vous présenter notre projet Kaggle, où nous prédisons des réponses biologiques de molécules à partir de leurs propriétés chimiques.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28e0e55de6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28e0e55de6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Nous nous sommes par la suite concentrés sur des Feed Forward Neural Networks (FNN). Les MLP sont un type d’architecture de réseaux capables d'apprendre des fonctions complexes et non linéaires grâce à leurs nombreuses couches, ce qui les rend adaptés à un large éventail de tâches, de la classification à la régression.</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Nous avons Choisi de vous montrer le MLP avec pour la Descente de Gradient Stochastique (SGD) puisque nous avons eu de meilleurs performances comparé au MLP </a:t>
            </a:r>
            <a:r>
              <a:rPr lang="fr" sz="1200">
                <a:solidFill>
                  <a:schemeClr val="dk1"/>
                </a:solidFill>
                <a:latin typeface="Times New Roman"/>
                <a:ea typeface="Times New Roman"/>
                <a:cs typeface="Times New Roman"/>
                <a:sym typeface="Times New Roman"/>
              </a:rPr>
              <a:t>créer</a:t>
            </a:r>
            <a:r>
              <a:rPr lang="fr" sz="1200">
                <a:solidFill>
                  <a:schemeClr val="dk1"/>
                </a:solidFill>
                <a:latin typeface="Times New Roman"/>
                <a:ea typeface="Times New Roman"/>
                <a:cs typeface="Times New Roman"/>
                <a:sym typeface="Times New Roman"/>
              </a:rPr>
              <a:t> avec l’optimiseur Adam. SGD est simple et nécessite moins de mémoire, mais il peut converger lentement.</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A </a:t>
            </a:r>
            <a:r>
              <a:rPr lang="fr" sz="1200">
                <a:solidFill>
                  <a:schemeClr val="dk1"/>
                </a:solidFill>
                <a:latin typeface="Times New Roman"/>
                <a:ea typeface="Times New Roman"/>
                <a:cs typeface="Times New Roman"/>
                <a:sym typeface="Times New Roman"/>
              </a:rPr>
              <a:t>l’epoch 6, la loss se stabilise et augmente ce qui traduit du surapprentissage.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La matrice de confusion nous indique que notre modèle a une certaine capacité à prédire les vrais positifs et les vrai négatifs  mais il fait des erreurs en prédisant Faux positifs.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g28e0e55de6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3" name="Google Shape;1803;g28e0e55de6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Par la suite, nous avons </a:t>
            </a:r>
            <a:r>
              <a:rPr lang="fr" sz="1200">
                <a:solidFill>
                  <a:schemeClr val="dk1"/>
                </a:solidFill>
                <a:latin typeface="Times New Roman"/>
                <a:ea typeface="Times New Roman"/>
                <a:cs typeface="Times New Roman"/>
                <a:sym typeface="Times New Roman"/>
              </a:rPr>
              <a:t>construit</a:t>
            </a:r>
            <a:r>
              <a:rPr lang="fr" sz="1200">
                <a:solidFill>
                  <a:schemeClr val="dk1"/>
                </a:solidFill>
                <a:latin typeface="Times New Roman"/>
                <a:ea typeface="Times New Roman"/>
                <a:cs typeface="Times New Roman"/>
                <a:sym typeface="Times New Roman"/>
              </a:rPr>
              <a:t> un deuxième type de réseau, le CNN. </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Le réseau est composé de trois blocs de convolution, chacun constitué d’une couche de convolution 1D une couche de Max Pooling (2 x 2) et une couche de Dropout (50%) . </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Le CNN a l’avantage d’avoir une architecture simple avec peu de paramètres à ajuster. Les valeurs des hyperparamètres ont été optimisés. </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Si l’on s’intéresse aux plots de l’apprentissage, De même que </a:t>
            </a:r>
            <a:r>
              <a:rPr lang="fr" sz="1200">
                <a:solidFill>
                  <a:schemeClr val="dk1"/>
                </a:solidFill>
                <a:latin typeface="Times New Roman"/>
                <a:ea typeface="Times New Roman"/>
                <a:cs typeface="Times New Roman"/>
                <a:sym typeface="Times New Roman"/>
              </a:rPr>
              <a:t>précédemment</a:t>
            </a:r>
            <a:r>
              <a:rPr lang="fr" sz="1200">
                <a:solidFill>
                  <a:schemeClr val="dk1"/>
                </a:solidFill>
                <a:latin typeface="Times New Roman"/>
                <a:ea typeface="Times New Roman"/>
                <a:cs typeface="Times New Roman"/>
                <a:sym typeface="Times New Roman"/>
              </a:rPr>
              <a:t>, dès l’epoch 30, la loss se stabilise et réaugmente ce qui traduit du surapprentissage au delà de 30 epochs. A 30 epochs, on a déjà de meilleures précision sur le train que sur le test.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Concernant les erreurs de prédictions </a:t>
            </a:r>
            <a:r>
              <a:rPr lang="fr" sz="1200">
                <a:solidFill>
                  <a:schemeClr val="dk1"/>
                </a:solidFill>
                <a:latin typeface="Times New Roman"/>
                <a:ea typeface="Times New Roman"/>
                <a:cs typeface="Times New Roman"/>
                <a:sym typeface="Times New Roman"/>
              </a:rPr>
              <a:t>commises</a:t>
            </a:r>
            <a:r>
              <a:rPr lang="fr" sz="1200">
                <a:solidFill>
                  <a:schemeClr val="dk1"/>
                </a:solidFill>
                <a:latin typeface="Times New Roman"/>
                <a:ea typeface="Times New Roman"/>
                <a:cs typeface="Times New Roman"/>
                <a:sym typeface="Times New Roman"/>
              </a:rPr>
              <a:t> par le CNN, </a:t>
            </a:r>
            <a:r>
              <a:rPr lang="fr"/>
              <a:t>Par rapport au modèle précédent, les performances sont différentes. Ici, le CNN va prédire plus de faux positifs que de </a:t>
            </a:r>
            <a:r>
              <a:rPr lang="fr">
                <a:solidFill>
                  <a:schemeClr val="dk1"/>
                </a:solidFill>
              </a:rPr>
              <a:t> Faux négatifs.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293b3ef3a8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293b3ef3a8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9" name="Shape 1819"/>
        <p:cNvGrpSpPr/>
        <p:nvPr/>
      </p:nvGrpSpPr>
      <p:grpSpPr>
        <a:xfrm>
          <a:off x="0" y="0"/>
          <a:ext cx="0" cy="0"/>
          <a:chOff x="0" y="0"/>
          <a:chExt cx="0" cy="0"/>
        </a:xfrm>
      </p:grpSpPr>
      <p:sp>
        <p:nvSpPr>
          <p:cNvPr id="1820" name="Google Shape;1820;g28e0e55de6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1" name="Google Shape;1821;g28e0e55de6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chemeClr val="dk1"/>
                </a:solidFill>
                <a:latin typeface="Times New Roman"/>
                <a:ea typeface="Times New Roman"/>
                <a:cs typeface="Times New Roman"/>
                <a:sym typeface="Times New Roman"/>
              </a:rPr>
              <a:t>Le Gradient Boosting est une technique d'apprentissage automatique qui construit un modèle solide à partir de modèles simples, souvent des arbres de décision peu profonds. Il ajuste ces modèles itérativement pour minimiser les erreurs en comparant les prédictions actuelles aux valeurs réelles. Notre modèle de Gradient Boosting utilise 100 estimateurs, un taux d'apprentissage de 0.1, une profondeur maximale des arbres de 3, et d'autres paramètres. Les résultats sont impressionnants avec une précision de 0.80, une sensibilité de 0.85, une spécificité de 0.74, et un F1-score de 0.82. Le modèle de Gradient Boosting excelle en précision et sensibilité, bien que la spécificité soit légèrement moindre. Le F1 score élevé témoigne d'une performance globale satisfaisante. L'AUC de la courbe ROC de 0.87 renforce la qualité globale de notre modèle de Gradient Boosting en confirmant sa forte capacité à discriminer efficacement entre les classes positives et négatives.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fr" sz="1200">
                <a:solidFill>
                  <a:schemeClr val="dk1"/>
                </a:solidFill>
                <a:latin typeface="Times New Roman"/>
                <a:ea typeface="Times New Roman"/>
                <a:cs typeface="Times New Roman"/>
                <a:sym typeface="Times New Roman"/>
              </a:rPr>
              <a:t>________________________</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fr" u="sng">
                <a:solidFill>
                  <a:schemeClr val="hlink"/>
                </a:solidFill>
                <a:hlinkClick r:id="rId2"/>
              </a:rPr>
              <a:t>Comprendre le Gradient Boosting Simplement: Du Concept Aux Applications Concrètes - YouTube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fr" sz="1200">
                <a:solidFill>
                  <a:schemeClr val="dk1"/>
                </a:solidFill>
                <a:latin typeface="Times New Roman"/>
                <a:ea typeface="Times New Roman"/>
                <a:cs typeface="Times New Roman"/>
                <a:sym typeface="Times New Roman"/>
              </a:rPr>
              <a:t>Le Gradient Boosting est une technique d'apprentissage automatique. Le Gradient Boosting construit un modèle robuste à partir de modèles simples, souvent des arbres de décision peu profonds. Il ajuste itérativement ces modèles faibles pour corriger les erreurs des précédents en minimisant la perte entre les prédictions actuelles et les vraies valeurs. Le modèle de Gradient Boosting utilisé dans notre cas comprend 100 estimateurs, un taux d'apprentissage de 0.1, une profondeur maximale des arbres de 3, et d'autres paramètres. L'accuracy est de 0.80, la sensibilité de 0.85, la spécificité de 0.74, et le F1 score de 0.82. Ces métriques montrent une forte précision et sensibilité, bien que la spécificité soit légèrement plus faible. En résumé, le modèle de Gradient Boosting a démontré une grande précision et une sensibilité solide pour classer les échantillons positifs, bien que la spécificité soit légèrement inférieure. Le F1 score élevé indique une performance globale satisfaisante.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28e0e55de6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28e0e55de6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comparons les modèles. </a:t>
            </a:r>
            <a:r>
              <a:rPr lang="fr"/>
              <a:t>Les valeurs AUC pour les courbes ROC et les courbes PR sont des indicateurs de la performance de différents modèles de classification. Nous pouvons voir pour la courbe ROC (Receiver Operating Characteristic) que le Random Forest a la plus haute AUC ROC (0.89),ce qui montre qu'il sépare mieux les deux classes. XGBoost (0.88) est également très performant, suivi de près par Gradient Boosting (0.87). Nous pouvons voir sur la courbe PR (Precision-Recall) que Random Forest a la plus haute AUC PR (0.90), ce qui signifie qu'il est excellent pour la prédiction de la classe positive tout en minimisant les faux positifs. XGBoost (0.89) est également très performant. Les courbes ROC et PR montrent que Random Forest, XGBoost et Gradient Boosting ont obtenu les meilleures performances, tandis que MINN a eu des performances moins bonnes.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rgbClr val="595959"/>
                </a:solidFill>
              </a:rPr>
              <a:t>Nous avons évalué plusieurs modèles de machine learning pour prédire des résultats binaires à partir de propriétés chimiques de molécules. Random Forest s'est démarqué avec la meilleure précision (Accuracy) à 0.82, ainsi qu'une excellente spécificité. Cependant, la spécificité est généralement moins robuste que la sensibilité parmi les modèles, ce qui peut conduire à plus de faux positifs. XGBoost a également montré de solides performances, avec une précision de 0.80, une sensibilité élevée de 0.841, une spécificité de 0.741 et un F1-score de 0.819.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a:t>
            </a:r>
            <a:endParaRPr/>
          </a:p>
          <a:p>
            <a:pPr indent="0" lvl="0" marL="0" rtl="0" algn="l">
              <a:spcBef>
                <a:spcPts val="0"/>
              </a:spcBef>
              <a:spcAft>
                <a:spcPts val="0"/>
              </a:spcAft>
              <a:buNone/>
            </a:pPr>
            <a:r>
              <a:rPr lang="fr"/>
              <a:t>Nous avons évalué plusieurs modèles de machine learning pour prédire des résultats binaires à partir de propriétés chimiques de molécules. Random Forest s'est démarqué avec la meilleure précision (Accuracy) à 0.82, ainsi qu'une excellente spécificité. Cependant, la spécificité est généralement moins robuste que la sensibilité parmi les modèles, ce qui peut conduire à plus de faux positifs. XGBoost a également montré de solides performances, avec une précision de 0.80,</a:t>
            </a:r>
            <a:r>
              <a:rPr lang="fr">
                <a:solidFill>
                  <a:srgbClr val="595959"/>
                </a:solidFill>
              </a:rPr>
              <a:t> une sensibilité élevée de 0.841, une spécificité de 0.741 et un F1-score de 0.819.</a:t>
            </a:r>
            <a:r>
              <a:rPr lang="fr"/>
              <a:t> </a:t>
            </a:r>
            <a:endParaRPr>
              <a:solidFill>
                <a:schemeClr val="dk1"/>
              </a:solidFill>
            </a:endParaRPr>
          </a:p>
          <a:p>
            <a:pPr indent="0" lvl="0" marL="0" rtl="0" algn="l">
              <a:spcBef>
                <a:spcPts val="0"/>
              </a:spcBef>
              <a:spcAft>
                <a:spcPts val="0"/>
              </a:spcAft>
              <a:buNone/>
            </a:pPr>
            <a:r>
              <a:rPr lang="fr">
                <a:solidFill>
                  <a:schemeClr val="dk1"/>
                </a:solidFill>
              </a:rPr>
              <a:t>L</a:t>
            </a:r>
            <a:r>
              <a:rPr lang="fr">
                <a:solidFill>
                  <a:schemeClr val="dk1"/>
                </a:solidFill>
              </a:rPr>
              <a:t>es valeurs AUC pour les courbes ROC et les courbes PR sont des indicateurs de la performance de différents modèles de classification. Nous pouvons voir pour la courbe ROC (Receiver Operating Characteristic) que le Random Forest a la plus haute AUC ROC (0.89),ce qui montre qu'il sépare mieux les deux classes. XGBoost (0.88) est également très performant, suivi de près par Gradient Boosting (0.87). Nous pouvons voir sur la courbe PR (Precision-Recall) que Random Forest a la plus haute AUC PR (0.90), ce qui signifie qu'il est excellent pour la prédiction de la classe positive tout en minimisant les faux positifs. XGBoost (0.89) est également très performant. </a:t>
            </a:r>
            <a:r>
              <a:rPr lang="fr"/>
              <a:t>Les courbes ROC et PR montrent que Random Forest, XGBoost et Gradient Boosting ont obtenu les meilleures performances, tandis que MINN a eu des performances moins bonnes.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a:t>
            </a:r>
            <a:endParaRPr/>
          </a:p>
          <a:p>
            <a:pPr indent="0" lvl="0" marL="0" rtl="0" algn="l">
              <a:spcBef>
                <a:spcPts val="0"/>
              </a:spcBef>
              <a:spcAft>
                <a:spcPts val="0"/>
              </a:spcAft>
              <a:buClr>
                <a:schemeClr val="dk1"/>
              </a:buClr>
              <a:buSzPts val="1100"/>
              <a:buFont typeface="Arial"/>
              <a:buNone/>
            </a:pPr>
            <a:r>
              <a:rPr lang="fr"/>
              <a:t>Les performances de différents modèles de machine learning ont été évaluées en utilisant diverses métriques pour prédire des résultats binaires. Les modèles testés comprennent Random Forest, MLP (Perceptron Multi-Couches) avec deux optimiseurs différents (Adam et SGD), CNN (Réseaux de Neurones Convolutifs), RNN (Réseaux de Neurones Récursifs), MINN, Régression Logistique, Gradient Boosting et XGBoost. Random Forest a montré la meilleure précision (Accuracy) parmi tous les modèles, avec un score de 0.82 sur l'ensemble de test. La plupart des autres modèles ont des scores d'Accuracy comparables, variant de 0.76 à 0.80. Random Forest a également la meilleure spécificité, ce qui signifie qu'il est capable de minimiser les faux positifs de manière plus efficace que les autres modèles. Pourtant, en général, les modèles ont montré une spécificité moins robuste que la sensibilité, ce qui peut entraîner plus de faux positifs que de faux négatifs. Dans le contexte de l'étude, prédire un faux positif est plus problématique car cela peut entraîner une perte de temps et d'argent. XGBoost a présenté des performances solides, avec une précision (Accuracy) de 0.80, une sensibilité élevée de 0.841, une spécificité de 0.741 et un F1-score de 0.819. Les résultats montrent que XGBoost prédit efficacement la réponse biologique. En ce qui concerne les réseaux de neurones, les MLP ont montré les meilleures performances. De plus, l'optimiseur SGD a été le plus efficace pour les MLP.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Les courbes ROC et PR montrent que tous les modèles ont une capacité raisonnable à discriminer les classes, avec une Aire Sous la Courbe (AUC) entre 0.82 et 0.89. Les modèles Random Forest, XGBoost et Gradient Boosting ont obtenu les meilleures performances, tandis que MINN a montré des performances moins bonnes. Une analyse des courbes d'apprentissage a révélé que le surapprentissage était plus prononcé dans le RNN. Malgré diverses combinaisons d'hyperparamètres testées, le surapprentissage n'a pas pu être réduit. Les valeurs d'Accuracy sur l'ensemble de validation stagnent autour de 0.75, tandis que celles sur l'ensemble d'apprentissage continuent d'augmenter, indiquant un surapprentissage. En résumé, Random Forest s'est avéré être le modèle le plus performant pour la tâche de prédiction de réponse biologique, suivi de près par XGBoost et Gradient Boosting. Cependant, les MLP avec l'optimiseur SGD ont également montré de solides performances. Les résultats suggèrent que le choix du modèle dépendra des priorités spécifiques de la tâche et des compromis entre précision, sensibilité et spécificité.</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Les valeurs AUC (Area Under the Curve) pour les courbes ROC et les courbes PR sont des indicateurs de la performance de différents modèles de classification.</a:t>
            </a:r>
            <a:endParaRPr/>
          </a:p>
          <a:p>
            <a:pPr indent="0" lvl="0" marL="0" rtl="0" algn="l">
              <a:spcBef>
                <a:spcPts val="0"/>
              </a:spcBef>
              <a:spcAft>
                <a:spcPts val="0"/>
              </a:spcAft>
              <a:buClr>
                <a:schemeClr val="dk1"/>
              </a:buClr>
              <a:buSzPts val="1100"/>
              <a:buFont typeface="Arial"/>
              <a:buNone/>
            </a:pPr>
            <a:r>
              <a:rPr lang="fr"/>
              <a:t>Pour la courbe ROC (Receiver Operating Characteristic) AUC :</a:t>
            </a:r>
            <a:endParaRPr/>
          </a:p>
          <a:p>
            <a:pPr indent="0" lvl="0" marL="0" rtl="0" algn="l">
              <a:spcBef>
                <a:spcPts val="0"/>
              </a:spcBef>
              <a:spcAft>
                <a:spcPts val="0"/>
              </a:spcAft>
              <a:buClr>
                <a:schemeClr val="dk1"/>
              </a:buClr>
              <a:buSzPts val="1100"/>
              <a:buFont typeface="Arial"/>
              <a:buNone/>
            </a:pPr>
            <a:r>
              <a:rPr lang="fr"/>
              <a:t>Random Forest a la plus haute AUC ROC (0.89), indiquant qu'il a une capacité élevée à discriminer entre les classes. XGBoost (0.88) est également très performant, suivi de près par Gradient Boosting (0.87). MLP Adam (0.85) et CNN (0.85) sont également solides.</a:t>
            </a:r>
            <a:endParaRPr/>
          </a:p>
          <a:p>
            <a:pPr indent="0" lvl="0" marL="0" rtl="0" algn="l">
              <a:spcBef>
                <a:spcPts val="0"/>
              </a:spcBef>
              <a:spcAft>
                <a:spcPts val="0"/>
              </a:spcAft>
              <a:buClr>
                <a:schemeClr val="dk1"/>
              </a:buClr>
              <a:buSzPts val="1100"/>
              <a:buFont typeface="Arial"/>
              <a:buNone/>
            </a:pPr>
            <a:r>
              <a:rPr lang="fr"/>
              <a:t>Pour la courbe PR (Precision-Recall) AUC :</a:t>
            </a:r>
            <a:endParaRPr/>
          </a:p>
          <a:p>
            <a:pPr indent="0" lvl="0" marL="0" rtl="0" algn="l">
              <a:spcBef>
                <a:spcPts val="0"/>
              </a:spcBef>
              <a:spcAft>
                <a:spcPts val="0"/>
              </a:spcAft>
              <a:buClr>
                <a:schemeClr val="dk1"/>
              </a:buClr>
              <a:buSzPts val="1100"/>
              <a:buFont typeface="Arial"/>
              <a:buNone/>
            </a:pPr>
            <a:r>
              <a:rPr lang="fr"/>
              <a:t>Random Forest a la plus haute AUC PR (0.90), ce qui signifie qu'il est excellent pour la prédiction de la classe positive tout en minimisant les faux positifs. XGBoost (0.89) est également très performant en termes de précision et de rappel. Gradient Boosting (0.88) est proche de ces performances.</a:t>
            </a:r>
            <a:endParaRPr/>
          </a:p>
          <a:p>
            <a:pPr indent="0" lvl="0" marL="0" rtl="0" algn="l">
              <a:spcBef>
                <a:spcPts val="0"/>
              </a:spcBef>
              <a:spcAft>
                <a:spcPts val="0"/>
              </a:spcAft>
              <a:buClr>
                <a:schemeClr val="dk1"/>
              </a:buClr>
              <a:buSzPts val="1100"/>
              <a:buFont typeface="Arial"/>
              <a:buNone/>
            </a:pPr>
            <a:r>
              <a:rPr lang="fr"/>
              <a:t>En résumé, en se basant sur les valeurs d'AUC pour les courbes ROC et PR, Random Forest, XGBoost, et Gradient Boosting semblent être les meilleurs modèles pour la prédiction de réponses biologiques. Ils offrent une bonne combinaison de sensibilité et de spécificité, ce qui est essentiel pour ce type de tâche.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2936e4949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2936e4949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Afin de tenter d’améliorer les prédictions, nous avons décidé d’intégrer nos modèles en 1 seul, afin d’essayer d’effacer les erreurs de prédictions individuelles faites par chacun.  </a:t>
            </a:r>
            <a:endParaRPr/>
          </a:p>
          <a:p>
            <a:pPr indent="0" lvl="0" marL="0" rtl="0" algn="l">
              <a:spcBef>
                <a:spcPts val="0"/>
              </a:spcBef>
              <a:spcAft>
                <a:spcPts val="0"/>
              </a:spcAft>
              <a:buNone/>
            </a:pPr>
            <a:r>
              <a:rPr lang="fr"/>
              <a:t>Pour ce faire, à partir des différentes probabilités prédites de chaque modèle, on a fait la moyenne des ces probabilités. C’est à partir de cette moyenne que nous avons décidé de la classe finale de prédiction. </a:t>
            </a:r>
            <a:endParaRPr/>
          </a:p>
          <a:p>
            <a:pPr indent="0" lvl="0" marL="0" rtl="0" algn="l">
              <a:spcBef>
                <a:spcPts val="0"/>
              </a:spcBef>
              <a:spcAft>
                <a:spcPts val="0"/>
              </a:spcAft>
              <a:buNone/>
            </a:pPr>
            <a:r>
              <a:rPr lang="fr"/>
              <a:t>Nous avons aussi ajouté des poids dans la prise en compte de chaque modèle afin de prendre plus en compte les modèles présentant de meilleurs performances. </a:t>
            </a:r>
            <a:r>
              <a:rPr lang="fr"/>
              <a:t>Par Exemple</a:t>
            </a:r>
            <a:r>
              <a:rPr lang="fr"/>
              <a:t>, les prédictions du random forest ont eu plus de poids dans la décision finale que celle du MINN.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28e0e55de6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28e0e55de6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Voici les </a:t>
            </a:r>
            <a:r>
              <a:rPr lang="fr"/>
              <a:t>performances</a:t>
            </a:r>
            <a:r>
              <a:rPr lang="fr"/>
              <a:t> du modèle final sur le jeu de données test. C’est ce modèle qui a la meilleure spécificité de tous les autres que nous avons construit. Le fait d’intégrer les modèles a permis de bien hausse la spécificité. </a:t>
            </a:r>
            <a:endParaRPr/>
          </a:p>
          <a:p>
            <a:pPr indent="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Dans le contexte du </a:t>
            </a:r>
            <a:r>
              <a:rPr lang="fr" sz="1200">
                <a:solidFill>
                  <a:schemeClr val="dk1"/>
                </a:solidFill>
                <a:latin typeface="Times New Roman"/>
                <a:ea typeface="Times New Roman"/>
                <a:cs typeface="Times New Roman"/>
                <a:sym typeface="Times New Roman"/>
              </a:rPr>
              <a:t>projet</a:t>
            </a:r>
            <a:r>
              <a:rPr lang="fr" sz="1200">
                <a:solidFill>
                  <a:schemeClr val="dk1"/>
                </a:solidFill>
                <a:latin typeface="Times New Roman"/>
                <a:ea typeface="Times New Roman"/>
                <a:cs typeface="Times New Roman"/>
                <a:sym typeface="Times New Roman"/>
              </a:rPr>
              <a:t>, Une grande </a:t>
            </a:r>
            <a:r>
              <a:rPr lang="fr" sz="1200">
                <a:solidFill>
                  <a:schemeClr val="dk1"/>
                </a:solidFill>
                <a:latin typeface="Times New Roman"/>
                <a:ea typeface="Times New Roman"/>
                <a:cs typeface="Times New Roman"/>
                <a:sym typeface="Times New Roman"/>
              </a:rPr>
              <a:t>spécificité</a:t>
            </a:r>
            <a:r>
              <a:rPr lang="fr" sz="1200">
                <a:solidFill>
                  <a:schemeClr val="dk1"/>
                </a:solidFill>
                <a:latin typeface="Times New Roman"/>
                <a:ea typeface="Times New Roman"/>
                <a:cs typeface="Times New Roman"/>
                <a:sym typeface="Times New Roman"/>
              </a:rPr>
              <a:t> indique que le modèle est capable de correctement identifier les molécules inactives (négatives) parmi toutes les molécules réellement inactives présentes dans les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avoir une idée pour les individus mal classés. :</a:t>
            </a:r>
            <a:endParaRPr/>
          </a:p>
          <a:p>
            <a:pPr indent="0" lvl="0" marL="0" rtl="0" algn="l">
              <a:spcBef>
                <a:spcPts val="0"/>
              </a:spcBef>
              <a:spcAft>
                <a:spcPts val="0"/>
              </a:spcAft>
              <a:buNone/>
            </a:pPr>
            <a:r>
              <a:rPr lang="fr"/>
              <a:t>Les individus les plus mals classés étaient ceux pour lesquels un consensus clair n’était pas établit. Notamment, la plupart des modèles prédisait autour de 0.5 ce qui fait qu’on tombait </a:t>
            </a:r>
            <a:r>
              <a:rPr lang="fr"/>
              <a:t>arbitrairement</a:t>
            </a:r>
            <a:r>
              <a:rPr lang="fr"/>
              <a:t> en 0 ou en 1.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28e0e55de6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28e0e55de6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Dans le cadre de la compétition, les probabilités prédites ont été évaluées avec la Log Loss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Selon la compétition, le meilleur modèle est le modèle final avec un score de 0.435.  Dans le classement ce modèle se trouve 426 ème sur 698.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Il est donc pertinent d’avoir fusionné les modèles ensembles car le score à la compétition s’est amélioré.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br>
              <a:rPr lang="fr"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293b3ef3a84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293b3ef3a8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28e0e55de6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28e0e55de6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fr" sz="1200">
                <a:solidFill>
                  <a:schemeClr val="dk1"/>
                </a:solidFill>
                <a:latin typeface="Times New Roman"/>
                <a:ea typeface="Times New Roman"/>
                <a:cs typeface="Times New Roman"/>
                <a:sym typeface="Times New Roman"/>
              </a:rPr>
              <a:t>	Ce projet visait à prédire la réponse biologique des molécules en utilisant des propriétés chimiques comme descripteurs.</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fr" sz="1200">
                <a:solidFill>
                  <a:schemeClr val="dk1"/>
                </a:solidFill>
                <a:latin typeface="Times New Roman"/>
                <a:ea typeface="Times New Roman"/>
                <a:cs typeface="Times New Roman"/>
                <a:sym typeface="Times New Roman"/>
              </a:rPr>
              <a:t>	Le modèle final est le plus performants dans la prédiction de la réponse biologique. </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 Le modèle Gradient Boosting  et random forest semblent avoir de bonnes performances, avec une bonne capacité à discriminer les classes et une sensibilité élevée pour détecter les cas positifs. De plus, le manque d’information sur les descripteurs ne permet pas de comprendre le rôle des variables impactantes dans les mauvaises prédictions, ce qui est un frein dans l’interprétation des erreurs.  </a:t>
            </a:r>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fr" sz="1200">
                <a:solidFill>
                  <a:schemeClr val="dk1"/>
                </a:solidFill>
                <a:latin typeface="Times New Roman"/>
                <a:ea typeface="Times New Roman"/>
                <a:cs typeface="Times New Roman"/>
                <a:sym typeface="Times New Roman"/>
              </a:rPr>
              <a:t>Percepectives : </a:t>
            </a:r>
            <a:endParaRPr sz="1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fr" sz="1200">
                <a:solidFill>
                  <a:schemeClr val="dk1"/>
                </a:solidFill>
                <a:latin typeface="Times New Roman"/>
                <a:ea typeface="Times New Roman"/>
                <a:cs typeface="Times New Roman"/>
                <a:sym typeface="Times New Roman"/>
              </a:rPr>
              <a:t>Pour des améliorations futures, nous pourrions explorer davantage la réduction de la dimensionnalité, tester d'autres architectures de réseaux de neurones, et examiner plus en détail les causes du surapprentissage.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293b3ef3a8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293b3ef3a8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2936e4949d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2936e4949d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Test de plusieurs architectures et la plus simple nétait celle qui marchaient le mieux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293b3ef3a8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293b3ef3a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2936e4949d5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2936e4949d5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28e0e55de69_0_3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28e0e55de69_0_3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293b3ef3a8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293b3ef3a8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293b3ef3a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293b3ef3a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fr">
                <a:solidFill>
                  <a:schemeClr val="dk1"/>
                </a:solidFill>
              </a:rPr>
              <a:t>L'avancement de la recherche médicale et du développement de médicaments dépend de notre compréhension des interactions entre les molécules et notre corps. Prédire ces interactions bio-moléculaires est essentiel pour accélérer la création de médicaments ciblés, améliorer l'efficacité des traitements et garantir la sécurité des composés médicaux. L'apprentissage automatique nous aide à anticiper comment les molécules réagissent aux médicaments, ce qui est crucial pour le développement de traitements médicaux.</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______________________________________</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Nous savons que l'avancement de la recherche médicale et le développement de médicaments reposent sur notre compréhension de la façon dont les molécules interagissent avec notre corps. Il est donc essentiel de pouvoir prédire ces interactions bio-moléculaires, car elle nous permet d'accélérer la création de médicaments ciblés, d'améliorer l'efficacité des traitements et de garantir la sécurité des composés médicaux. Pour cela nous utilisons l'apprentissage automatique, c'est une technologie qui nous aide à évaluer et à anticiper comment les molécules réagissent aux médicaments. Cette compréhension et prédiction des réponses biologiques sont essentielles pour le développement de traitements médicaux plus performants, adaptés à chaque individu. L'apprentissage automatique est un atout pour la médecine en nous permettant de mieux comprendre et de prédire comment les médicaments interagissent avec notre corps, afin de créer des traitements plus efficaces et personnalisés.</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_____________________________________________________</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Le développement de médicaments et de traitements repose en grande partie sur notre compréhension de la façon dont les molécules interagissent avec les organismes vivants. </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L'étude de la prédiction des réactions biomoléculaires est importante. Elle permet d'accélérer la création de médicaments ciblés et d'optimiser l'efficacité des traitements. Elle contribue à l'évaluation de la sécurité et de la toxicité de certains composés. </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Dans cette perspective, l'apprentissage automatique joue un rôle essentiel en nous aidant à évaluer et à anticiper la réponse biologique des molécules aux médicaments. La compréhension et la prédiction de ces réponses sont fondamentales pour le développement de traitements médicaux plus performants et adaptés à chaque patient.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2936e4949d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2936e4949d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fr">
                <a:solidFill>
                  <a:schemeClr val="dk1"/>
                </a:solidFill>
              </a:rPr>
              <a:t>Nous avons utilisé des données Kaggle pour développer un modèle de prédiction de réponse biologique des molécules. La problématique est: Comment développer un modèle de prédiction de réponse biologique des molécules efficaces ?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293b3ef3a8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293b3ef3a8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28e0e55de6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28e0e55de6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avons obtenu des données de réponses biologiques à partir de la compétition Kaggle intitulée "Predicting a Biological Response". Ces données sont au format CSV, où chaque ligne représente une molécule, avec la première colonne indiquant la variable à prédire, 'Activity'. Cette variable prend la valeur 1 si la molécule a provoqué une réponse biologique et 0 si elle n'en a pas provoqué. Les colonnes suivantes, de d1 à d1776, représentent 1777 descripteurs moléculaires. Ces descripteurs sont des propriétés calculées qui capturent diverses caractéristiques des 3751 molécules. Parmi ces molécules, 1717 n'ont pas provoqué de réponse biologique (y = 0), tandis que 2034 ont provoqué une réponse biologique (y = 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936e4949d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2936e4949d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avons plusieurs modèles mais on vas en décrire seulement trois qui sont Random Forestet MLP.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7" name="Shape 1777"/>
        <p:cNvGrpSpPr/>
        <p:nvPr/>
      </p:nvGrpSpPr>
      <p:grpSpPr>
        <a:xfrm>
          <a:off x="0" y="0"/>
          <a:ext cx="0" cy="0"/>
          <a:chOff x="0" y="0"/>
          <a:chExt cx="0" cy="0"/>
        </a:xfrm>
      </p:grpSpPr>
      <p:sp>
        <p:nvSpPr>
          <p:cNvPr id="1778" name="Google Shape;1778;g28e0e55de69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9" name="Google Shape;1779;g28e0e55de6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28e0e55de6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28e0e55de6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Test de plusieurs architectures et la plus simple nétait celle qui marchaient le mieux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0" name="Google Shape;10;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1" name="Google Shape;11;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3" name="Google Shape;13;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4" name="Google Shape;14;p2"/>
          <p:cNvGrpSpPr/>
          <p:nvPr/>
        </p:nvGrpSpPr>
        <p:grpSpPr>
          <a:xfrm>
            <a:off x="8064275" y="887850"/>
            <a:ext cx="581800" cy="582350"/>
            <a:chOff x="8064275" y="887850"/>
            <a:chExt cx="581800" cy="582350"/>
          </a:xfrm>
        </p:grpSpPr>
        <p:sp>
          <p:nvSpPr>
            <p:cNvPr id="15" name="Google Shape;15;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7353050" y="316275"/>
            <a:ext cx="292025" cy="292575"/>
            <a:chOff x="7353050" y="316275"/>
            <a:chExt cx="292025" cy="292575"/>
          </a:xfrm>
        </p:grpSpPr>
        <p:sp>
          <p:nvSpPr>
            <p:cNvPr id="22" name="Google Shape;22;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5443350" y="289275"/>
            <a:ext cx="175013" cy="27000"/>
            <a:chOff x="5662375" y="212375"/>
            <a:chExt cx="175013" cy="27000"/>
          </a:xfrm>
        </p:grpSpPr>
        <p:sp>
          <p:nvSpPr>
            <p:cNvPr id="33" name="Google Shape;33;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8490050" y="170875"/>
            <a:ext cx="175013" cy="27000"/>
            <a:chOff x="5662375" y="212375"/>
            <a:chExt cx="175013" cy="27000"/>
          </a:xfrm>
        </p:grpSpPr>
        <p:sp>
          <p:nvSpPr>
            <p:cNvPr id="37" name="Google Shape;37;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8068750" y="1581800"/>
            <a:ext cx="175013" cy="27000"/>
            <a:chOff x="5662375" y="212375"/>
            <a:chExt cx="175013" cy="27000"/>
          </a:xfrm>
        </p:grpSpPr>
        <p:sp>
          <p:nvSpPr>
            <p:cNvPr id="41" name="Google Shape;41;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4" name="Shape 554"/>
        <p:cNvGrpSpPr/>
        <p:nvPr/>
      </p:nvGrpSpPr>
      <p:grpSpPr>
        <a:xfrm>
          <a:off x="0" y="0"/>
          <a:ext cx="0" cy="0"/>
          <a:chOff x="0" y="0"/>
          <a:chExt cx="0" cy="0"/>
        </a:xfrm>
      </p:grpSpPr>
      <p:grpSp>
        <p:nvGrpSpPr>
          <p:cNvPr id="555" name="Google Shape;555;p11"/>
          <p:cNvGrpSpPr/>
          <p:nvPr/>
        </p:nvGrpSpPr>
        <p:grpSpPr>
          <a:xfrm rot="10800000">
            <a:off x="1954823" y="1124844"/>
            <a:ext cx="5234354" cy="3069144"/>
            <a:chOff x="1098425" y="237675"/>
            <a:chExt cx="5358675" cy="5174750"/>
          </a:xfrm>
        </p:grpSpPr>
        <p:sp>
          <p:nvSpPr>
            <p:cNvPr id="556" name="Google Shape;556;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60" name="Google Shape;560;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61" name="Google Shape;561;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62" name="Google Shape;562;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63" name="Google Shape;563;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64" name="Google Shape;564;p11"/>
          <p:cNvGrpSpPr/>
          <p:nvPr/>
        </p:nvGrpSpPr>
        <p:grpSpPr>
          <a:xfrm flipH="1" rot="5400000">
            <a:off x="7407333" y="1284925"/>
            <a:ext cx="581800" cy="582350"/>
            <a:chOff x="8064275" y="887850"/>
            <a:chExt cx="581800" cy="582350"/>
          </a:xfrm>
        </p:grpSpPr>
        <p:sp>
          <p:nvSpPr>
            <p:cNvPr id="565" name="Google Shape;565;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11"/>
          <p:cNvGrpSpPr/>
          <p:nvPr/>
        </p:nvGrpSpPr>
        <p:grpSpPr>
          <a:xfrm flipH="1" rot="5400000">
            <a:off x="7869720" y="2754200"/>
            <a:ext cx="292025" cy="292575"/>
            <a:chOff x="7353050" y="316275"/>
            <a:chExt cx="292025" cy="292575"/>
          </a:xfrm>
        </p:grpSpPr>
        <p:sp>
          <p:nvSpPr>
            <p:cNvPr id="572" name="Google Shape;572;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11"/>
          <p:cNvGrpSpPr/>
          <p:nvPr/>
        </p:nvGrpSpPr>
        <p:grpSpPr>
          <a:xfrm flipH="1" rot="5400000">
            <a:off x="8012458" y="178175"/>
            <a:ext cx="175000" cy="175000"/>
            <a:chOff x="8792300" y="321275"/>
            <a:chExt cx="175000" cy="175000"/>
          </a:xfrm>
        </p:grpSpPr>
        <p:sp>
          <p:nvSpPr>
            <p:cNvPr id="577" name="Google Shape;577;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11"/>
          <p:cNvGrpSpPr/>
          <p:nvPr/>
        </p:nvGrpSpPr>
        <p:grpSpPr>
          <a:xfrm rot="5400000">
            <a:off x="7551683" y="3879926"/>
            <a:ext cx="293111" cy="293388"/>
            <a:chOff x="3164039" y="430875"/>
            <a:chExt cx="293111" cy="293388"/>
          </a:xfrm>
        </p:grpSpPr>
        <p:sp>
          <p:nvSpPr>
            <p:cNvPr id="582" name="Google Shape;582;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11"/>
          <p:cNvGrpSpPr/>
          <p:nvPr/>
        </p:nvGrpSpPr>
        <p:grpSpPr>
          <a:xfrm flipH="1" rot="5400000">
            <a:off x="8259052" y="323144"/>
            <a:ext cx="175013" cy="27000"/>
            <a:chOff x="5662375" y="212375"/>
            <a:chExt cx="175013" cy="27000"/>
          </a:xfrm>
        </p:grpSpPr>
        <p:sp>
          <p:nvSpPr>
            <p:cNvPr id="589" name="Google Shape;589;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2" name="Google Shape;592;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93" name="Google Shape;593;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94" name="Google Shape;594;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95" name="Google Shape;595;p11"/>
          <p:cNvGrpSpPr/>
          <p:nvPr/>
        </p:nvGrpSpPr>
        <p:grpSpPr>
          <a:xfrm rot="5400000">
            <a:off x="621475" y="4062025"/>
            <a:ext cx="581800" cy="582350"/>
            <a:chOff x="8064275" y="887850"/>
            <a:chExt cx="581800" cy="582350"/>
          </a:xfrm>
        </p:grpSpPr>
        <p:sp>
          <p:nvSpPr>
            <p:cNvPr id="596" name="Google Shape;59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11"/>
          <p:cNvGrpSpPr/>
          <p:nvPr/>
        </p:nvGrpSpPr>
        <p:grpSpPr>
          <a:xfrm rot="5400000">
            <a:off x="1482825" y="3350800"/>
            <a:ext cx="292025" cy="292575"/>
            <a:chOff x="7353050" y="316275"/>
            <a:chExt cx="292025" cy="292575"/>
          </a:xfrm>
        </p:grpSpPr>
        <p:sp>
          <p:nvSpPr>
            <p:cNvPr id="603" name="Google Shape;60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11"/>
          <p:cNvGrpSpPr/>
          <p:nvPr/>
        </p:nvGrpSpPr>
        <p:grpSpPr>
          <a:xfrm rot="5400000">
            <a:off x="1595125" y="4790325"/>
            <a:ext cx="175000" cy="175000"/>
            <a:chOff x="8792300" y="321275"/>
            <a:chExt cx="175000" cy="175000"/>
          </a:xfrm>
        </p:grpSpPr>
        <p:sp>
          <p:nvSpPr>
            <p:cNvPr id="608" name="Google Shape;60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11"/>
          <p:cNvGrpSpPr/>
          <p:nvPr/>
        </p:nvGrpSpPr>
        <p:grpSpPr>
          <a:xfrm rot="5400000">
            <a:off x="1701119" y="1515381"/>
            <a:ext cx="175013" cy="27000"/>
            <a:chOff x="5662375" y="212375"/>
            <a:chExt cx="175013" cy="27000"/>
          </a:xfrm>
        </p:grpSpPr>
        <p:sp>
          <p:nvSpPr>
            <p:cNvPr id="619" name="Google Shape;619;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1"/>
          <p:cNvGrpSpPr/>
          <p:nvPr/>
        </p:nvGrpSpPr>
        <p:grpSpPr>
          <a:xfrm rot="5400000">
            <a:off x="1819519" y="4562081"/>
            <a:ext cx="175013" cy="27000"/>
            <a:chOff x="5662375" y="212375"/>
            <a:chExt cx="175013" cy="27000"/>
          </a:xfrm>
        </p:grpSpPr>
        <p:sp>
          <p:nvSpPr>
            <p:cNvPr id="623" name="Google Shape;623;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1"/>
          <p:cNvGrpSpPr/>
          <p:nvPr/>
        </p:nvGrpSpPr>
        <p:grpSpPr>
          <a:xfrm rot="5400000">
            <a:off x="408594" y="4140781"/>
            <a:ext cx="175013" cy="27000"/>
            <a:chOff x="5662375" y="212375"/>
            <a:chExt cx="175013" cy="27000"/>
          </a:xfrm>
        </p:grpSpPr>
        <p:sp>
          <p:nvSpPr>
            <p:cNvPr id="627" name="Google Shape;627;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31" name="Google Shape;63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2" name="Shape 632"/>
        <p:cNvGrpSpPr/>
        <p:nvPr/>
      </p:nvGrpSpPr>
      <p:grpSpPr>
        <a:xfrm>
          <a:off x="0" y="0"/>
          <a:ext cx="0" cy="0"/>
          <a:chOff x="0" y="0"/>
          <a:chExt cx="0" cy="0"/>
        </a:xfrm>
      </p:grpSpPr>
      <p:sp>
        <p:nvSpPr>
          <p:cNvPr id="633" name="Google Shape;63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34" name="Shape 634"/>
        <p:cNvGrpSpPr/>
        <p:nvPr/>
      </p:nvGrpSpPr>
      <p:grpSpPr>
        <a:xfrm>
          <a:off x="0" y="0"/>
          <a:ext cx="0" cy="0"/>
          <a:chOff x="0" y="0"/>
          <a:chExt cx="0" cy="0"/>
        </a:xfrm>
      </p:grpSpPr>
      <p:sp>
        <p:nvSpPr>
          <p:cNvPr id="635" name="Google Shape;635;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36" name="Google Shape;636;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7" name="Google Shape;637;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8" name="Google Shape;638;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9" name="Google Shape;639;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0" name="Google Shape;640;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2" name="Google Shape;642;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3" name="Google Shape;643;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45" name="Google Shape;645;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46" name="Google Shape;646;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47" name="Google Shape;647;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48" name="Google Shape;64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49" name="Shape 649"/>
        <p:cNvGrpSpPr/>
        <p:nvPr/>
      </p:nvGrpSpPr>
      <p:grpSpPr>
        <a:xfrm>
          <a:off x="0" y="0"/>
          <a:ext cx="0" cy="0"/>
          <a:chOff x="0" y="0"/>
          <a:chExt cx="0" cy="0"/>
        </a:xfrm>
      </p:grpSpPr>
      <p:sp>
        <p:nvSpPr>
          <p:cNvPr id="650" name="Google Shape;650;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51" name="Google Shape;651;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52" name="Google Shape;652;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53" name="Google Shape;653;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54" name="Google Shape;654;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55" name="Google Shape;655;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56" name="Google Shape;656;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57" name="Google Shape;657;p14"/>
          <p:cNvGrpSpPr/>
          <p:nvPr/>
        </p:nvGrpSpPr>
        <p:grpSpPr>
          <a:xfrm>
            <a:off x="261711" y="-1158"/>
            <a:ext cx="8550326" cy="3981600"/>
            <a:chOff x="261711" y="-1158"/>
            <a:chExt cx="8550326" cy="3981600"/>
          </a:xfrm>
        </p:grpSpPr>
        <p:cxnSp>
          <p:nvCxnSpPr>
            <p:cNvPr id="658" name="Google Shape;658;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59" name="Google Shape;659;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60" name="Google Shape;660;p14"/>
            <p:cNvGrpSpPr/>
            <p:nvPr/>
          </p:nvGrpSpPr>
          <p:grpSpPr>
            <a:xfrm rot="10800000">
              <a:off x="343275" y="3300779"/>
              <a:ext cx="344736" cy="345385"/>
              <a:chOff x="7353050" y="316275"/>
              <a:chExt cx="292025" cy="292575"/>
            </a:xfrm>
          </p:grpSpPr>
          <p:sp>
            <p:nvSpPr>
              <p:cNvPr id="661" name="Google Shape;661;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14"/>
            <p:cNvGrpSpPr/>
            <p:nvPr/>
          </p:nvGrpSpPr>
          <p:grpSpPr>
            <a:xfrm rot="10800000">
              <a:off x="8520013" y="714742"/>
              <a:ext cx="292025" cy="292575"/>
              <a:chOff x="7353050" y="316275"/>
              <a:chExt cx="292025" cy="292575"/>
            </a:xfrm>
          </p:grpSpPr>
          <p:sp>
            <p:nvSpPr>
              <p:cNvPr id="666" name="Google Shape;666;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14"/>
            <p:cNvGrpSpPr/>
            <p:nvPr/>
          </p:nvGrpSpPr>
          <p:grpSpPr>
            <a:xfrm rot="10800000">
              <a:off x="261711" y="465077"/>
              <a:ext cx="507562" cy="507984"/>
              <a:chOff x="8064275" y="887850"/>
              <a:chExt cx="581800" cy="582350"/>
            </a:xfrm>
          </p:grpSpPr>
          <p:sp>
            <p:nvSpPr>
              <p:cNvPr id="671" name="Google Shape;671;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7" name="Google Shape;67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78" name="Shape 678"/>
        <p:cNvGrpSpPr/>
        <p:nvPr/>
      </p:nvGrpSpPr>
      <p:grpSpPr>
        <a:xfrm>
          <a:off x="0" y="0"/>
          <a:ext cx="0" cy="0"/>
          <a:chOff x="0" y="0"/>
          <a:chExt cx="0" cy="0"/>
        </a:xfrm>
      </p:grpSpPr>
      <p:sp>
        <p:nvSpPr>
          <p:cNvPr id="679" name="Google Shape;679;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80" name="Google Shape;680;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81" name="Google Shape;681;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82" name="Google Shape;682;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83" name="Google Shape;683;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84" name="Google Shape;684;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85" name="Google Shape;685;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86" name="Google Shape;686;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87" name="Google Shape;687;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88" name="Google Shape;688;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89" name="Google Shape;689;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90" name="Google Shape;690;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91" name="Google Shape;691;p15"/>
          <p:cNvGrpSpPr/>
          <p:nvPr/>
        </p:nvGrpSpPr>
        <p:grpSpPr>
          <a:xfrm flipH="1">
            <a:off x="423750" y="125363"/>
            <a:ext cx="292025" cy="292575"/>
            <a:chOff x="7353050" y="316275"/>
            <a:chExt cx="292025" cy="292575"/>
          </a:xfrm>
        </p:grpSpPr>
        <p:sp>
          <p:nvSpPr>
            <p:cNvPr id="692" name="Google Shape;692;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5"/>
          <p:cNvGrpSpPr/>
          <p:nvPr/>
        </p:nvGrpSpPr>
        <p:grpSpPr>
          <a:xfrm>
            <a:off x="1638739" y="558163"/>
            <a:ext cx="293111" cy="293388"/>
            <a:chOff x="3164039" y="430875"/>
            <a:chExt cx="293111" cy="293388"/>
          </a:xfrm>
        </p:grpSpPr>
        <p:sp>
          <p:nvSpPr>
            <p:cNvPr id="697" name="Google Shape;697;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15"/>
          <p:cNvGrpSpPr/>
          <p:nvPr/>
        </p:nvGrpSpPr>
        <p:grpSpPr>
          <a:xfrm>
            <a:off x="1591750" y="362600"/>
            <a:ext cx="175013" cy="27000"/>
            <a:chOff x="5662375" y="212375"/>
            <a:chExt cx="175013" cy="27000"/>
          </a:xfrm>
        </p:grpSpPr>
        <p:sp>
          <p:nvSpPr>
            <p:cNvPr id="704" name="Google Shape;704;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07" name="Google Shape;707;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708" name="Google Shape;708;p15"/>
          <p:cNvGrpSpPr/>
          <p:nvPr/>
        </p:nvGrpSpPr>
        <p:grpSpPr>
          <a:xfrm>
            <a:off x="7823875" y="202375"/>
            <a:ext cx="581800" cy="582350"/>
            <a:chOff x="8064275" y="887850"/>
            <a:chExt cx="581800" cy="582350"/>
          </a:xfrm>
        </p:grpSpPr>
        <p:sp>
          <p:nvSpPr>
            <p:cNvPr id="709" name="Google Shape;709;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5"/>
          <p:cNvGrpSpPr/>
          <p:nvPr/>
        </p:nvGrpSpPr>
        <p:grpSpPr>
          <a:xfrm flipH="1">
            <a:off x="8698650" y="1117488"/>
            <a:ext cx="292025" cy="292575"/>
            <a:chOff x="7353050" y="316275"/>
            <a:chExt cx="292025" cy="292575"/>
          </a:xfrm>
        </p:grpSpPr>
        <p:sp>
          <p:nvSpPr>
            <p:cNvPr id="716" name="Google Shape;716;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5"/>
          <p:cNvGrpSpPr/>
          <p:nvPr/>
        </p:nvGrpSpPr>
        <p:grpSpPr>
          <a:xfrm>
            <a:off x="8678350" y="1581800"/>
            <a:ext cx="175013" cy="27000"/>
            <a:chOff x="5662375" y="212375"/>
            <a:chExt cx="175013" cy="27000"/>
          </a:xfrm>
        </p:grpSpPr>
        <p:sp>
          <p:nvSpPr>
            <p:cNvPr id="721" name="Google Shape;72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25" name="Shape 725"/>
        <p:cNvGrpSpPr/>
        <p:nvPr/>
      </p:nvGrpSpPr>
      <p:grpSpPr>
        <a:xfrm>
          <a:off x="0" y="0"/>
          <a:ext cx="0" cy="0"/>
          <a:chOff x="0" y="0"/>
          <a:chExt cx="0" cy="0"/>
        </a:xfrm>
      </p:grpSpPr>
      <p:cxnSp>
        <p:nvCxnSpPr>
          <p:cNvPr id="726" name="Google Shape;726;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27" name="Google Shape;727;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28" name="Google Shape;728;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flipH="1">
            <a:off x="431725" y="4183775"/>
            <a:ext cx="292025" cy="292575"/>
            <a:chOff x="7353050" y="316275"/>
            <a:chExt cx="292025" cy="292575"/>
          </a:xfrm>
        </p:grpSpPr>
        <p:sp>
          <p:nvSpPr>
            <p:cNvPr id="730" name="Google Shape;730;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16"/>
          <p:cNvGrpSpPr/>
          <p:nvPr/>
        </p:nvGrpSpPr>
        <p:grpSpPr>
          <a:xfrm>
            <a:off x="1075789" y="4604675"/>
            <a:ext cx="293111" cy="293388"/>
            <a:chOff x="3164039" y="430875"/>
            <a:chExt cx="293111" cy="293388"/>
          </a:xfrm>
        </p:grpSpPr>
        <p:sp>
          <p:nvSpPr>
            <p:cNvPr id="735" name="Google Shape;735;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1" name="Google Shape;741;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42" name="Google Shape;742;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43" name="Google Shape;743;p16"/>
          <p:cNvGrpSpPr/>
          <p:nvPr/>
        </p:nvGrpSpPr>
        <p:grpSpPr>
          <a:xfrm>
            <a:off x="8064275" y="526925"/>
            <a:ext cx="581800" cy="582350"/>
            <a:chOff x="8064275" y="887850"/>
            <a:chExt cx="581800" cy="582350"/>
          </a:xfrm>
        </p:grpSpPr>
        <p:sp>
          <p:nvSpPr>
            <p:cNvPr id="744" name="Google Shape;744;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033875" y="170875"/>
            <a:ext cx="292025" cy="292575"/>
            <a:chOff x="7353050" y="316275"/>
            <a:chExt cx="292025" cy="292575"/>
          </a:xfrm>
        </p:grpSpPr>
        <p:sp>
          <p:nvSpPr>
            <p:cNvPr id="751" name="Google Shape;751;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16"/>
          <p:cNvGrpSpPr/>
          <p:nvPr/>
        </p:nvGrpSpPr>
        <p:grpSpPr>
          <a:xfrm>
            <a:off x="8757950" y="229650"/>
            <a:ext cx="175000" cy="175000"/>
            <a:chOff x="8792300" y="321275"/>
            <a:chExt cx="175000" cy="175000"/>
          </a:xfrm>
        </p:grpSpPr>
        <p:sp>
          <p:nvSpPr>
            <p:cNvPr id="756" name="Google Shape;756;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16"/>
          <p:cNvGrpSpPr/>
          <p:nvPr/>
        </p:nvGrpSpPr>
        <p:grpSpPr>
          <a:xfrm>
            <a:off x="8490050" y="170875"/>
            <a:ext cx="175013" cy="27000"/>
            <a:chOff x="5662375" y="212375"/>
            <a:chExt cx="175013" cy="27000"/>
          </a:xfrm>
        </p:grpSpPr>
        <p:sp>
          <p:nvSpPr>
            <p:cNvPr id="761" name="Google Shape;76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16"/>
          <p:cNvGrpSpPr/>
          <p:nvPr/>
        </p:nvGrpSpPr>
        <p:grpSpPr>
          <a:xfrm>
            <a:off x="7916350" y="1124600"/>
            <a:ext cx="175013" cy="27000"/>
            <a:chOff x="5662375" y="212375"/>
            <a:chExt cx="175013" cy="27000"/>
          </a:xfrm>
        </p:grpSpPr>
        <p:sp>
          <p:nvSpPr>
            <p:cNvPr id="765" name="Google Shape;765;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0" name="Google Shape;770;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72" name="Google Shape;772;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73" name="Google Shape;773;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74" name="Google Shape;77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75" name="Shape 775"/>
        <p:cNvGrpSpPr/>
        <p:nvPr/>
      </p:nvGrpSpPr>
      <p:grpSpPr>
        <a:xfrm>
          <a:off x="0" y="0"/>
          <a:ext cx="0" cy="0"/>
          <a:chOff x="0" y="0"/>
          <a:chExt cx="0" cy="0"/>
        </a:xfrm>
      </p:grpSpPr>
      <p:sp>
        <p:nvSpPr>
          <p:cNvPr id="776" name="Google Shape;776;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77" name="Google Shape;777;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9" name="Google Shape;779;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81" name="Google Shape;781;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82" name="Google Shape;782;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83" name="Google Shape;783;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84" name="Google Shape;784;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85" name="Google Shape;785;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87" name="Google Shape;787;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88" name="Google Shape;788;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89" name="Google Shape;789;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90" name="Google Shape;790;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91" name="Google Shape;791;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92" name="Google Shape;792;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93" name="Google Shape;793;p17"/>
          <p:cNvGrpSpPr/>
          <p:nvPr/>
        </p:nvGrpSpPr>
        <p:grpSpPr>
          <a:xfrm flipH="1">
            <a:off x="1278333" y="4513075"/>
            <a:ext cx="581800" cy="582350"/>
            <a:chOff x="8064275" y="887850"/>
            <a:chExt cx="581800" cy="582350"/>
          </a:xfrm>
        </p:grpSpPr>
        <p:sp>
          <p:nvSpPr>
            <p:cNvPr id="794" name="Google Shape;794;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17"/>
          <p:cNvGrpSpPr/>
          <p:nvPr/>
        </p:nvGrpSpPr>
        <p:grpSpPr>
          <a:xfrm flipH="1">
            <a:off x="2747608" y="4340463"/>
            <a:ext cx="292025" cy="292575"/>
            <a:chOff x="7353050" y="316275"/>
            <a:chExt cx="292025" cy="292575"/>
          </a:xfrm>
        </p:grpSpPr>
        <p:sp>
          <p:nvSpPr>
            <p:cNvPr id="801" name="Google Shape;801;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17"/>
          <p:cNvGrpSpPr/>
          <p:nvPr/>
        </p:nvGrpSpPr>
        <p:grpSpPr>
          <a:xfrm flipH="1">
            <a:off x="171308" y="4315025"/>
            <a:ext cx="175000" cy="175000"/>
            <a:chOff x="8792300" y="321275"/>
            <a:chExt cx="175000" cy="175000"/>
          </a:xfrm>
        </p:grpSpPr>
        <p:sp>
          <p:nvSpPr>
            <p:cNvPr id="806" name="Google Shape;806;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17"/>
          <p:cNvGrpSpPr/>
          <p:nvPr/>
        </p:nvGrpSpPr>
        <p:grpSpPr>
          <a:xfrm>
            <a:off x="3873197" y="4657550"/>
            <a:ext cx="293111" cy="293388"/>
            <a:chOff x="3164039" y="430875"/>
            <a:chExt cx="293111" cy="293388"/>
          </a:xfrm>
        </p:grpSpPr>
        <p:sp>
          <p:nvSpPr>
            <p:cNvPr id="811" name="Google Shape;811;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17"/>
          <p:cNvGrpSpPr/>
          <p:nvPr/>
        </p:nvGrpSpPr>
        <p:grpSpPr>
          <a:xfrm flipH="1">
            <a:off x="242270" y="4142425"/>
            <a:ext cx="175013" cy="27000"/>
            <a:chOff x="5662375" y="212375"/>
            <a:chExt cx="175013" cy="27000"/>
          </a:xfrm>
        </p:grpSpPr>
        <p:sp>
          <p:nvSpPr>
            <p:cNvPr id="818" name="Google Shape;818;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21" name="Google Shape;821;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22" name="Google Shape;822;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23" name="Google Shape;823;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24" name="Google Shape;824;p17"/>
          <p:cNvGrpSpPr/>
          <p:nvPr/>
        </p:nvGrpSpPr>
        <p:grpSpPr>
          <a:xfrm>
            <a:off x="8064275" y="1040250"/>
            <a:ext cx="581800" cy="582350"/>
            <a:chOff x="8064275" y="887850"/>
            <a:chExt cx="581800" cy="582350"/>
          </a:xfrm>
        </p:grpSpPr>
        <p:sp>
          <p:nvSpPr>
            <p:cNvPr id="825" name="Google Shape;825;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7"/>
          <p:cNvGrpSpPr/>
          <p:nvPr/>
        </p:nvGrpSpPr>
        <p:grpSpPr>
          <a:xfrm>
            <a:off x="7353050" y="316275"/>
            <a:ext cx="292025" cy="292575"/>
            <a:chOff x="7353050" y="316275"/>
            <a:chExt cx="292025" cy="292575"/>
          </a:xfrm>
        </p:grpSpPr>
        <p:sp>
          <p:nvSpPr>
            <p:cNvPr id="832" name="Google Shape;832;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792300" y="321275"/>
            <a:ext cx="175000" cy="175000"/>
            <a:chOff x="8792300" y="321275"/>
            <a:chExt cx="175000" cy="175000"/>
          </a:xfrm>
        </p:grpSpPr>
        <p:sp>
          <p:nvSpPr>
            <p:cNvPr id="837" name="Google Shape;837;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7" name="Google Shape;847;p17"/>
          <p:cNvGrpSpPr/>
          <p:nvPr/>
        </p:nvGrpSpPr>
        <p:grpSpPr>
          <a:xfrm>
            <a:off x="8490050" y="170875"/>
            <a:ext cx="175013" cy="27000"/>
            <a:chOff x="5662375" y="212375"/>
            <a:chExt cx="175013" cy="27000"/>
          </a:xfrm>
        </p:grpSpPr>
        <p:sp>
          <p:nvSpPr>
            <p:cNvPr id="848" name="Google Shape;848;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7"/>
          <p:cNvGrpSpPr/>
          <p:nvPr/>
        </p:nvGrpSpPr>
        <p:grpSpPr>
          <a:xfrm>
            <a:off x="8678350" y="1658000"/>
            <a:ext cx="175013" cy="27000"/>
            <a:chOff x="5662375" y="212375"/>
            <a:chExt cx="175013" cy="27000"/>
          </a:xfrm>
        </p:grpSpPr>
        <p:sp>
          <p:nvSpPr>
            <p:cNvPr id="852" name="Google Shape;852;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56" name="Shape 856"/>
        <p:cNvGrpSpPr/>
        <p:nvPr/>
      </p:nvGrpSpPr>
      <p:grpSpPr>
        <a:xfrm>
          <a:off x="0" y="0"/>
          <a:ext cx="0" cy="0"/>
          <a:chOff x="0" y="0"/>
          <a:chExt cx="0" cy="0"/>
        </a:xfrm>
      </p:grpSpPr>
      <p:sp>
        <p:nvSpPr>
          <p:cNvPr id="857" name="Google Shape;857;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58" name="Google Shape;858;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59" name="Google Shape;859;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60" name="Google Shape;860;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61" name="Google Shape;861;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62" name="Google Shape;862;p18"/>
          <p:cNvGrpSpPr/>
          <p:nvPr/>
        </p:nvGrpSpPr>
        <p:grpSpPr>
          <a:xfrm flipH="1">
            <a:off x="423750" y="125363"/>
            <a:ext cx="292025" cy="292575"/>
            <a:chOff x="7353050" y="316275"/>
            <a:chExt cx="292025" cy="292575"/>
          </a:xfrm>
        </p:grpSpPr>
        <p:sp>
          <p:nvSpPr>
            <p:cNvPr id="863" name="Google Shape;863;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18"/>
          <p:cNvGrpSpPr/>
          <p:nvPr/>
        </p:nvGrpSpPr>
        <p:grpSpPr>
          <a:xfrm>
            <a:off x="1638739" y="558163"/>
            <a:ext cx="293111" cy="293388"/>
            <a:chOff x="3164039" y="430875"/>
            <a:chExt cx="293111" cy="293388"/>
          </a:xfrm>
        </p:grpSpPr>
        <p:sp>
          <p:nvSpPr>
            <p:cNvPr id="868" name="Google Shape;868;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18"/>
          <p:cNvGrpSpPr/>
          <p:nvPr/>
        </p:nvGrpSpPr>
        <p:grpSpPr>
          <a:xfrm>
            <a:off x="1591750" y="362600"/>
            <a:ext cx="175013" cy="27000"/>
            <a:chOff x="5662375" y="212375"/>
            <a:chExt cx="175013" cy="27000"/>
          </a:xfrm>
        </p:grpSpPr>
        <p:sp>
          <p:nvSpPr>
            <p:cNvPr id="875" name="Google Shape;875;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8" name="Google Shape;878;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79" name="Google Shape;879;p18"/>
          <p:cNvGrpSpPr/>
          <p:nvPr/>
        </p:nvGrpSpPr>
        <p:grpSpPr>
          <a:xfrm>
            <a:off x="7823875" y="202375"/>
            <a:ext cx="581800" cy="582350"/>
            <a:chOff x="8064275" y="887850"/>
            <a:chExt cx="581800" cy="582350"/>
          </a:xfrm>
        </p:grpSpPr>
        <p:sp>
          <p:nvSpPr>
            <p:cNvPr id="880" name="Google Shape;880;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18"/>
          <p:cNvGrpSpPr/>
          <p:nvPr/>
        </p:nvGrpSpPr>
        <p:grpSpPr>
          <a:xfrm flipH="1">
            <a:off x="8698650" y="1117488"/>
            <a:ext cx="292025" cy="292575"/>
            <a:chOff x="7353050" y="316275"/>
            <a:chExt cx="292025" cy="292575"/>
          </a:xfrm>
        </p:grpSpPr>
        <p:sp>
          <p:nvSpPr>
            <p:cNvPr id="887" name="Google Shape;88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18"/>
          <p:cNvGrpSpPr/>
          <p:nvPr/>
        </p:nvGrpSpPr>
        <p:grpSpPr>
          <a:xfrm>
            <a:off x="8678350" y="1581800"/>
            <a:ext cx="175013" cy="27000"/>
            <a:chOff x="5662375" y="212375"/>
            <a:chExt cx="175013" cy="27000"/>
          </a:xfrm>
        </p:grpSpPr>
        <p:sp>
          <p:nvSpPr>
            <p:cNvPr id="892" name="Google Shape;892;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5" name="Google Shape;895;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99" name="Google Shape;899;p18"/>
          <p:cNvGrpSpPr/>
          <p:nvPr/>
        </p:nvGrpSpPr>
        <p:grpSpPr>
          <a:xfrm>
            <a:off x="7278954" y="4513075"/>
            <a:ext cx="581800" cy="582350"/>
            <a:chOff x="8064275" y="887850"/>
            <a:chExt cx="581800" cy="582350"/>
          </a:xfrm>
        </p:grpSpPr>
        <p:sp>
          <p:nvSpPr>
            <p:cNvPr id="900" name="Google Shape;900;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8"/>
          <p:cNvGrpSpPr/>
          <p:nvPr/>
        </p:nvGrpSpPr>
        <p:grpSpPr>
          <a:xfrm>
            <a:off x="6099454" y="4340463"/>
            <a:ext cx="292025" cy="292575"/>
            <a:chOff x="7353050" y="316275"/>
            <a:chExt cx="292025" cy="292575"/>
          </a:xfrm>
        </p:grpSpPr>
        <p:sp>
          <p:nvSpPr>
            <p:cNvPr id="907" name="Google Shape;90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18"/>
          <p:cNvGrpSpPr/>
          <p:nvPr/>
        </p:nvGrpSpPr>
        <p:grpSpPr>
          <a:xfrm>
            <a:off x="8792779" y="4315025"/>
            <a:ext cx="175000" cy="175000"/>
            <a:chOff x="8792300" y="321275"/>
            <a:chExt cx="175000" cy="175000"/>
          </a:xfrm>
        </p:grpSpPr>
        <p:sp>
          <p:nvSpPr>
            <p:cNvPr id="912" name="Google Shape;912;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8"/>
          <p:cNvGrpSpPr/>
          <p:nvPr/>
        </p:nvGrpSpPr>
        <p:grpSpPr>
          <a:xfrm flipH="1">
            <a:off x="4972779" y="4657550"/>
            <a:ext cx="293111" cy="293388"/>
            <a:chOff x="3164039" y="430875"/>
            <a:chExt cx="293111" cy="293388"/>
          </a:xfrm>
        </p:grpSpPr>
        <p:sp>
          <p:nvSpPr>
            <p:cNvPr id="917" name="Google Shape;917;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18"/>
          <p:cNvGrpSpPr/>
          <p:nvPr/>
        </p:nvGrpSpPr>
        <p:grpSpPr>
          <a:xfrm>
            <a:off x="8721804" y="4142425"/>
            <a:ext cx="175013" cy="27000"/>
            <a:chOff x="5662375" y="212375"/>
            <a:chExt cx="175013" cy="27000"/>
          </a:xfrm>
        </p:grpSpPr>
        <p:sp>
          <p:nvSpPr>
            <p:cNvPr id="924" name="Google Shape;924;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28" name="Shape 928"/>
        <p:cNvGrpSpPr/>
        <p:nvPr/>
      </p:nvGrpSpPr>
      <p:grpSpPr>
        <a:xfrm>
          <a:off x="0" y="0"/>
          <a:ext cx="0" cy="0"/>
          <a:chOff x="0" y="0"/>
          <a:chExt cx="0" cy="0"/>
        </a:xfrm>
      </p:grpSpPr>
      <p:sp>
        <p:nvSpPr>
          <p:cNvPr id="929" name="Google Shape;929;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30" name="Google Shape;930;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31" name="Google Shape;931;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fr" sz="1100">
                <a:solidFill>
                  <a:schemeClr val="accent1"/>
                </a:solidFill>
                <a:latin typeface="Barlow Semi Condensed Medium"/>
                <a:ea typeface="Barlow Semi Condensed Medium"/>
                <a:cs typeface="Barlow Semi Condensed Medium"/>
                <a:sym typeface="Barlow Semi Condensed Medium"/>
              </a:rPr>
              <a:t>CREDITS:</a:t>
            </a:r>
            <a:r>
              <a:rPr lang="fr" sz="1100">
                <a:solidFill>
                  <a:schemeClr val="dk2"/>
                </a:solidFill>
                <a:latin typeface="Barlow Semi Condensed"/>
                <a:ea typeface="Barlow Semi Condensed"/>
                <a:cs typeface="Barlow Semi Condensed"/>
                <a:sym typeface="Barlow Semi Condensed"/>
              </a:rPr>
              <a:t> This presentation template was created by </a:t>
            </a:r>
            <a:r>
              <a:rPr lang="fr"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fr" sz="1100">
                <a:solidFill>
                  <a:schemeClr val="dk2"/>
                </a:solidFill>
                <a:latin typeface="Barlow Semi Condensed"/>
                <a:ea typeface="Barlow Semi Condensed"/>
                <a:cs typeface="Barlow Semi Condensed"/>
                <a:sym typeface="Barlow Semi Condensed"/>
              </a:rPr>
              <a:t>, including icons by </a:t>
            </a:r>
            <a:r>
              <a:rPr lang="fr"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fr" sz="1100">
                <a:solidFill>
                  <a:schemeClr val="dk2"/>
                </a:solidFill>
                <a:latin typeface="Barlow Semi Condensed"/>
                <a:ea typeface="Barlow Semi Condensed"/>
                <a:cs typeface="Barlow Semi Condensed"/>
                <a:sym typeface="Barlow Semi Condensed"/>
              </a:rPr>
              <a:t>, infographics &amp; images by </a:t>
            </a:r>
            <a:r>
              <a:rPr lang="fr"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fr" sz="1100">
                <a:solidFill>
                  <a:schemeClr val="dk2"/>
                </a:solidFill>
                <a:latin typeface="Barlow Semi Condensed"/>
                <a:ea typeface="Barlow Semi Condensed"/>
                <a:cs typeface="Barlow Semi Condensed"/>
                <a:sym typeface="Barlow Semi Condensed"/>
              </a:rPr>
              <a:t> and illustrations by </a:t>
            </a:r>
            <a:r>
              <a:rPr lang="fr"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32" name="Google Shape;932;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36" name="Google Shape;936;p19"/>
          <p:cNvGrpSpPr/>
          <p:nvPr/>
        </p:nvGrpSpPr>
        <p:grpSpPr>
          <a:xfrm flipH="1" rot="5400000">
            <a:off x="7407333" y="1284925"/>
            <a:ext cx="581800" cy="582350"/>
            <a:chOff x="8064275" y="887850"/>
            <a:chExt cx="581800" cy="582350"/>
          </a:xfrm>
        </p:grpSpPr>
        <p:sp>
          <p:nvSpPr>
            <p:cNvPr id="937" name="Google Shape;937;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7869720" y="2754200"/>
            <a:ext cx="292025" cy="292575"/>
            <a:chOff x="7353050" y="316275"/>
            <a:chExt cx="292025" cy="292575"/>
          </a:xfrm>
        </p:grpSpPr>
        <p:sp>
          <p:nvSpPr>
            <p:cNvPr id="944" name="Google Shape;944;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19"/>
          <p:cNvGrpSpPr/>
          <p:nvPr/>
        </p:nvGrpSpPr>
        <p:grpSpPr>
          <a:xfrm flipH="1" rot="5400000">
            <a:off x="8012458" y="178175"/>
            <a:ext cx="175000" cy="175000"/>
            <a:chOff x="8792300" y="321275"/>
            <a:chExt cx="175000" cy="175000"/>
          </a:xfrm>
        </p:grpSpPr>
        <p:sp>
          <p:nvSpPr>
            <p:cNvPr id="949" name="Google Shape;949;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19"/>
          <p:cNvGrpSpPr/>
          <p:nvPr/>
        </p:nvGrpSpPr>
        <p:grpSpPr>
          <a:xfrm rot="5400000">
            <a:off x="7551683" y="3879926"/>
            <a:ext cx="293111" cy="293388"/>
            <a:chOff x="3164039" y="430875"/>
            <a:chExt cx="293111" cy="293388"/>
          </a:xfrm>
        </p:grpSpPr>
        <p:sp>
          <p:nvSpPr>
            <p:cNvPr id="954" name="Google Shape;954;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19"/>
          <p:cNvGrpSpPr/>
          <p:nvPr/>
        </p:nvGrpSpPr>
        <p:grpSpPr>
          <a:xfrm flipH="1" rot="5400000">
            <a:off x="8259052" y="323144"/>
            <a:ext cx="175013" cy="27000"/>
            <a:chOff x="5662375" y="212375"/>
            <a:chExt cx="175013" cy="27000"/>
          </a:xfrm>
        </p:grpSpPr>
        <p:sp>
          <p:nvSpPr>
            <p:cNvPr id="961" name="Google Shape;961;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64" name="Google Shape;964;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67" name="Google Shape;967;p19"/>
          <p:cNvGrpSpPr/>
          <p:nvPr/>
        </p:nvGrpSpPr>
        <p:grpSpPr>
          <a:xfrm rot="5400000">
            <a:off x="621475" y="4062025"/>
            <a:ext cx="581800" cy="582350"/>
            <a:chOff x="8064275" y="887850"/>
            <a:chExt cx="581800" cy="582350"/>
          </a:xfrm>
        </p:grpSpPr>
        <p:sp>
          <p:nvSpPr>
            <p:cNvPr id="968" name="Google Shape;968;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19"/>
          <p:cNvGrpSpPr/>
          <p:nvPr/>
        </p:nvGrpSpPr>
        <p:grpSpPr>
          <a:xfrm rot="5400000">
            <a:off x="1482825" y="3350800"/>
            <a:ext cx="292025" cy="292575"/>
            <a:chOff x="7353050" y="316275"/>
            <a:chExt cx="292025" cy="292575"/>
          </a:xfrm>
        </p:grpSpPr>
        <p:sp>
          <p:nvSpPr>
            <p:cNvPr id="975" name="Google Shape;975;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19"/>
          <p:cNvGrpSpPr/>
          <p:nvPr/>
        </p:nvGrpSpPr>
        <p:grpSpPr>
          <a:xfrm rot="5400000">
            <a:off x="1595125" y="4790325"/>
            <a:ext cx="175000" cy="175000"/>
            <a:chOff x="8792300" y="321275"/>
            <a:chExt cx="175000" cy="175000"/>
          </a:xfrm>
        </p:grpSpPr>
        <p:sp>
          <p:nvSpPr>
            <p:cNvPr id="980" name="Google Shape;980;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4" name="Google Shape;984;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0" name="Google Shape;990;p19"/>
          <p:cNvGrpSpPr/>
          <p:nvPr/>
        </p:nvGrpSpPr>
        <p:grpSpPr>
          <a:xfrm rot="5400000">
            <a:off x="1701119" y="1515381"/>
            <a:ext cx="175013" cy="27000"/>
            <a:chOff x="5662375" y="212375"/>
            <a:chExt cx="175013" cy="27000"/>
          </a:xfrm>
        </p:grpSpPr>
        <p:sp>
          <p:nvSpPr>
            <p:cNvPr id="991" name="Google Shape;991;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19"/>
          <p:cNvGrpSpPr/>
          <p:nvPr/>
        </p:nvGrpSpPr>
        <p:grpSpPr>
          <a:xfrm rot="5400000">
            <a:off x="1819519" y="4562081"/>
            <a:ext cx="175013" cy="27000"/>
            <a:chOff x="5662375" y="212375"/>
            <a:chExt cx="175013" cy="27000"/>
          </a:xfrm>
        </p:grpSpPr>
        <p:sp>
          <p:nvSpPr>
            <p:cNvPr id="995" name="Google Shape;995;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19"/>
          <p:cNvGrpSpPr/>
          <p:nvPr/>
        </p:nvGrpSpPr>
        <p:grpSpPr>
          <a:xfrm rot="5400000">
            <a:off x="408594" y="4140781"/>
            <a:ext cx="175013" cy="27000"/>
            <a:chOff x="5662375" y="212375"/>
            <a:chExt cx="175013" cy="27000"/>
          </a:xfrm>
        </p:grpSpPr>
        <p:sp>
          <p:nvSpPr>
            <p:cNvPr id="999" name="Google Shape;999;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1003" name="Shape 1003"/>
        <p:cNvGrpSpPr/>
        <p:nvPr/>
      </p:nvGrpSpPr>
      <p:grpSpPr>
        <a:xfrm>
          <a:off x="0" y="0"/>
          <a:ext cx="0" cy="0"/>
          <a:chOff x="0" y="0"/>
          <a:chExt cx="0" cy="0"/>
        </a:xfrm>
      </p:grpSpPr>
      <p:sp>
        <p:nvSpPr>
          <p:cNvPr id="1004" name="Google Shape;1004;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005" name="Google Shape;1005;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1006" name="Google Shape;1006;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007" name="Google Shape;1007;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1008" name="Google Shape;1008;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1009" name="Google Shape;1009;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1010" name="Google Shape;1010;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014" name="Google Shape;1014;p20"/>
          <p:cNvGrpSpPr/>
          <p:nvPr/>
        </p:nvGrpSpPr>
        <p:grpSpPr>
          <a:xfrm flipH="1" rot="5400000">
            <a:off x="7407333" y="1284925"/>
            <a:ext cx="581800" cy="582350"/>
            <a:chOff x="8064275" y="887850"/>
            <a:chExt cx="581800" cy="582350"/>
          </a:xfrm>
        </p:grpSpPr>
        <p:sp>
          <p:nvSpPr>
            <p:cNvPr id="1015" name="Google Shape;1015;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20"/>
          <p:cNvGrpSpPr/>
          <p:nvPr/>
        </p:nvGrpSpPr>
        <p:grpSpPr>
          <a:xfrm flipH="1" rot="5400000">
            <a:off x="7869720" y="2754200"/>
            <a:ext cx="292025" cy="292575"/>
            <a:chOff x="7353050" y="316275"/>
            <a:chExt cx="292025" cy="292575"/>
          </a:xfrm>
        </p:grpSpPr>
        <p:sp>
          <p:nvSpPr>
            <p:cNvPr id="1022" name="Google Shape;1022;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20"/>
          <p:cNvGrpSpPr/>
          <p:nvPr/>
        </p:nvGrpSpPr>
        <p:grpSpPr>
          <a:xfrm flipH="1" rot="5400000">
            <a:off x="8012458" y="178175"/>
            <a:ext cx="175000" cy="175000"/>
            <a:chOff x="8792300" y="321275"/>
            <a:chExt cx="175000" cy="175000"/>
          </a:xfrm>
        </p:grpSpPr>
        <p:sp>
          <p:nvSpPr>
            <p:cNvPr id="1027" name="Google Shape;1027;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1" name="Google Shape;1031;p20"/>
          <p:cNvGrpSpPr/>
          <p:nvPr/>
        </p:nvGrpSpPr>
        <p:grpSpPr>
          <a:xfrm rot="5400000">
            <a:off x="7551683" y="3879926"/>
            <a:ext cx="293111" cy="293388"/>
            <a:chOff x="3164039" y="430875"/>
            <a:chExt cx="293111" cy="293388"/>
          </a:xfrm>
        </p:grpSpPr>
        <p:sp>
          <p:nvSpPr>
            <p:cNvPr id="1032" name="Google Shape;1032;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20"/>
          <p:cNvGrpSpPr/>
          <p:nvPr/>
        </p:nvGrpSpPr>
        <p:grpSpPr>
          <a:xfrm flipH="1" rot="5400000">
            <a:off x="8259052" y="323144"/>
            <a:ext cx="175013" cy="27000"/>
            <a:chOff x="5662375" y="212375"/>
            <a:chExt cx="175013" cy="27000"/>
          </a:xfrm>
        </p:grpSpPr>
        <p:sp>
          <p:nvSpPr>
            <p:cNvPr id="1039" name="Google Shape;1039;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2" name="Google Shape;1042;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45" name="Google Shape;1045;p20"/>
          <p:cNvGrpSpPr/>
          <p:nvPr/>
        </p:nvGrpSpPr>
        <p:grpSpPr>
          <a:xfrm rot="5400000">
            <a:off x="621475" y="4062025"/>
            <a:ext cx="581800" cy="582350"/>
            <a:chOff x="8064275" y="887850"/>
            <a:chExt cx="581800" cy="582350"/>
          </a:xfrm>
        </p:grpSpPr>
        <p:sp>
          <p:nvSpPr>
            <p:cNvPr id="1046" name="Google Shape;1046;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20"/>
          <p:cNvGrpSpPr/>
          <p:nvPr/>
        </p:nvGrpSpPr>
        <p:grpSpPr>
          <a:xfrm rot="5400000">
            <a:off x="1482825" y="3350800"/>
            <a:ext cx="292025" cy="292575"/>
            <a:chOff x="7353050" y="316275"/>
            <a:chExt cx="292025" cy="292575"/>
          </a:xfrm>
        </p:grpSpPr>
        <p:sp>
          <p:nvSpPr>
            <p:cNvPr id="1053" name="Google Shape;1053;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20"/>
          <p:cNvGrpSpPr/>
          <p:nvPr/>
        </p:nvGrpSpPr>
        <p:grpSpPr>
          <a:xfrm rot="5400000">
            <a:off x="1595125" y="4790325"/>
            <a:ext cx="175000" cy="175000"/>
            <a:chOff x="8792300" y="321275"/>
            <a:chExt cx="175000" cy="175000"/>
          </a:xfrm>
        </p:grpSpPr>
        <p:sp>
          <p:nvSpPr>
            <p:cNvPr id="1058" name="Google Shape;1058;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0"/>
          <p:cNvGrpSpPr/>
          <p:nvPr/>
        </p:nvGrpSpPr>
        <p:grpSpPr>
          <a:xfrm rot="5400000">
            <a:off x="1701119" y="1515381"/>
            <a:ext cx="175013" cy="27000"/>
            <a:chOff x="5662375" y="212375"/>
            <a:chExt cx="175013" cy="27000"/>
          </a:xfrm>
        </p:grpSpPr>
        <p:sp>
          <p:nvSpPr>
            <p:cNvPr id="1069" name="Google Shape;1069;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0"/>
          <p:cNvGrpSpPr/>
          <p:nvPr/>
        </p:nvGrpSpPr>
        <p:grpSpPr>
          <a:xfrm rot="5400000">
            <a:off x="1819519" y="4562081"/>
            <a:ext cx="175013" cy="27000"/>
            <a:chOff x="5662375" y="212375"/>
            <a:chExt cx="175013" cy="27000"/>
          </a:xfrm>
        </p:grpSpPr>
        <p:sp>
          <p:nvSpPr>
            <p:cNvPr id="1073" name="Google Shape;1073;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0"/>
          <p:cNvGrpSpPr/>
          <p:nvPr/>
        </p:nvGrpSpPr>
        <p:grpSpPr>
          <a:xfrm rot="5400000">
            <a:off x="408594" y="4140781"/>
            <a:ext cx="175013" cy="27000"/>
            <a:chOff x="5662375" y="212375"/>
            <a:chExt cx="175013" cy="27000"/>
          </a:xfrm>
        </p:grpSpPr>
        <p:sp>
          <p:nvSpPr>
            <p:cNvPr id="1077" name="Google Shape;1077;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grpSp>
        <p:nvGrpSpPr>
          <p:cNvPr id="45" name="Google Shape;45;p3"/>
          <p:cNvGrpSpPr/>
          <p:nvPr/>
        </p:nvGrpSpPr>
        <p:grpSpPr>
          <a:xfrm>
            <a:off x="2132649" y="713253"/>
            <a:ext cx="4878702" cy="3717004"/>
            <a:chOff x="399425" y="238125"/>
            <a:chExt cx="6810025" cy="5187000"/>
          </a:xfrm>
        </p:grpSpPr>
        <p:sp>
          <p:nvSpPr>
            <p:cNvPr id="46" name="Google Shape;46;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 name="Google Shape;49;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0" name="Google Shape;50;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1" name="Google Shape;51;p3"/>
          <p:cNvGrpSpPr/>
          <p:nvPr/>
        </p:nvGrpSpPr>
        <p:grpSpPr>
          <a:xfrm>
            <a:off x="432850" y="0"/>
            <a:ext cx="8278300" cy="5165700"/>
            <a:chOff x="432850" y="0"/>
            <a:chExt cx="8278300" cy="5165700"/>
          </a:xfrm>
        </p:grpSpPr>
        <p:cxnSp>
          <p:nvCxnSpPr>
            <p:cNvPr id="52" name="Google Shape;52;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3" name="Google Shape;53;p3"/>
            <p:cNvGrpSpPr/>
            <p:nvPr/>
          </p:nvGrpSpPr>
          <p:grpSpPr>
            <a:xfrm>
              <a:off x="8129350" y="4292175"/>
              <a:ext cx="581800" cy="582350"/>
              <a:chOff x="8064275" y="887850"/>
              <a:chExt cx="581800" cy="582350"/>
            </a:xfrm>
          </p:grpSpPr>
          <p:sp>
            <p:nvSpPr>
              <p:cNvPr id="54" name="Google Shape;54;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3"/>
            <p:cNvGrpSpPr/>
            <p:nvPr/>
          </p:nvGrpSpPr>
          <p:grpSpPr>
            <a:xfrm>
              <a:off x="8274238" y="3720600"/>
              <a:ext cx="292025" cy="292575"/>
              <a:chOff x="7353050" y="316275"/>
              <a:chExt cx="292025" cy="292575"/>
            </a:xfrm>
          </p:grpSpPr>
          <p:sp>
            <p:nvSpPr>
              <p:cNvPr id="61" name="Google Shape;61;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8332763" y="3212475"/>
              <a:ext cx="175000" cy="175000"/>
              <a:chOff x="8792300" y="321275"/>
              <a:chExt cx="175000" cy="175000"/>
            </a:xfrm>
          </p:grpSpPr>
          <p:sp>
            <p:nvSpPr>
              <p:cNvPr id="66" name="Google Shape;66;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0" name="Google Shape;70;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1" name="Google Shape;71;p3"/>
            <p:cNvGrpSpPr/>
            <p:nvPr/>
          </p:nvGrpSpPr>
          <p:grpSpPr>
            <a:xfrm rot="10800000">
              <a:off x="432850" y="291788"/>
              <a:ext cx="581800" cy="582350"/>
              <a:chOff x="8064275" y="887850"/>
              <a:chExt cx="581800" cy="582350"/>
            </a:xfrm>
          </p:grpSpPr>
          <p:sp>
            <p:nvSpPr>
              <p:cNvPr id="72" name="Google Shape;72;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3"/>
            <p:cNvGrpSpPr/>
            <p:nvPr/>
          </p:nvGrpSpPr>
          <p:grpSpPr>
            <a:xfrm rot="10800000">
              <a:off x="577738" y="1153138"/>
              <a:ext cx="292025" cy="292575"/>
              <a:chOff x="7353050" y="316275"/>
              <a:chExt cx="292025" cy="292575"/>
            </a:xfrm>
          </p:grpSpPr>
          <p:sp>
            <p:nvSpPr>
              <p:cNvPr id="79" name="Google Shape;79;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3"/>
            <p:cNvGrpSpPr/>
            <p:nvPr/>
          </p:nvGrpSpPr>
          <p:grpSpPr>
            <a:xfrm rot="10800000">
              <a:off x="636238" y="1778838"/>
              <a:ext cx="175000" cy="175000"/>
              <a:chOff x="8792300" y="321275"/>
              <a:chExt cx="175000" cy="175000"/>
            </a:xfrm>
          </p:grpSpPr>
          <p:sp>
            <p:nvSpPr>
              <p:cNvPr id="84" name="Google Shape;84;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3"/>
            <p:cNvGrpSpPr/>
            <p:nvPr/>
          </p:nvGrpSpPr>
          <p:grpSpPr>
            <a:xfrm>
              <a:off x="432850" y="2003163"/>
              <a:ext cx="175013" cy="27000"/>
              <a:chOff x="5662375" y="212375"/>
              <a:chExt cx="175013" cy="27000"/>
            </a:xfrm>
          </p:grpSpPr>
          <p:sp>
            <p:nvSpPr>
              <p:cNvPr id="89" name="Google Shape;89;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3"/>
            <p:cNvGrpSpPr/>
            <p:nvPr/>
          </p:nvGrpSpPr>
          <p:grpSpPr>
            <a:xfrm>
              <a:off x="788100" y="208488"/>
              <a:ext cx="175013" cy="27000"/>
              <a:chOff x="5662375" y="212375"/>
              <a:chExt cx="175013" cy="27000"/>
            </a:xfrm>
          </p:grpSpPr>
          <p:sp>
            <p:nvSpPr>
              <p:cNvPr id="93" name="Google Shape;93;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3"/>
            <p:cNvGrpSpPr/>
            <p:nvPr/>
          </p:nvGrpSpPr>
          <p:grpSpPr>
            <a:xfrm>
              <a:off x="8129350" y="4988725"/>
              <a:ext cx="175013" cy="27000"/>
              <a:chOff x="5662375" y="212375"/>
              <a:chExt cx="175013" cy="27000"/>
            </a:xfrm>
          </p:grpSpPr>
          <p:sp>
            <p:nvSpPr>
              <p:cNvPr id="97" name="Google Shape;97;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3"/>
            <p:cNvGrpSpPr/>
            <p:nvPr/>
          </p:nvGrpSpPr>
          <p:grpSpPr>
            <a:xfrm>
              <a:off x="8497550" y="3429425"/>
              <a:ext cx="175013" cy="27000"/>
              <a:chOff x="5662375" y="212375"/>
              <a:chExt cx="175013" cy="27000"/>
            </a:xfrm>
          </p:grpSpPr>
          <p:sp>
            <p:nvSpPr>
              <p:cNvPr id="101" name="Google Shape;101;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 name="Google Shape;104;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5" name="Google Shape;105;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6" name="Google Shape;106;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81" name="Shape 1081"/>
        <p:cNvGrpSpPr/>
        <p:nvPr/>
      </p:nvGrpSpPr>
      <p:grpSpPr>
        <a:xfrm>
          <a:off x="0" y="0"/>
          <a:ext cx="0" cy="0"/>
          <a:chOff x="0" y="0"/>
          <a:chExt cx="0" cy="0"/>
        </a:xfrm>
      </p:grpSpPr>
      <p:sp>
        <p:nvSpPr>
          <p:cNvPr id="1082" name="Google Shape;1082;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83" name="Google Shape;1083;p21"/>
          <p:cNvGrpSpPr/>
          <p:nvPr/>
        </p:nvGrpSpPr>
        <p:grpSpPr>
          <a:xfrm>
            <a:off x="261711" y="-1158"/>
            <a:ext cx="8550326" cy="3981600"/>
            <a:chOff x="261711" y="-1158"/>
            <a:chExt cx="8550326" cy="3981600"/>
          </a:xfrm>
        </p:grpSpPr>
        <p:cxnSp>
          <p:nvCxnSpPr>
            <p:cNvPr id="1084" name="Google Shape;1084;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86" name="Google Shape;1086;p21"/>
            <p:cNvGrpSpPr/>
            <p:nvPr/>
          </p:nvGrpSpPr>
          <p:grpSpPr>
            <a:xfrm rot="10800000">
              <a:off x="343275" y="3300779"/>
              <a:ext cx="344736" cy="345385"/>
              <a:chOff x="7353050" y="316275"/>
              <a:chExt cx="292025" cy="292575"/>
            </a:xfrm>
          </p:grpSpPr>
          <p:sp>
            <p:nvSpPr>
              <p:cNvPr id="1087" name="Google Shape;1087;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21"/>
            <p:cNvGrpSpPr/>
            <p:nvPr/>
          </p:nvGrpSpPr>
          <p:grpSpPr>
            <a:xfrm rot="10800000">
              <a:off x="8520013" y="714742"/>
              <a:ext cx="292025" cy="292575"/>
              <a:chOff x="7353050" y="316275"/>
              <a:chExt cx="292025" cy="292575"/>
            </a:xfrm>
          </p:grpSpPr>
          <p:sp>
            <p:nvSpPr>
              <p:cNvPr id="1092" name="Google Shape;1092;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21"/>
            <p:cNvGrpSpPr/>
            <p:nvPr/>
          </p:nvGrpSpPr>
          <p:grpSpPr>
            <a:xfrm rot="10800000">
              <a:off x="261711" y="465077"/>
              <a:ext cx="507562" cy="507984"/>
              <a:chOff x="8064275" y="887850"/>
              <a:chExt cx="581800" cy="582350"/>
            </a:xfrm>
          </p:grpSpPr>
          <p:sp>
            <p:nvSpPr>
              <p:cNvPr id="1097" name="Google Shape;1097;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3" name="Google Shape;1103;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04" name="Google Shape;1104;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05" name="Google Shape;1105;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06" name="Google Shape;1106;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07" name="Google Shape;1107;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08" name="Google Shape;1108;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09" name="Google Shape;110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110" name="Shape 1110"/>
        <p:cNvGrpSpPr/>
        <p:nvPr/>
      </p:nvGrpSpPr>
      <p:grpSpPr>
        <a:xfrm>
          <a:off x="0" y="0"/>
          <a:ext cx="0" cy="0"/>
          <a:chOff x="0" y="0"/>
          <a:chExt cx="0" cy="0"/>
        </a:xfrm>
      </p:grpSpPr>
      <p:cxnSp>
        <p:nvCxnSpPr>
          <p:cNvPr id="1111" name="Google Shape;111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112" name="Google Shape;111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113" name="Google Shape;111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114" name="Google Shape;1114;p22"/>
          <p:cNvGrpSpPr/>
          <p:nvPr/>
        </p:nvGrpSpPr>
        <p:grpSpPr>
          <a:xfrm flipH="1">
            <a:off x="431725" y="4183775"/>
            <a:ext cx="292025" cy="292575"/>
            <a:chOff x="7353050" y="316275"/>
            <a:chExt cx="292025" cy="292575"/>
          </a:xfrm>
        </p:grpSpPr>
        <p:sp>
          <p:nvSpPr>
            <p:cNvPr id="1115" name="Google Shape;111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22"/>
          <p:cNvGrpSpPr/>
          <p:nvPr/>
        </p:nvGrpSpPr>
        <p:grpSpPr>
          <a:xfrm>
            <a:off x="1075789" y="4604675"/>
            <a:ext cx="293111" cy="293388"/>
            <a:chOff x="3164039" y="430875"/>
            <a:chExt cx="293111" cy="293388"/>
          </a:xfrm>
        </p:grpSpPr>
        <p:sp>
          <p:nvSpPr>
            <p:cNvPr id="1120" name="Google Shape;112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26" name="Google Shape;112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28" name="Google Shape;1128;p22"/>
          <p:cNvGrpSpPr/>
          <p:nvPr/>
        </p:nvGrpSpPr>
        <p:grpSpPr>
          <a:xfrm>
            <a:off x="8064275" y="526925"/>
            <a:ext cx="581800" cy="582350"/>
            <a:chOff x="8064275" y="887850"/>
            <a:chExt cx="581800" cy="582350"/>
          </a:xfrm>
        </p:grpSpPr>
        <p:sp>
          <p:nvSpPr>
            <p:cNvPr id="1129" name="Google Shape;112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2"/>
          <p:cNvGrpSpPr/>
          <p:nvPr/>
        </p:nvGrpSpPr>
        <p:grpSpPr>
          <a:xfrm>
            <a:off x="7033875" y="170875"/>
            <a:ext cx="292025" cy="292575"/>
            <a:chOff x="7353050" y="316275"/>
            <a:chExt cx="292025" cy="292575"/>
          </a:xfrm>
        </p:grpSpPr>
        <p:sp>
          <p:nvSpPr>
            <p:cNvPr id="1136" name="Google Shape;113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2"/>
          <p:cNvGrpSpPr/>
          <p:nvPr/>
        </p:nvGrpSpPr>
        <p:grpSpPr>
          <a:xfrm>
            <a:off x="8757950" y="229650"/>
            <a:ext cx="175000" cy="175000"/>
            <a:chOff x="8792300" y="321275"/>
            <a:chExt cx="175000" cy="175000"/>
          </a:xfrm>
        </p:grpSpPr>
        <p:sp>
          <p:nvSpPr>
            <p:cNvPr id="1141" name="Google Shape;114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22"/>
          <p:cNvGrpSpPr/>
          <p:nvPr/>
        </p:nvGrpSpPr>
        <p:grpSpPr>
          <a:xfrm>
            <a:off x="8490050" y="170875"/>
            <a:ext cx="175013" cy="27000"/>
            <a:chOff x="5662375" y="212375"/>
            <a:chExt cx="175013" cy="27000"/>
          </a:xfrm>
        </p:grpSpPr>
        <p:sp>
          <p:nvSpPr>
            <p:cNvPr id="1146" name="Google Shape;114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2"/>
          <p:cNvGrpSpPr/>
          <p:nvPr/>
        </p:nvGrpSpPr>
        <p:grpSpPr>
          <a:xfrm>
            <a:off x="7916350" y="1124600"/>
            <a:ext cx="175013" cy="27000"/>
            <a:chOff x="5662375" y="212375"/>
            <a:chExt cx="175013" cy="27000"/>
          </a:xfrm>
        </p:grpSpPr>
        <p:sp>
          <p:nvSpPr>
            <p:cNvPr id="1150" name="Google Shape;115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3" name="Google Shape;115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54" name="Google Shape;115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55" name="Google Shape;115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56" name="Google Shape;115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57" name="Google Shape;115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58" name="Google Shape;115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59" name="Google Shape;115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60" name="Shape 1160"/>
        <p:cNvGrpSpPr/>
        <p:nvPr/>
      </p:nvGrpSpPr>
      <p:grpSpPr>
        <a:xfrm>
          <a:off x="0" y="0"/>
          <a:ext cx="0" cy="0"/>
          <a:chOff x="0" y="0"/>
          <a:chExt cx="0" cy="0"/>
        </a:xfrm>
      </p:grpSpPr>
      <p:sp>
        <p:nvSpPr>
          <p:cNvPr id="1161" name="Google Shape;1161;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62" name="Google Shape;1162;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63" name="Google Shape;1163;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64" name="Google Shape;1164;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65" name="Google Shape;1165;p23"/>
          <p:cNvGrpSpPr/>
          <p:nvPr/>
        </p:nvGrpSpPr>
        <p:grpSpPr>
          <a:xfrm flipH="1">
            <a:off x="300738" y="4167800"/>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148789" y="3224300"/>
            <a:ext cx="293111" cy="293388"/>
            <a:chOff x="3164039" y="430875"/>
            <a:chExt cx="293111" cy="293388"/>
          </a:xfrm>
        </p:grpSpPr>
        <p:sp>
          <p:nvSpPr>
            <p:cNvPr id="1171" name="Google Shape;1171;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7" name="Google Shape;1177;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78" name="Google Shape;1178;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79" name="Google Shape;1179;p23"/>
          <p:cNvGrpSpPr/>
          <p:nvPr/>
        </p:nvGrpSpPr>
        <p:grpSpPr>
          <a:xfrm>
            <a:off x="8064275" y="526925"/>
            <a:ext cx="581800" cy="582350"/>
            <a:chOff x="8064275" y="887850"/>
            <a:chExt cx="581800" cy="582350"/>
          </a:xfrm>
        </p:grpSpPr>
        <p:sp>
          <p:nvSpPr>
            <p:cNvPr id="1180" name="Google Shape;1180;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23"/>
          <p:cNvGrpSpPr/>
          <p:nvPr/>
        </p:nvGrpSpPr>
        <p:grpSpPr>
          <a:xfrm>
            <a:off x="7033875" y="170875"/>
            <a:ext cx="292025" cy="292575"/>
            <a:chOff x="7353050" y="316275"/>
            <a:chExt cx="292025" cy="292575"/>
          </a:xfrm>
        </p:grpSpPr>
        <p:sp>
          <p:nvSpPr>
            <p:cNvPr id="1187" name="Google Shape;1187;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23"/>
          <p:cNvGrpSpPr/>
          <p:nvPr/>
        </p:nvGrpSpPr>
        <p:grpSpPr>
          <a:xfrm>
            <a:off x="8757950" y="229650"/>
            <a:ext cx="175000" cy="175000"/>
            <a:chOff x="8792300" y="321275"/>
            <a:chExt cx="175000" cy="175000"/>
          </a:xfrm>
        </p:grpSpPr>
        <p:sp>
          <p:nvSpPr>
            <p:cNvPr id="1192" name="Google Shape;1192;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23"/>
          <p:cNvGrpSpPr/>
          <p:nvPr/>
        </p:nvGrpSpPr>
        <p:grpSpPr>
          <a:xfrm>
            <a:off x="8490050" y="170875"/>
            <a:ext cx="175013" cy="27000"/>
            <a:chOff x="5662375" y="212375"/>
            <a:chExt cx="175013" cy="27000"/>
          </a:xfrm>
        </p:grpSpPr>
        <p:sp>
          <p:nvSpPr>
            <p:cNvPr id="1197" name="Google Shape;1197;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23"/>
          <p:cNvGrpSpPr/>
          <p:nvPr/>
        </p:nvGrpSpPr>
        <p:grpSpPr>
          <a:xfrm>
            <a:off x="7916350" y="1124600"/>
            <a:ext cx="175013" cy="27000"/>
            <a:chOff x="5662375" y="212375"/>
            <a:chExt cx="175013" cy="27000"/>
          </a:xfrm>
        </p:grpSpPr>
        <p:sp>
          <p:nvSpPr>
            <p:cNvPr id="1201" name="Google Shape;1201;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4" name="Google Shape;120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205" name="Shape 1205"/>
        <p:cNvGrpSpPr/>
        <p:nvPr/>
      </p:nvGrpSpPr>
      <p:grpSpPr>
        <a:xfrm>
          <a:off x="0" y="0"/>
          <a:ext cx="0" cy="0"/>
          <a:chOff x="0" y="0"/>
          <a:chExt cx="0" cy="0"/>
        </a:xfrm>
      </p:grpSpPr>
      <p:sp>
        <p:nvSpPr>
          <p:cNvPr id="1206" name="Google Shape;1206;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207" name="Google Shape;1207;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208" name="Google Shape;1208;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209" name="Google Shape;1209;p24"/>
          <p:cNvGrpSpPr/>
          <p:nvPr/>
        </p:nvGrpSpPr>
        <p:grpSpPr>
          <a:xfrm flipH="1">
            <a:off x="431725" y="4183775"/>
            <a:ext cx="292025" cy="292575"/>
            <a:chOff x="7353050" y="316275"/>
            <a:chExt cx="292025" cy="292575"/>
          </a:xfrm>
        </p:grpSpPr>
        <p:sp>
          <p:nvSpPr>
            <p:cNvPr id="1210" name="Google Shape;1210;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24"/>
          <p:cNvGrpSpPr/>
          <p:nvPr/>
        </p:nvGrpSpPr>
        <p:grpSpPr>
          <a:xfrm>
            <a:off x="1075789" y="4604675"/>
            <a:ext cx="293111" cy="293388"/>
            <a:chOff x="3164039" y="430875"/>
            <a:chExt cx="293111" cy="293388"/>
          </a:xfrm>
        </p:grpSpPr>
        <p:sp>
          <p:nvSpPr>
            <p:cNvPr id="1215" name="Google Shape;1215;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1" name="Google Shape;1221;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23" name="Google Shape;1223;p24"/>
          <p:cNvGrpSpPr/>
          <p:nvPr/>
        </p:nvGrpSpPr>
        <p:grpSpPr>
          <a:xfrm>
            <a:off x="8064275" y="526925"/>
            <a:ext cx="581800" cy="582350"/>
            <a:chOff x="8064275" y="887850"/>
            <a:chExt cx="581800" cy="582350"/>
          </a:xfrm>
        </p:grpSpPr>
        <p:sp>
          <p:nvSpPr>
            <p:cNvPr id="1224" name="Google Shape;1224;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24"/>
          <p:cNvGrpSpPr/>
          <p:nvPr/>
        </p:nvGrpSpPr>
        <p:grpSpPr>
          <a:xfrm>
            <a:off x="7033875" y="170875"/>
            <a:ext cx="292025" cy="292575"/>
            <a:chOff x="7353050" y="316275"/>
            <a:chExt cx="292025" cy="292575"/>
          </a:xfrm>
        </p:grpSpPr>
        <p:sp>
          <p:nvSpPr>
            <p:cNvPr id="1231" name="Google Shape;1231;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4"/>
          <p:cNvGrpSpPr/>
          <p:nvPr/>
        </p:nvGrpSpPr>
        <p:grpSpPr>
          <a:xfrm>
            <a:off x="8757950" y="229650"/>
            <a:ext cx="175000" cy="175000"/>
            <a:chOff x="8792300" y="321275"/>
            <a:chExt cx="175000" cy="175000"/>
          </a:xfrm>
        </p:grpSpPr>
        <p:sp>
          <p:nvSpPr>
            <p:cNvPr id="1236" name="Google Shape;1236;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24"/>
          <p:cNvGrpSpPr/>
          <p:nvPr/>
        </p:nvGrpSpPr>
        <p:grpSpPr>
          <a:xfrm>
            <a:off x="8490050" y="170875"/>
            <a:ext cx="175013" cy="27000"/>
            <a:chOff x="5662375" y="212375"/>
            <a:chExt cx="175013" cy="27000"/>
          </a:xfrm>
        </p:grpSpPr>
        <p:sp>
          <p:nvSpPr>
            <p:cNvPr id="1241" name="Google Shape;1241;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24"/>
          <p:cNvGrpSpPr/>
          <p:nvPr/>
        </p:nvGrpSpPr>
        <p:grpSpPr>
          <a:xfrm>
            <a:off x="7916350" y="1124600"/>
            <a:ext cx="175013" cy="27000"/>
            <a:chOff x="5662375" y="212375"/>
            <a:chExt cx="175013" cy="27000"/>
          </a:xfrm>
        </p:grpSpPr>
        <p:sp>
          <p:nvSpPr>
            <p:cNvPr id="1245" name="Google Shape;1245;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49" name="Shape 1249"/>
        <p:cNvGrpSpPr/>
        <p:nvPr/>
      </p:nvGrpSpPr>
      <p:grpSpPr>
        <a:xfrm>
          <a:off x="0" y="0"/>
          <a:ext cx="0" cy="0"/>
          <a:chOff x="0" y="0"/>
          <a:chExt cx="0" cy="0"/>
        </a:xfrm>
      </p:grpSpPr>
      <p:sp>
        <p:nvSpPr>
          <p:cNvPr id="1250" name="Google Shape;1250;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51" name="Google Shape;1251;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54" name="Google Shape;1254;p25"/>
          <p:cNvGrpSpPr/>
          <p:nvPr/>
        </p:nvGrpSpPr>
        <p:grpSpPr>
          <a:xfrm flipH="1">
            <a:off x="499400" y="959675"/>
            <a:ext cx="581800" cy="582350"/>
            <a:chOff x="8064275" y="887850"/>
            <a:chExt cx="581800" cy="582350"/>
          </a:xfrm>
        </p:grpSpPr>
        <p:sp>
          <p:nvSpPr>
            <p:cNvPr id="1255" name="Google Shape;1255;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25"/>
          <p:cNvGrpSpPr/>
          <p:nvPr/>
        </p:nvGrpSpPr>
        <p:grpSpPr>
          <a:xfrm flipH="1">
            <a:off x="1500400" y="388100"/>
            <a:ext cx="292025" cy="292575"/>
            <a:chOff x="7353050" y="316275"/>
            <a:chExt cx="292025" cy="292575"/>
          </a:xfrm>
        </p:grpSpPr>
        <p:sp>
          <p:nvSpPr>
            <p:cNvPr id="1262" name="Google Shape;1262;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2" name="Google Shape;1272;p25"/>
          <p:cNvGrpSpPr/>
          <p:nvPr/>
        </p:nvGrpSpPr>
        <p:grpSpPr>
          <a:xfrm flipH="1">
            <a:off x="3527112" y="361100"/>
            <a:ext cx="175013" cy="27000"/>
            <a:chOff x="5662375" y="212375"/>
            <a:chExt cx="175013" cy="27000"/>
          </a:xfrm>
        </p:grpSpPr>
        <p:sp>
          <p:nvSpPr>
            <p:cNvPr id="1273" name="Google Shape;1273;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5"/>
          <p:cNvGrpSpPr/>
          <p:nvPr/>
        </p:nvGrpSpPr>
        <p:grpSpPr>
          <a:xfrm flipH="1">
            <a:off x="480412" y="242700"/>
            <a:ext cx="175013" cy="27000"/>
            <a:chOff x="5662375" y="212375"/>
            <a:chExt cx="175013" cy="27000"/>
          </a:xfrm>
        </p:grpSpPr>
        <p:sp>
          <p:nvSpPr>
            <p:cNvPr id="1277" name="Google Shape;1277;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flipH="1">
            <a:off x="901712" y="16536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4" name="Google Shape;1284;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86" name="Google Shape;1286;p25"/>
          <p:cNvGrpSpPr/>
          <p:nvPr/>
        </p:nvGrpSpPr>
        <p:grpSpPr>
          <a:xfrm rot="10800000">
            <a:off x="499400" y="3940925"/>
            <a:ext cx="581800" cy="582350"/>
            <a:chOff x="8064275" y="887850"/>
            <a:chExt cx="581800" cy="582350"/>
          </a:xfrm>
        </p:grpSpPr>
        <p:sp>
          <p:nvSpPr>
            <p:cNvPr id="1287" name="Google Shape;1287;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25"/>
          <p:cNvGrpSpPr/>
          <p:nvPr/>
        </p:nvGrpSpPr>
        <p:grpSpPr>
          <a:xfrm rot="10800000">
            <a:off x="1819575" y="4586750"/>
            <a:ext cx="292025" cy="292575"/>
            <a:chOff x="7353050" y="316275"/>
            <a:chExt cx="292025" cy="292575"/>
          </a:xfrm>
        </p:grpSpPr>
        <p:sp>
          <p:nvSpPr>
            <p:cNvPr id="1294" name="Google Shape;1294;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5"/>
          <p:cNvGrpSpPr/>
          <p:nvPr/>
        </p:nvGrpSpPr>
        <p:grpSpPr>
          <a:xfrm rot="10800000">
            <a:off x="212525" y="4645550"/>
            <a:ext cx="175000" cy="175000"/>
            <a:chOff x="8792300" y="321275"/>
            <a:chExt cx="175000" cy="175000"/>
          </a:xfrm>
        </p:grpSpPr>
        <p:sp>
          <p:nvSpPr>
            <p:cNvPr id="1299" name="Google Shape;1299;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5"/>
          <p:cNvGrpSpPr/>
          <p:nvPr/>
        </p:nvGrpSpPr>
        <p:grpSpPr>
          <a:xfrm rot="10800000">
            <a:off x="480412" y="4852325"/>
            <a:ext cx="175013" cy="27000"/>
            <a:chOff x="5662375" y="212375"/>
            <a:chExt cx="175013" cy="27000"/>
          </a:xfrm>
        </p:grpSpPr>
        <p:sp>
          <p:nvSpPr>
            <p:cNvPr id="1304" name="Google Shape;130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25"/>
          <p:cNvGrpSpPr/>
          <p:nvPr/>
        </p:nvGrpSpPr>
        <p:grpSpPr>
          <a:xfrm rot="10800000">
            <a:off x="1054112" y="3898600"/>
            <a:ext cx="175013" cy="27000"/>
            <a:chOff x="5662375" y="212375"/>
            <a:chExt cx="175013" cy="27000"/>
          </a:xfrm>
        </p:grpSpPr>
        <p:sp>
          <p:nvSpPr>
            <p:cNvPr id="1308" name="Google Shape;130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312" name="Shape 1312"/>
        <p:cNvGrpSpPr/>
        <p:nvPr/>
      </p:nvGrpSpPr>
      <p:grpSpPr>
        <a:xfrm>
          <a:off x="0" y="0"/>
          <a:ext cx="0" cy="0"/>
          <a:chOff x="0" y="0"/>
          <a:chExt cx="0" cy="0"/>
        </a:xfrm>
      </p:grpSpPr>
      <p:sp>
        <p:nvSpPr>
          <p:cNvPr id="1313" name="Google Shape;1313;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314" name="Google Shape;1314;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317" name="Google Shape;1317;p26"/>
          <p:cNvGrpSpPr/>
          <p:nvPr/>
        </p:nvGrpSpPr>
        <p:grpSpPr>
          <a:xfrm flipH="1">
            <a:off x="423750" y="125363"/>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1638739" y="558163"/>
            <a:ext cx="293111" cy="293388"/>
            <a:chOff x="3164039" y="430875"/>
            <a:chExt cx="293111" cy="293388"/>
          </a:xfrm>
        </p:grpSpPr>
        <p:sp>
          <p:nvSpPr>
            <p:cNvPr id="1323" name="Google Shape;1323;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26"/>
          <p:cNvGrpSpPr/>
          <p:nvPr/>
        </p:nvGrpSpPr>
        <p:grpSpPr>
          <a:xfrm>
            <a:off x="1591750" y="362600"/>
            <a:ext cx="175013" cy="27000"/>
            <a:chOff x="5662375" y="212375"/>
            <a:chExt cx="175013" cy="27000"/>
          </a:xfrm>
        </p:grpSpPr>
        <p:sp>
          <p:nvSpPr>
            <p:cNvPr id="1330" name="Google Shape;1330;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3" name="Google Shape;1333;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34" name="Google Shape;1334;p26"/>
          <p:cNvGrpSpPr/>
          <p:nvPr/>
        </p:nvGrpSpPr>
        <p:grpSpPr>
          <a:xfrm>
            <a:off x="7823875" y="202375"/>
            <a:ext cx="581800" cy="582350"/>
            <a:chOff x="8064275" y="887850"/>
            <a:chExt cx="581800" cy="582350"/>
          </a:xfrm>
        </p:grpSpPr>
        <p:sp>
          <p:nvSpPr>
            <p:cNvPr id="1335" name="Google Shape;1335;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26"/>
          <p:cNvGrpSpPr/>
          <p:nvPr/>
        </p:nvGrpSpPr>
        <p:grpSpPr>
          <a:xfrm flipH="1">
            <a:off x="8698650" y="1117488"/>
            <a:ext cx="292025" cy="292575"/>
            <a:chOff x="7353050" y="316275"/>
            <a:chExt cx="292025" cy="292575"/>
          </a:xfrm>
        </p:grpSpPr>
        <p:sp>
          <p:nvSpPr>
            <p:cNvPr id="1342" name="Google Shape;1342;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26"/>
          <p:cNvGrpSpPr/>
          <p:nvPr/>
        </p:nvGrpSpPr>
        <p:grpSpPr>
          <a:xfrm>
            <a:off x="8678350" y="1581800"/>
            <a:ext cx="175013" cy="27000"/>
            <a:chOff x="5662375" y="212375"/>
            <a:chExt cx="175013" cy="27000"/>
          </a:xfrm>
        </p:grpSpPr>
        <p:sp>
          <p:nvSpPr>
            <p:cNvPr id="1347" name="Google Shape;1347;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51" name="Shape 1351"/>
        <p:cNvGrpSpPr/>
        <p:nvPr/>
      </p:nvGrpSpPr>
      <p:grpSpPr>
        <a:xfrm>
          <a:off x="0" y="0"/>
          <a:ext cx="0" cy="0"/>
          <a:chOff x="0" y="0"/>
          <a:chExt cx="0" cy="0"/>
        </a:xfrm>
      </p:grpSpPr>
      <p:cxnSp>
        <p:nvCxnSpPr>
          <p:cNvPr id="1352" name="Google Shape;1352;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53" name="Google Shape;1353;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54" name="Google Shape;1354;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55" name="Google Shape;1355;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56" name="Google Shape;1356;p27"/>
          <p:cNvGrpSpPr/>
          <p:nvPr/>
        </p:nvGrpSpPr>
        <p:grpSpPr>
          <a:xfrm flipH="1" rot="5400000">
            <a:off x="7407333" y="1284925"/>
            <a:ext cx="581800" cy="582350"/>
            <a:chOff x="8064275" y="887850"/>
            <a:chExt cx="581800" cy="582350"/>
          </a:xfrm>
        </p:grpSpPr>
        <p:sp>
          <p:nvSpPr>
            <p:cNvPr id="1357" name="Google Shape;1357;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27"/>
          <p:cNvGrpSpPr/>
          <p:nvPr/>
        </p:nvGrpSpPr>
        <p:grpSpPr>
          <a:xfrm flipH="1" rot="5400000">
            <a:off x="7869720" y="2754200"/>
            <a:ext cx="292025" cy="292575"/>
            <a:chOff x="7353050" y="316275"/>
            <a:chExt cx="292025" cy="292575"/>
          </a:xfrm>
        </p:grpSpPr>
        <p:sp>
          <p:nvSpPr>
            <p:cNvPr id="1364" name="Google Shape;1364;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8" name="Google Shape;1368;p27"/>
          <p:cNvGrpSpPr/>
          <p:nvPr/>
        </p:nvGrpSpPr>
        <p:grpSpPr>
          <a:xfrm flipH="1" rot="5400000">
            <a:off x="8012458" y="178175"/>
            <a:ext cx="175000" cy="175000"/>
            <a:chOff x="8792300" y="321275"/>
            <a:chExt cx="175000" cy="175000"/>
          </a:xfrm>
        </p:grpSpPr>
        <p:sp>
          <p:nvSpPr>
            <p:cNvPr id="1369" name="Google Shape;1369;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3" name="Google Shape;1373;p27"/>
          <p:cNvGrpSpPr/>
          <p:nvPr/>
        </p:nvGrpSpPr>
        <p:grpSpPr>
          <a:xfrm rot="5400000">
            <a:off x="7551683" y="3879926"/>
            <a:ext cx="293111" cy="293388"/>
            <a:chOff x="3164039" y="430875"/>
            <a:chExt cx="293111" cy="293388"/>
          </a:xfrm>
        </p:grpSpPr>
        <p:sp>
          <p:nvSpPr>
            <p:cNvPr id="1374" name="Google Shape;1374;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27"/>
          <p:cNvGrpSpPr/>
          <p:nvPr/>
        </p:nvGrpSpPr>
        <p:grpSpPr>
          <a:xfrm flipH="1" rot="5400000">
            <a:off x="8259052" y="323144"/>
            <a:ext cx="175013" cy="27000"/>
            <a:chOff x="5662375" y="212375"/>
            <a:chExt cx="175013" cy="27000"/>
          </a:xfrm>
        </p:grpSpPr>
        <p:sp>
          <p:nvSpPr>
            <p:cNvPr id="1381" name="Google Shape;1381;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4" name="Google Shape;1384;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85" name="Google Shape;1385;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86" name="Google Shape;1386;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87" name="Google Shape;1387;p27"/>
          <p:cNvGrpSpPr/>
          <p:nvPr/>
        </p:nvGrpSpPr>
        <p:grpSpPr>
          <a:xfrm rot="5400000">
            <a:off x="621475" y="4062025"/>
            <a:ext cx="581800" cy="582350"/>
            <a:chOff x="8064275" y="887850"/>
            <a:chExt cx="581800" cy="582350"/>
          </a:xfrm>
        </p:grpSpPr>
        <p:sp>
          <p:nvSpPr>
            <p:cNvPr id="1388" name="Google Shape;1388;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27"/>
          <p:cNvGrpSpPr/>
          <p:nvPr/>
        </p:nvGrpSpPr>
        <p:grpSpPr>
          <a:xfrm rot="5400000">
            <a:off x="1482825" y="3350800"/>
            <a:ext cx="292025" cy="292575"/>
            <a:chOff x="7353050" y="316275"/>
            <a:chExt cx="292025" cy="292575"/>
          </a:xfrm>
        </p:grpSpPr>
        <p:sp>
          <p:nvSpPr>
            <p:cNvPr id="1395" name="Google Shape;1395;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27"/>
          <p:cNvGrpSpPr/>
          <p:nvPr/>
        </p:nvGrpSpPr>
        <p:grpSpPr>
          <a:xfrm rot="5400000">
            <a:off x="1595125" y="4790325"/>
            <a:ext cx="175000" cy="175000"/>
            <a:chOff x="8792300" y="321275"/>
            <a:chExt cx="175000" cy="175000"/>
          </a:xfrm>
        </p:grpSpPr>
        <p:sp>
          <p:nvSpPr>
            <p:cNvPr id="1400" name="Google Shape;1400;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4" name="Google Shape;1404;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0" name="Google Shape;1410;p27"/>
          <p:cNvGrpSpPr/>
          <p:nvPr/>
        </p:nvGrpSpPr>
        <p:grpSpPr>
          <a:xfrm rot="5400000">
            <a:off x="1701119" y="1515381"/>
            <a:ext cx="175013" cy="27000"/>
            <a:chOff x="5662375" y="212375"/>
            <a:chExt cx="175013" cy="27000"/>
          </a:xfrm>
        </p:grpSpPr>
        <p:sp>
          <p:nvSpPr>
            <p:cNvPr id="1411" name="Google Shape;1411;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27"/>
          <p:cNvGrpSpPr/>
          <p:nvPr/>
        </p:nvGrpSpPr>
        <p:grpSpPr>
          <a:xfrm rot="5400000">
            <a:off x="1819519" y="4562081"/>
            <a:ext cx="175013" cy="27000"/>
            <a:chOff x="5662375" y="212375"/>
            <a:chExt cx="175013" cy="27000"/>
          </a:xfrm>
        </p:grpSpPr>
        <p:sp>
          <p:nvSpPr>
            <p:cNvPr id="1415" name="Google Shape;1415;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27"/>
          <p:cNvGrpSpPr/>
          <p:nvPr/>
        </p:nvGrpSpPr>
        <p:grpSpPr>
          <a:xfrm rot="5400000">
            <a:off x="408594" y="4140781"/>
            <a:ext cx="175013" cy="27000"/>
            <a:chOff x="5662375" y="212375"/>
            <a:chExt cx="175013" cy="27000"/>
          </a:xfrm>
        </p:grpSpPr>
        <p:sp>
          <p:nvSpPr>
            <p:cNvPr id="1419" name="Google Shape;1419;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2" name="Google Shape;142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423" name="Shape 1423"/>
        <p:cNvGrpSpPr/>
        <p:nvPr/>
      </p:nvGrpSpPr>
      <p:grpSpPr>
        <a:xfrm>
          <a:off x="0" y="0"/>
          <a:ext cx="0" cy="0"/>
          <a:chOff x="0" y="0"/>
          <a:chExt cx="0" cy="0"/>
        </a:xfrm>
      </p:grpSpPr>
      <p:grpSp>
        <p:nvGrpSpPr>
          <p:cNvPr id="1424" name="Google Shape;1424;p28"/>
          <p:cNvGrpSpPr/>
          <p:nvPr/>
        </p:nvGrpSpPr>
        <p:grpSpPr>
          <a:xfrm>
            <a:off x="261711" y="-1158"/>
            <a:ext cx="8550326" cy="3981600"/>
            <a:chOff x="261711" y="-1158"/>
            <a:chExt cx="8550326" cy="3981600"/>
          </a:xfrm>
        </p:grpSpPr>
        <p:cxnSp>
          <p:nvCxnSpPr>
            <p:cNvPr id="1425" name="Google Shape;1425;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26" name="Google Shape;1426;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27" name="Google Shape;1427;p28"/>
            <p:cNvGrpSpPr/>
            <p:nvPr/>
          </p:nvGrpSpPr>
          <p:grpSpPr>
            <a:xfrm rot="10800000">
              <a:off x="343275" y="3300779"/>
              <a:ext cx="344736" cy="345385"/>
              <a:chOff x="7353050" y="316275"/>
              <a:chExt cx="292025" cy="292575"/>
            </a:xfrm>
          </p:grpSpPr>
          <p:sp>
            <p:nvSpPr>
              <p:cNvPr id="1428" name="Google Shape;1428;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28"/>
            <p:cNvGrpSpPr/>
            <p:nvPr/>
          </p:nvGrpSpPr>
          <p:grpSpPr>
            <a:xfrm rot="10800000">
              <a:off x="8520013" y="714742"/>
              <a:ext cx="292025" cy="292575"/>
              <a:chOff x="7353050" y="316275"/>
              <a:chExt cx="292025" cy="292575"/>
            </a:xfrm>
          </p:grpSpPr>
          <p:sp>
            <p:nvSpPr>
              <p:cNvPr id="1433" name="Google Shape;1433;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7" name="Google Shape;1437;p28"/>
            <p:cNvGrpSpPr/>
            <p:nvPr/>
          </p:nvGrpSpPr>
          <p:grpSpPr>
            <a:xfrm rot="10800000">
              <a:off x="261711" y="465077"/>
              <a:ext cx="507562" cy="507984"/>
              <a:chOff x="8064275" y="887850"/>
              <a:chExt cx="581800" cy="582350"/>
            </a:xfrm>
          </p:grpSpPr>
          <p:sp>
            <p:nvSpPr>
              <p:cNvPr id="1438" name="Google Shape;1438;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4" name="Google Shape;144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45" name="Shape 1445"/>
        <p:cNvGrpSpPr/>
        <p:nvPr/>
      </p:nvGrpSpPr>
      <p:grpSpPr>
        <a:xfrm>
          <a:off x="0" y="0"/>
          <a:ext cx="0" cy="0"/>
          <a:chOff x="0" y="0"/>
          <a:chExt cx="0" cy="0"/>
        </a:xfrm>
      </p:grpSpPr>
      <p:grpSp>
        <p:nvGrpSpPr>
          <p:cNvPr id="1446" name="Google Shape;1446;p29"/>
          <p:cNvGrpSpPr/>
          <p:nvPr/>
        </p:nvGrpSpPr>
        <p:grpSpPr>
          <a:xfrm>
            <a:off x="432850" y="0"/>
            <a:ext cx="8278300" cy="5165700"/>
            <a:chOff x="432850" y="0"/>
            <a:chExt cx="8278300" cy="5165700"/>
          </a:xfrm>
        </p:grpSpPr>
        <p:cxnSp>
          <p:nvCxnSpPr>
            <p:cNvPr id="1447" name="Google Shape;1447;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48" name="Google Shape;1448;p29"/>
            <p:cNvGrpSpPr/>
            <p:nvPr/>
          </p:nvGrpSpPr>
          <p:grpSpPr>
            <a:xfrm>
              <a:off x="8129350" y="4292175"/>
              <a:ext cx="581800" cy="582350"/>
              <a:chOff x="8064275" y="887850"/>
              <a:chExt cx="581800" cy="582350"/>
            </a:xfrm>
          </p:grpSpPr>
          <p:sp>
            <p:nvSpPr>
              <p:cNvPr id="1449" name="Google Shape;1449;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29"/>
            <p:cNvGrpSpPr/>
            <p:nvPr/>
          </p:nvGrpSpPr>
          <p:grpSpPr>
            <a:xfrm>
              <a:off x="8274238" y="3720600"/>
              <a:ext cx="292025" cy="292575"/>
              <a:chOff x="7353050" y="316275"/>
              <a:chExt cx="292025" cy="292575"/>
            </a:xfrm>
          </p:grpSpPr>
          <p:sp>
            <p:nvSpPr>
              <p:cNvPr id="1456" name="Google Shape;1456;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8332763" y="3212475"/>
              <a:ext cx="175000" cy="175000"/>
              <a:chOff x="8792300" y="321275"/>
              <a:chExt cx="175000" cy="175000"/>
            </a:xfrm>
          </p:grpSpPr>
          <p:sp>
            <p:nvSpPr>
              <p:cNvPr id="1461" name="Google Shape;1461;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65" name="Google Shape;1465;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66" name="Google Shape;1466;p29"/>
            <p:cNvGrpSpPr/>
            <p:nvPr/>
          </p:nvGrpSpPr>
          <p:grpSpPr>
            <a:xfrm rot="10800000">
              <a:off x="432850" y="291788"/>
              <a:ext cx="581800" cy="582350"/>
              <a:chOff x="8064275" y="887850"/>
              <a:chExt cx="581800" cy="582350"/>
            </a:xfrm>
          </p:grpSpPr>
          <p:sp>
            <p:nvSpPr>
              <p:cNvPr id="1467" name="Google Shape;1467;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29"/>
            <p:cNvGrpSpPr/>
            <p:nvPr/>
          </p:nvGrpSpPr>
          <p:grpSpPr>
            <a:xfrm rot="10800000">
              <a:off x="577738" y="1153138"/>
              <a:ext cx="292025" cy="292575"/>
              <a:chOff x="7353050" y="316275"/>
              <a:chExt cx="292025" cy="292575"/>
            </a:xfrm>
          </p:grpSpPr>
          <p:sp>
            <p:nvSpPr>
              <p:cNvPr id="1474" name="Google Shape;1474;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29"/>
            <p:cNvGrpSpPr/>
            <p:nvPr/>
          </p:nvGrpSpPr>
          <p:grpSpPr>
            <a:xfrm rot="10800000">
              <a:off x="636238" y="1778838"/>
              <a:ext cx="175000" cy="175000"/>
              <a:chOff x="8792300" y="321275"/>
              <a:chExt cx="175000" cy="175000"/>
            </a:xfrm>
          </p:grpSpPr>
          <p:sp>
            <p:nvSpPr>
              <p:cNvPr id="1479" name="Google Shape;1479;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29"/>
            <p:cNvGrpSpPr/>
            <p:nvPr/>
          </p:nvGrpSpPr>
          <p:grpSpPr>
            <a:xfrm>
              <a:off x="432850" y="2003163"/>
              <a:ext cx="175013" cy="27000"/>
              <a:chOff x="5662375" y="212375"/>
              <a:chExt cx="175013" cy="27000"/>
            </a:xfrm>
          </p:grpSpPr>
          <p:sp>
            <p:nvSpPr>
              <p:cNvPr id="1484" name="Google Shape;1484;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29"/>
            <p:cNvGrpSpPr/>
            <p:nvPr/>
          </p:nvGrpSpPr>
          <p:grpSpPr>
            <a:xfrm>
              <a:off x="788100" y="208488"/>
              <a:ext cx="175013" cy="27000"/>
              <a:chOff x="5662375" y="212375"/>
              <a:chExt cx="175013" cy="27000"/>
            </a:xfrm>
          </p:grpSpPr>
          <p:sp>
            <p:nvSpPr>
              <p:cNvPr id="1488" name="Google Shape;1488;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29"/>
            <p:cNvGrpSpPr/>
            <p:nvPr/>
          </p:nvGrpSpPr>
          <p:grpSpPr>
            <a:xfrm>
              <a:off x="8129350" y="4988725"/>
              <a:ext cx="175013" cy="27000"/>
              <a:chOff x="5662375" y="212375"/>
              <a:chExt cx="175013" cy="27000"/>
            </a:xfrm>
          </p:grpSpPr>
          <p:sp>
            <p:nvSpPr>
              <p:cNvPr id="1492" name="Google Shape;1492;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29"/>
            <p:cNvGrpSpPr/>
            <p:nvPr/>
          </p:nvGrpSpPr>
          <p:grpSpPr>
            <a:xfrm>
              <a:off x="8497550" y="3429425"/>
              <a:ext cx="175013" cy="27000"/>
              <a:chOff x="5662375" y="212375"/>
              <a:chExt cx="175013" cy="27000"/>
            </a:xfrm>
          </p:grpSpPr>
          <p:sp>
            <p:nvSpPr>
              <p:cNvPr id="1496" name="Google Shape;1496;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99" name="Google Shape;1499;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500" name="Google Shape;1500;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501" name="Google Shape;1501;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5" name="Google Shape;150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506" name="Shape 1506"/>
        <p:cNvGrpSpPr/>
        <p:nvPr/>
      </p:nvGrpSpPr>
      <p:grpSpPr>
        <a:xfrm>
          <a:off x="0" y="0"/>
          <a:ext cx="0" cy="0"/>
          <a:chOff x="0" y="0"/>
          <a:chExt cx="0" cy="0"/>
        </a:xfrm>
      </p:grpSpPr>
      <p:grpSp>
        <p:nvGrpSpPr>
          <p:cNvPr id="1507" name="Google Shape;1507;p30"/>
          <p:cNvGrpSpPr/>
          <p:nvPr/>
        </p:nvGrpSpPr>
        <p:grpSpPr>
          <a:xfrm>
            <a:off x="-6867" y="-6625"/>
            <a:ext cx="9152342" cy="5102050"/>
            <a:chOff x="-6867" y="-6625"/>
            <a:chExt cx="9152342" cy="5102050"/>
          </a:xfrm>
        </p:grpSpPr>
        <p:cxnSp>
          <p:nvCxnSpPr>
            <p:cNvPr id="1508" name="Google Shape;1508;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512" name="Google Shape;1512;p30"/>
            <p:cNvGrpSpPr/>
            <p:nvPr/>
          </p:nvGrpSpPr>
          <p:grpSpPr>
            <a:xfrm flipH="1">
              <a:off x="1278333" y="4513075"/>
              <a:ext cx="581800" cy="582350"/>
              <a:chOff x="8064275" y="887850"/>
              <a:chExt cx="581800" cy="582350"/>
            </a:xfrm>
          </p:grpSpPr>
          <p:sp>
            <p:nvSpPr>
              <p:cNvPr id="1513" name="Google Shape;1513;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9" name="Google Shape;1519;p30"/>
            <p:cNvGrpSpPr/>
            <p:nvPr/>
          </p:nvGrpSpPr>
          <p:grpSpPr>
            <a:xfrm flipH="1">
              <a:off x="2747608" y="4340463"/>
              <a:ext cx="292025" cy="292575"/>
              <a:chOff x="7353050" y="316275"/>
              <a:chExt cx="292025" cy="292575"/>
            </a:xfrm>
          </p:grpSpPr>
          <p:sp>
            <p:nvSpPr>
              <p:cNvPr id="1520" name="Google Shape;1520;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4" name="Google Shape;1524;p30"/>
            <p:cNvGrpSpPr/>
            <p:nvPr/>
          </p:nvGrpSpPr>
          <p:grpSpPr>
            <a:xfrm flipH="1">
              <a:off x="171308" y="4315025"/>
              <a:ext cx="175000" cy="175000"/>
              <a:chOff x="8792300" y="321275"/>
              <a:chExt cx="175000" cy="175000"/>
            </a:xfrm>
          </p:grpSpPr>
          <p:sp>
            <p:nvSpPr>
              <p:cNvPr id="1525" name="Google Shape;1525;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30"/>
            <p:cNvGrpSpPr/>
            <p:nvPr/>
          </p:nvGrpSpPr>
          <p:grpSpPr>
            <a:xfrm>
              <a:off x="3873197" y="4657550"/>
              <a:ext cx="293111" cy="293388"/>
              <a:chOff x="3164039" y="430875"/>
              <a:chExt cx="293111" cy="293388"/>
            </a:xfrm>
          </p:grpSpPr>
          <p:sp>
            <p:nvSpPr>
              <p:cNvPr id="1530" name="Google Shape;1530;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30"/>
            <p:cNvGrpSpPr/>
            <p:nvPr/>
          </p:nvGrpSpPr>
          <p:grpSpPr>
            <a:xfrm flipH="1">
              <a:off x="242270" y="4142425"/>
              <a:ext cx="175013" cy="27000"/>
              <a:chOff x="5662375" y="212375"/>
              <a:chExt cx="175013" cy="27000"/>
            </a:xfrm>
          </p:grpSpPr>
          <p:sp>
            <p:nvSpPr>
              <p:cNvPr id="1537" name="Google Shape;1537;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40" name="Google Shape;1540;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41" name="Google Shape;1541;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43" name="Google Shape;1543;p30"/>
            <p:cNvGrpSpPr/>
            <p:nvPr/>
          </p:nvGrpSpPr>
          <p:grpSpPr>
            <a:xfrm>
              <a:off x="8064275" y="1040250"/>
              <a:ext cx="581800" cy="582350"/>
              <a:chOff x="8064275" y="887850"/>
              <a:chExt cx="581800" cy="582350"/>
            </a:xfrm>
          </p:grpSpPr>
          <p:sp>
            <p:nvSpPr>
              <p:cNvPr id="1544" name="Google Shape;1544;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30"/>
            <p:cNvGrpSpPr/>
            <p:nvPr/>
          </p:nvGrpSpPr>
          <p:grpSpPr>
            <a:xfrm>
              <a:off x="7353050" y="316275"/>
              <a:ext cx="292025" cy="292575"/>
              <a:chOff x="7353050" y="316275"/>
              <a:chExt cx="292025" cy="292575"/>
            </a:xfrm>
          </p:grpSpPr>
          <p:sp>
            <p:nvSpPr>
              <p:cNvPr id="1551" name="Google Shape;1551;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30"/>
            <p:cNvGrpSpPr/>
            <p:nvPr/>
          </p:nvGrpSpPr>
          <p:grpSpPr>
            <a:xfrm>
              <a:off x="8792300" y="321275"/>
              <a:ext cx="175000" cy="175000"/>
              <a:chOff x="8792300" y="321275"/>
              <a:chExt cx="175000" cy="175000"/>
            </a:xfrm>
          </p:grpSpPr>
          <p:sp>
            <p:nvSpPr>
              <p:cNvPr id="1556" name="Google Shape;1556;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0" name="Google Shape;1560;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6" name="Google Shape;1566;p30"/>
            <p:cNvGrpSpPr/>
            <p:nvPr/>
          </p:nvGrpSpPr>
          <p:grpSpPr>
            <a:xfrm>
              <a:off x="8490050" y="170875"/>
              <a:ext cx="175013" cy="27000"/>
              <a:chOff x="5662375" y="212375"/>
              <a:chExt cx="175013" cy="27000"/>
            </a:xfrm>
          </p:grpSpPr>
          <p:sp>
            <p:nvSpPr>
              <p:cNvPr id="1567" name="Google Shape;1567;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30"/>
            <p:cNvGrpSpPr/>
            <p:nvPr/>
          </p:nvGrpSpPr>
          <p:grpSpPr>
            <a:xfrm>
              <a:off x="8678350" y="1658000"/>
              <a:ext cx="175013" cy="27000"/>
              <a:chOff x="5662375" y="212375"/>
              <a:chExt cx="175013" cy="27000"/>
            </a:xfrm>
          </p:grpSpPr>
          <p:sp>
            <p:nvSpPr>
              <p:cNvPr id="1571" name="Google Shape;1571;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74" name="Google Shape;157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1" name="Shape 111"/>
        <p:cNvGrpSpPr/>
        <p:nvPr/>
      </p:nvGrpSpPr>
      <p:grpSpPr>
        <a:xfrm>
          <a:off x="0" y="0"/>
          <a:ext cx="0" cy="0"/>
          <a:chOff x="0" y="0"/>
          <a:chExt cx="0" cy="0"/>
        </a:xfrm>
      </p:grpSpPr>
      <p:sp>
        <p:nvSpPr>
          <p:cNvPr id="112" name="Google Shape;112;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3" name="Google Shape;113;p4"/>
          <p:cNvGrpSpPr/>
          <p:nvPr/>
        </p:nvGrpSpPr>
        <p:grpSpPr>
          <a:xfrm>
            <a:off x="4484494" y="4433000"/>
            <a:ext cx="175013" cy="27000"/>
            <a:chOff x="5662375" y="212375"/>
            <a:chExt cx="175013" cy="27000"/>
          </a:xfrm>
        </p:grpSpPr>
        <p:sp>
          <p:nvSpPr>
            <p:cNvPr id="114" name="Google Shape;11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8" name="Google Shape;118;p4"/>
          <p:cNvGrpSpPr/>
          <p:nvPr/>
        </p:nvGrpSpPr>
        <p:grpSpPr>
          <a:xfrm>
            <a:off x="432850" y="0"/>
            <a:ext cx="8278300" cy="5165700"/>
            <a:chOff x="432850" y="0"/>
            <a:chExt cx="8278300" cy="5165700"/>
          </a:xfrm>
        </p:grpSpPr>
        <p:cxnSp>
          <p:nvCxnSpPr>
            <p:cNvPr id="119" name="Google Shape;119;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20" name="Google Shape;120;p4"/>
            <p:cNvGrpSpPr/>
            <p:nvPr/>
          </p:nvGrpSpPr>
          <p:grpSpPr>
            <a:xfrm>
              <a:off x="8129350" y="4292175"/>
              <a:ext cx="581800" cy="582350"/>
              <a:chOff x="8064275" y="887850"/>
              <a:chExt cx="581800" cy="582350"/>
            </a:xfrm>
          </p:grpSpPr>
          <p:sp>
            <p:nvSpPr>
              <p:cNvPr id="121" name="Google Shape;121;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4"/>
            <p:cNvGrpSpPr/>
            <p:nvPr/>
          </p:nvGrpSpPr>
          <p:grpSpPr>
            <a:xfrm>
              <a:off x="8274238" y="3720600"/>
              <a:ext cx="292025" cy="292575"/>
              <a:chOff x="7353050" y="316275"/>
              <a:chExt cx="292025" cy="292575"/>
            </a:xfrm>
          </p:grpSpPr>
          <p:sp>
            <p:nvSpPr>
              <p:cNvPr id="128" name="Google Shape;128;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4"/>
            <p:cNvGrpSpPr/>
            <p:nvPr/>
          </p:nvGrpSpPr>
          <p:grpSpPr>
            <a:xfrm>
              <a:off x="8332763" y="3212475"/>
              <a:ext cx="175000" cy="175000"/>
              <a:chOff x="8792300" y="321275"/>
              <a:chExt cx="175000" cy="175000"/>
            </a:xfrm>
          </p:grpSpPr>
          <p:sp>
            <p:nvSpPr>
              <p:cNvPr id="133" name="Google Shape;133;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7" name="Google Shape;137;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8" name="Google Shape;138;p4"/>
            <p:cNvGrpSpPr/>
            <p:nvPr/>
          </p:nvGrpSpPr>
          <p:grpSpPr>
            <a:xfrm rot="10800000">
              <a:off x="432850" y="291788"/>
              <a:ext cx="581800" cy="582350"/>
              <a:chOff x="8064275" y="887850"/>
              <a:chExt cx="581800" cy="582350"/>
            </a:xfrm>
          </p:grpSpPr>
          <p:sp>
            <p:nvSpPr>
              <p:cNvPr id="139" name="Google Shape;13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4"/>
            <p:cNvGrpSpPr/>
            <p:nvPr/>
          </p:nvGrpSpPr>
          <p:grpSpPr>
            <a:xfrm rot="10800000">
              <a:off x="577738" y="1153138"/>
              <a:ext cx="292025" cy="292575"/>
              <a:chOff x="7353050" y="316275"/>
              <a:chExt cx="292025" cy="292575"/>
            </a:xfrm>
          </p:grpSpPr>
          <p:sp>
            <p:nvSpPr>
              <p:cNvPr id="146" name="Google Shape;14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4"/>
            <p:cNvGrpSpPr/>
            <p:nvPr/>
          </p:nvGrpSpPr>
          <p:grpSpPr>
            <a:xfrm rot="10800000">
              <a:off x="636238" y="1778838"/>
              <a:ext cx="175000" cy="175000"/>
              <a:chOff x="8792300" y="321275"/>
              <a:chExt cx="175000" cy="175000"/>
            </a:xfrm>
          </p:grpSpPr>
          <p:sp>
            <p:nvSpPr>
              <p:cNvPr id="151" name="Google Shape;15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4"/>
            <p:cNvGrpSpPr/>
            <p:nvPr/>
          </p:nvGrpSpPr>
          <p:grpSpPr>
            <a:xfrm>
              <a:off x="432850" y="2003163"/>
              <a:ext cx="175013" cy="27000"/>
              <a:chOff x="5662375" y="212375"/>
              <a:chExt cx="175013" cy="27000"/>
            </a:xfrm>
          </p:grpSpPr>
          <p:sp>
            <p:nvSpPr>
              <p:cNvPr id="156" name="Google Shape;15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4"/>
            <p:cNvGrpSpPr/>
            <p:nvPr/>
          </p:nvGrpSpPr>
          <p:grpSpPr>
            <a:xfrm>
              <a:off x="788100" y="208488"/>
              <a:ext cx="175013" cy="27000"/>
              <a:chOff x="5662375" y="212375"/>
              <a:chExt cx="175013" cy="27000"/>
            </a:xfrm>
          </p:grpSpPr>
          <p:sp>
            <p:nvSpPr>
              <p:cNvPr id="160" name="Google Shape;160;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8129350" y="4988725"/>
              <a:ext cx="175013" cy="27000"/>
              <a:chOff x="5662375" y="212375"/>
              <a:chExt cx="175013" cy="27000"/>
            </a:xfrm>
          </p:grpSpPr>
          <p:sp>
            <p:nvSpPr>
              <p:cNvPr id="164" name="Google Shape;16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4"/>
            <p:cNvGrpSpPr/>
            <p:nvPr/>
          </p:nvGrpSpPr>
          <p:grpSpPr>
            <a:xfrm>
              <a:off x="8497550" y="3429425"/>
              <a:ext cx="175013" cy="27000"/>
              <a:chOff x="5662375" y="212375"/>
              <a:chExt cx="175013" cy="27000"/>
            </a:xfrm>
          </p:grpSpPr>
          <p:sp>
            <p:nvSpPr>
              <p:cNvPr id="168" name="Google Shape;16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1" name="Google Shape;171;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3" name="Google Shape;173;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75" name="Shape 1575"/>
        <p:cNvGrpSpPr/>
        <p:nvPr/>
      </p:nvGrpSpPr>
      <p:grpSpPr>
        <a:xfrm>
          <a:off x="0" y="0"/>
          <a:ext cx="0" cy="0"/>
          <a:chOff x="0" y="0"/>
          <a:chExt cx="0" cy="0"/>
        </a:xfrm>
      </p:grpSpPr>
      <p:grpSp>
        <p:nvGrpSpPr>
          <p:cNvPr id="1576" name="Google Shape;1576;p31"/>
          <p:cNvGrpSpPr/>
          <p:nvPr/>
        </p:nvGrpSpPr>
        <p:grpSpPr>
          <a:xfrm>
            <a:off x="1349626" y="598417"/>
            <a:ext cx="6453730" cy="3631136"/>
            <a:chOff x="365750" y="1285025"/>
            <a:chExt cx="6934275" cy="3315500"/>
          </a:xfrm>
        </p:grpSpPr>
        <p:sp>
          <p:nvSpPr>
            <p:cNvPr id="1577" name="Google Shape;1577;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80" name="Google Shape;1580;p31"/>
          <p:cNvGrpSpPr/>
          <p:nvPr/>
        </p:nvGrpSpPr>
        <p:grpSpPr>
          <a:xfrm>
            <a:off x="-6867" y="-6625"/>
            <a:ext cx="9152342" cy="5102050"/>
            <a:chOff x="-6867" y="-6625"/>
            <a:chExt cx="9152342" cy="5102050"/>
          </a:xfrm>
        </p:grpSpPr>
        <p:cxnSp>
          <p:nvCxnSpPr>
            <p:cNvPr id="1581" name="Google Shape;1581;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82" name="Google Shape;1582;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83" name="Google Shape;1583;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84" name="Google Shape;1584;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85" name="Google Shape;1585;p31"/>
            <p:cNvGrpSpPr/>
            <p:nvPr/>
          </p:nvGrpSpPr>
          <p:grpSpPr>
            <a:xfrm flipH="1">
              <a:off x="1278333" y="4513075"/>
              <a:ext cx="581800" cy="582350"/>
              <a:chOff x="8064275" y="887850"/>
              <a:chExt cx="581800" cy="582350"/>
            </a:xfrm>
          </p:grpSpPr>
          <p:sp>
            <p:nvSpPr>
              <p:cNvPr id="1586" name="Google Shape;1586;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31"/>
            <p:cNvGrpSpPr/>
            <p:nvPr/>
          </p:nvGrpSpPr>
          <p:grpSpPr>
            <a:xfrm flipH="1">
              <a:off x="2747608" y="4340463"/>
              <a:ext cx="292025" cy="292575"/>
              <a:chOff x="7353050" y="316275"/>
              <a:chExt cx="292025" cy="292575"/>
            </a:xfrm>
          </p:grpSpPr>
          <p:sp>
            <p:nvSpPr>
              <p:cNvPr id="1593" name="Google Shape;1593;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7" name="Google Shape;1597;p31"/>
            <p:cNvGrpSpPr/>
            <p:nvPr/>
          </p:nvGrpSpPr>
          <p:grpSpPr>
            <a:xfrm flipH="1">
              <a:off x="171308" y="4315025"/>
              <a:ext cx="175000" cy="175000"/>
              <a:chOff x="8792300" y="321275"/>
              <a:chExt cx="175000" cy="175000"/>
            </a:xfrm>
          </p:grpSpPr>
          <p:sp>
            <p:nvSpPr>
              <p:cNvPr id="1598" name="Google Shape;1598;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2" name="Google Shape;1602;p31"/>
            <p:cNvGrpSpPr/>
            <p:nvPr/>
          </p:nvGrpSpPr>
          <p:grpSpPr>
            <a:xfrm>
              <a:off x="3873197" y="4657550"/>
              <a:ext cx="293111" cy="293388"/>
              <a:chOff x="3164039" y="430875"/>
              <a:chExt cx="293111" cy="293388"/>
            </a:xfrm>
          </p:grpSpPr>
          <p:sp>
            <p:nvSpPr>
              <p:cNvPr id="1603" name="Google Shape;1603;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9" name="Google Shape;1609;p31"/>
            <p:cNvGrpSpPr/>
            <p:nvPr/>
          </p:nvGrpSpPr>
          <p:grpSpPr>
            <a:xfrm flipH="1">
              <a:off x="242270" y="4142425"/>
              <a:ext cx="175013" cy="27000"/>
              <a:chOff x="5662375" y="212375"/>
              <a:chExt cx="175013" cy="27000"/>
            </a:xfrm>
          </p:grpSpPr>
          <p:sp>
            <p:nvSpPr>
              <p:cNvPr id="1610" name="Google Shape;1610;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3" name="Google Shape;1613;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614" name="Google Shape;1614;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615" name="Google Shape;1615;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616" name="Google Shape;1616;p31"/>
            <p:cNvGrpSpPr/>
            <p:nvPr/>
          </p:nvGrpSpPr>
          <p:grpSpPr>
            <a:xfrm>
              <a:off x="8064275" y="1040250"/>
              <a:ext cx="581800" cy="582350"/>
              <a:chOff x="8064275" y="887850"/>
              <a:chExt cx="581800" cy="582350"/>
            </a:xfrm>
          </p:grpSpPr>
          <p:sp>
            <p:nvSpPr>
              <p:cNvPr id="1617" name="Google Shape;161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3" name="Google Shape;1623;p31"/>
            <p:cNvGrpSpPr/>
            <p:nvPr/>
          </p:nvGrpSpPr>
          <p:grpSpPr>
            <a:xfrm>
              <a:off x="7353050" y="316275"/>
              <a:ext cx="292025" cy="292575"/>
              <a:chOff x="7353050" y="316275"/>
              <a:chExt cx="292025" cy="292575"/>
            </a:xfrm>
          </p:grpSpPr>
          <p:sp>
            <p:nvSpPr>
              <p:cNvPr id="1624" name="Google Shape;162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31"/>
            <p:cNvGrpSpPr/>
            <p:nvPr/>
          </p:nvGrpSpPr>
          <p:grpSpPr>
            <a:xfrm>
              <a:off x="8792300" y="321275"/>
              <a:ext cx="175000" cy="175000"/>
              <a:chOff x="8792300" y="321275"/>
              <a:chExt cx="175000" cy="175000"/>
            </a:xfrm>
          </p:grpSpPr>
          <p:sp>
            <p:nvSpPr>
              <p:cNvPr id="1629" name="Google Shape;162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3" name="Google Shape;1633;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9" name="Google Shape;1639;p31"/>
            <p:cNvGrpSpPr/>
            <p:nvPr/>
          </p:nvGrpSpPr>
          <p:grpSpPr>
            <a:xfrm>
              <a:off x="8490050" y="170875"/>
              <a:ext cx="175013" cy="27000"/>
              <a:chOff x="5662375" y="212375"/>
              <a:chExt cx="175013" cy="27000"/>
            </a:xfrm>
          </p:grpSpPr>
          <p:sp>
            <p:nvSpPr>
              <p:cNvPr id="1640" name="Google Shape;1640;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3" name="Google Shape;1643;p31"/>
            <p:cNvGrpSpPr/>
            <p:nvPr/>
          </p:nvGrpSpPr>
          <p:grpSpPr>
            <a:xfrm>
              <a:off x="8678350" y="1658000"/>
              <a:ext cx="175013" cy="27000"/>
              <a:chOff x="5662375" y="212375"/>
              <a:chExt cx="175013" cy="27000"/>
            </a:xfrm>
          </p:grpSpPr>
          <p:sp>
            <p:nvSpPr>
              <p:cNvPr id="1644" name="Google Shape;1644;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7" name="Google Shape;1647;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648" name="Google Shape;164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49" name="Shape 1649"/>
        <p:cNvGrpSpPr/>
        <p:nvPr/>
      </p:nvGrpSpPr>
      <p:grpSpPr>
        <a:xfrm>
          <a:off x="0" y="0"/>
          <a:ext cx="0" cy="0"/>
          <a:chOff x="0" y="0"/>
          <a:chExt cx="0" cy="0"/>
        </a:xfrm>
      </p:grpSpPr>
      <p:sp>
        <p:nvSpPr>
          <p:cNvPr id="1650" name="Google Shape;165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51" name="Google Shape;165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52" name="Google Shape;165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53" name="Google Shape;1653;p32"/>
          <p:cNvGrpSpPr/>
          <p:nvPr/>
        </p:nvGrpSpPr>
        <p:grpSpPr>
          <a:xfrm>
            <a:off x="432850" y="0"/>
            <a:ext cx="8278300" cy="5165700"/>
            <a:chOff x="432850" y="0"/>
            <a:chExt cx="8278300" cy="5165700"/>
          </a:xfrm>
        </p:grpSpPr>
        <p:cxnSp>
          <p:nvCxnSpPr>
            <p:cNvPr id="1654" name="Google Shape;165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55" name="Google Shape;1655;p32"/>
            <p:cNvGrpSpPr/>
            <p:nvPr/>
          </p:nvGrpSpPr>
          <p:grpSpPr>
            <a:xfrm>
              <a:off x="8129350" y="4292175"/>
              <a:ext cx="581800" cy="582350"/>
              <a:chOff x="8064275" y="887850"/>
              <a:chExt cx="581800" cy="582350"/>
            </a:xfrm>
          </p:grpSpPr>
          <p:sp>
            <p:nvSpPr>
              <p:cNvPr id="1656" name="Google Shape;165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2" name="Google Shape;1662;p32"/>
            <p:cNvGrpSpPr/>
            <p:nvPr/>
          </p:nvGrpSpPr>
          <p:grpSpPr>
            <a:xfrm>
              <a:off x="8274238" y="3720600"/>
              <a:ext cx="292025" cy="292575"/>
              <a:chOff x="7353050" y="316275"/>
              <a:chExt cx="292025" cy="292575"/>
            </a:xfrm>
          </p:grpSpPr>
          <p:sp>
            <p:nvSpPr>
              <p:cNvPr id="1663" name="Google Shape;166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7" name="Google Shape;1667;p32"/>
            <p:cNvGrpSpPr/>
            <p:nvPr/>
          </p:nvGrpSpPr>
          <p:grpSpPr>
            <a:xfrm>
              <a:off x="8332763" y="3212475"/>
              <a:ext cx="175000" cy="175000"/>
              <a:chOff x="8792300" y="321275"/>
              <a:chExt cx="175000" cy="175000"/>
            </a:xfrm>
          </p:grpSpPr>
          <p:sp>
            <p:nvSpPr>
              <p:cNvPr id="1668" name="Google Shape;166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2" name="Google Shape;167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73" name="Google Shape;1673;p32"/>
            <p:cNvGrpSpPr/>
            <p:nvPr/>
          </p:nvGrpSpPr>
          <p:grpSpPr>
            <a:xfrm rot="10800000">
              <a:off x="432850" y="291788"/>
              <a:ext cx="581800" cy="582350"/>
              <a:chOff x="8064275" y="887850"/>
              <a:chExt cx="581800" cy="582350"/>
            </a:xfrm>
          </p:grpSpPr>
          <p:sp>
            <p:nvSpPr>
              <p:cNvPr id="1674" name="Google Shape;167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0" name="Google Shape;1680;p32"/>
            <p:cNvGrpSpPr/>
            <p:nvPr/>
          </p:nvGrpSpPr>
          <p:grpSpPr>
            <a:xfrm rot="10800000">
              <a:off x="577738" y="1153138"/>
              <a:ext cx="292025" cy="292575"/>
              <a:chOff x="7353050" y="316275"/>
              <a:chExt cx="292025" cy="292575"/>
            </a:xfrm>
          </p:grpSpPr>
          <p:sp>
            <p:nvSpPr>
              <p:cNvPr id="1681" name="Google Shape;168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32"/>
            <p:cNvGrpSpPr/>
            <p:nvPr/>
          </p:nvGrpSpPr>
          <p:grpSpPr>
            <a:xfrm rot="10800000">
              <a:off x="636238" y="1778838"/>
              <a:ext cx="175000" cy="175000"/>
              <a:chOff x="8792300" y="321275"/>
              <a:chExt cx="175000" cy="175000"/>
            </a:xfrm>
          </p:grpSpPr>
          <p:sp>
            <p:nvSpPr>
              <p:cNvPr id="1686" name="Google Shape;168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32"/>
            <p:cNvGrpSpPr/>
            <p:nvPr/>
          </p:nvGrpSpPr>
          <p:grpSpPr>
            <a:xfrm>
              <a:off x="432850" y="2003163"/>
              <a:ext cx="175013" cy="27000"/>
              <a:chOff x="5662375" y="212375"/>
              <a:chExt cx="175013" cy="27000"/>
            </a:xfrm>
          </p:grpSpPr>
          <p:sp>
            <p:nvSpPr>
              <p:cNvPr id="1691" name="Google Shape;169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32"/>
            <p:cNvGrpSpPr/>
            <p:nvPr/>
          </p:nvGrpSpPr>
          <p:grpSpPr>
            <a:xfrm>
              <a:off x="788100" y="208488"/>
              <a:ext cx="175013" cy="27000"/>
              <a:chOff x="5662375" y="212375"/>
              <a:chExt cx="175013" cy="27000"/>
            </a:xfrm>
          </p:grpSpPr>
          <p:sp>
            <p:nvSpPr>
              <p:cNvPr id="1695" name="Google Shape;169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32"/>
            <p:cNvGrpSpPr/>
            <p:nvPr/>
          </p:nvGrpSpPr>
          <p:grpSpPr>
            <a:xfrm>
              <a:off x="8129350" y="4988725"/>
              <a:ext cx="175013" cy="27000"/>
              <a:chOff x="5662375" y="212375"/>
              <a:chExt cx="175013" cy="27000"/>
            </a:xfrm>
          </p:grpSpPr>
          <p:sp>
            <p:nvSpPr>
              <p:cNvPr id="1699" name="Google Shape;169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32"/>
            <p:cNvGrpSpPr/>
            <p:nvPr/>
          </p:nvGrpSpPr>
          <p:grpSpPr>
            <a:xfrm>
              <a:off x="8497550" y="3429425"/>
              <a:ext cx="175013" cy="27000"/>
              <a:chOff x="5662375" y="212375"/>
              <a:chExt cx="175013" cy="27000"/>
            </a:xfrm>
          </p:grpSpPr>
          <p:sp>
            <p:nvSpPr>
              <p:cNvPr id="1703" name="Google Shape;170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06" name="Google Shape;170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7" name="Google Shape;170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08" name="Google Shape;170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2" name="Google Shape;171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2">
  <p:cSld name="TITLE_2">
    <p:spTree>
      <p:nvGrpSpPr>
        <p:cNvPr id="1713" name="Shape 1713"/>
        <p:cNvGrpSpPr/>
        <p:nvPr/>
      </p:nvGrpSpPr>
      <p:grpSpPr>
        <a:xfrm>
          <a:off x="0" y="0"/>
          <a:ext cx="0" cy="0"/>
          <a:chOff x="0" y="0"/>
          <a:chExt cx="0" cy="0"/>
        </a:xfrm>
      </p:grpSpPr>
      <p:sp>
        <p:nvSpPr>
          <p:cNvPr id="1714" name="Google Shape;1714;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15" name="Google Shape;1715;p3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6" name="Google Shape;1716;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rps 1">
  <p:cSld name="TITLE_AND_BODY_2">
    <p:spTree>
      <p:nvGrpSpPr>
        <p:cNvPr id="1717" name="Shape 1717"/>
        <p:cNvGrpSpPr/>
        <p:nvPr/>
      </p:nvGrpSpPr>
      <p:grpSpPr>
        <a:xfrm>
          <a:off x="0" y="0"/>
          <a:ext cx="0" cy="0"/>
          <a:chOff x="0" y="0"/>
          <a:chExt cx="0" cy="0"/>
        </a:xfrm>
      </p:grpSpPr>
      <p:sp>
        <p:nvSpPr>
          <p:cNvPr id="1718" name="Google Shape;171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19" name="Google Shape;1719;p3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20" name="Google Shape;1720;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8" name="Shape 178"/>
        <p:cNvGrpSpPr/>
        <p:nvPr/>
      </p:nvGrpSpPr>
      <p:grpSpPr>
        <a:xfrm>
          <a:off x="0" y="0"/>
          <a:ext cx="0" cy="0"/>
          <a:chOff x="0" y="0"/>
          <a:chExt cx="0" cy="0"/>
        </a:xfrm>
      </p:grpSpPr>
      <p:sp>
        <p:nvSpPr>
          <p:cNvPr id="179" name="Google Shape;179;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0" name="Google Shape;180;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81" name="Google Shape;181;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82" name="Google Shape;182;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3" name="Google Shape;183;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4" name="Google Shape;184;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5" name="Google Shape;185;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6" name="Google Shape;186;p5"/>
          <p:cNvGrpSpPr/>
          <p:nvPr/>
        </p:nvGrpSpPr>
        <p:grpSpPr>
          <a:xfrm>
            <a:off x="432850" y="0"/>
            <a:ext cx="8278300" cy="5165700"/>
            <a:chOff x="432850" y="0"/>
            <a:chExt cx="8278300" cy="5165700"/>
          </a:xfrm>
        </p:grpSpPr>
        <p:cxnSp>
          <p:nvCxnSpPr>
            <p:cNvPr id="187" name="Google Shape;187;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8" name="Google Shape;188;p5"/>
            <p:cNvGrpSpPr/>
            <p:nvPr/>
          </p:nvGrpSpPr>
          <p:grpSpPr>
            <a:xfrm>
              <a:off x="8129350" y="4292175"/>
              <a:ext cx="581800" cy="582350"/>
              <a:chOff x="8064275" y="887850"/>
              <a:chExt cx="581800" cy="582350"/>
            </a:xfrm>
          </p:grpSpPr>
          <p:sp>
            <p:nvSpPr>
              <p:cNvPr id="189" name="Google Shape;189;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5"/>
            <p:cNvGrpSpPr/>
            <p:nvPr/>
          </p:nvGrpSpPr>
          <p:grpSpPr>
            <a:xfrm>
              <a:off x="8274238" y="3720600"/>
              <a:ext cx="292025" cy="292575"/>
              <a:chOff x="7353050" y="316275"/>
              <a:chExt cx="292025" cy="292575"/>
            </a:xfrm>
          </p:grpSpPr>
          <p:sp>
            <p:nvSpPr>
              <p:cNvPr id="196" name="Google Shape;196;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5"/>
            <p:cNvGrpSpPr/>
            <p:nvPr/>
          </p:nvGrpSpPr>
          <p:grpSpPr>
            <a:xfrm>
              <a:off x="8332763" y="3212475"/>
              <a:ext cx="175000" cy="175000"/>
              <a:chOff x="8792300" y="321275"/>
              <a:chExt cx="175000" cy="175000"/>
            </a:xfrm>
          </p:grpSpPr>
          <p:sp>
            <p:nvSpPr>
              <p:cNvPr id="201" name="Google Shape;201;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5" name="Google Shape;205;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6" name="Google Shape;206;p5"/>
            <p:cNvGrpSpPr/>
            <p:nvPr/>
          </p:nvGrpSpPr>
          <p:grpSpPr>
            <a:xfrm rot="10800000">
              <a:off x="432850" y="291788"/>
              <a:ext cx="581800" cy="582350"/>
              <a:chOff x="8064275" y="887850"/>
              <a:chExt cx="581800" cy="582350"/>
            </a:xfrm>
          </p:grpSpPr>
          <p:sp>
            <p:nvSpPr>
              <p:cNvPr id="207" name="Google Shape;207;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5"/>
            <p:cNvGrpSpPr/>
            <p:nvPr/>
          </p:nvGrpSpPr>
          <p:grpSpPr>
            <a:xfrm rot="10800000">
              <a:off x="577738" y="1153138"/>
              <a:ext cx="292025" cy="292575"/>
              <a:chOff x="7353050" y="316275"/>
              <a:chExt cx="292025" cy="292575"/>
            </a:xfrm>
          </p:grpSpPr>
          <p:sp>
            <p:nvSpPr>
              <p:cNvPr id="214" name="Google Shape;214;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5"/>
            <p:cNvGrpSpPr/>
            <p:nvPr/>
          </p:nvGrpSpPr>
          <p:grpSpPr>
            <a:xfrm rot="10800000">
              <a:off x="636238" y="1778838"/>
              <a:ext cx="175000" cy="175000"/>
              <a:chOff x="8792300" y="321275"/>
              <a:chExt cx="175000" cy="175000"/>
            </a:xfrm>
          </p:grpSpPr>
          <p:sp>
            <p:nvSpPr>
              <p:cNvPr id="219" name="Google Shape;219;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5"/>
            <p:cNvGrpSpPr/>
            <p:nvPr/>
          </p:nvGrpSpPr>
          <p:grpSpPr>
            <a:xfrm>
              <a:off x="432850" y="2003163"/>
              <a:ext cx="175013" cy="27000"/>
              <a:chOff x="5662375" y="212375"/>
              <a:chExt cx="175013" cy="27000"/>
            </a:xfrm>
          </p:grpSpPr>
          <p:sp>
            <p:nvSpPr>
              <p:cNvPr id="224" name="Google Shape;224;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5"/>
            <p:cNvGrpSpPr/>
            <p:nvPr/>
          </p:nvGrpSpPr>
          <p:grpSpPr>
            <a:xfrm>
              <a:off x="788100" y="208488"/>
              <a:ext cx="175013" cy="27000"/>
              <a:chOff x="5662375" y="212375"/>
              <a:chExt cx="175013" cy="27000"/>
            </a:xfrm>
          </p:grpSpPr>
          <p:sp>
            <p:nvSpPr>
              <p:cNvPr id="228" name="Google Shape;228;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5"/>
            <p:cNvGrpSpPr/>
            <p:nvPr/>
          </p:nvGrpSpPr>
          <p:grpSpPr>
            <a:xfrm>
              <a:off x="8129350" y="4988725"/>
              <a:ext cx="175013" cy="27000"/>
              <a:chOff x="5662375" y="212375"/>
              <a:chExt cx="175013" cy="27000"/>
            </a:xfrm>
          </p:grpSpPr>
          <p:sp>
            <p:nvSpPr>
              <p:cNvPr id="232" name="Google Shape;232;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5"/>
            <p:cNvGrpSpPr/>
            <p:nvPr/>
          </p:nvGrpSpPr>
          <p:grpSpPr>
            <a:xfrm>
              <a:off x="8497550" y="3429425"/>
              <a:ext cx="175013" cy="27000"/>
              <a:chOff x="5662375" y="212375"/>
              <a:chExt cx="175013" cy="27000"/>
            </a:xfrm>
          </p:grpSpPr>
          <p:sp>
            <p:nvSpPr>
              <p:cNvPr id="236" name="Google Shape;236;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9" name="Google Shape;239;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40" name="Google Shape;240;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41" name="Google Shape;241;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6" name="Shape 246"/>
        <p:cNvGrpSpPr/>
        <p:nvPr/>
      </p:nvGrpSpPr>
      <p:grpSpPr>
        <a:xfrm>
          <a:off x="0" y="0"/>
          <a:ext cx="0" cy="0"/>
          <a:chOff x="0" y="0"/>
          <a:chExt cx="0" cy="0"/>
        </a:xfrm>
      </p:grpSpPr>
      <p:sp>
        <p:nvSpPr>
          <p:cNvPr id="247" name="Google Shape;247;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8" name="Google Shape;248;p6"/>
          <p:cNvGrpSpPr/>
          <p:nvPr/>
        </p:nvGrpSpPr>
        <p:grpSpPr>
          <a:xfrm>
            <a:off x="432850" y="0"/>
            <a:ext cx="8278300" cy="5165700"/>
            <a:chOff x="432850" y="0"/>
            <a:chExt cx="8278300" cy="5165700"/>
          </a:xfrm>
        </p:grpSpPr>
        <p:cxnSp>
          <p:nvCxnSpPr>
            <p:cNvPr id="249" name="Google Shape;249;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50" name="Google Shape;250;p6"/>
            <p:cNvGrpSpPr/>
            <p:nvPr/>
          </p:nvGrpSpPr>
          <p:grpSpPr>
            <a:xfrm>
              <a:off x="8129350" y="4292175"/>
              <a:ext cx="581800" cy="582350"/>
              <a:chOff x="8064275" y="887850"/>
              <a:chExt cx="581800" cy="582350"/>
            </a:xfrm>
          </p:grpSpPr>
          <p:sp>
            <p:nvSpPr>
              <p:cNvPr id="251" name="Google Shape;251;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6"/>
            <p:cNvGrpSpPr/>
            <p:nvPr/>
          </p:nvGrpSpPr>
          <p:grpSpPr>
            <a:xfrm>
              <a:off x="8274238" y="3720600"/>
              <a:ext cx="292025" cy="292575"/>
              <a:chOff x="7353050" y="316275"/>
              <a:chExt cx="292025" cy="292575"/>
            </a:xfrm>
          </p:grpSpPr>
          <p:sp>
            <p:nvSpPr>
              <p:cNvPr id="258" name="Google Shape;258;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6"/>
            <p:cNvGrpSpPr/>
            <p:nvPr/>
          </p:nvGrpSpPr>
          <p:grpSpPr>
            <a:xfrm>
              <a:off x="8332763" y="3212475"/>
              <a:ext cx="175000" cy="175000"/>
              <a:chOff x="8792300" y="321275"/>
              <a:chExt cx="175000" cy="175000"/>
            </a:xfrm>
          </p:grpSpPr>
          <p:sp>
            <p:nvSpPr>
              <p:cNvPr id="263" name="Google Shape;263;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7" name="Google Shape;267;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8" name="Google Shape;268;p6"/>
            <p:cNvGrpSpPr/>
            <p:nvPr/>
          </p:nvGrpSpPr>
          <p:grpSpPr>
            <a:xfrm rot="10800000">
              <a:off x="432850" y="291788"/>
              <a:ext cx="581800" cy="582350"/>
              <a:chOff x="8064275" y="887850"/>
              <a:chExt cx="581800" cy="582350"/>
            </a:xfrm>
          </p:grpSpPr>
          <p:sp>
            <p:nvSpPr>
              <p:cNvPr id="269" name="Google Shape;269;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577738" y="1153138"/>
              <a:ext cx="292025" cy="292575"/>
              <a:chOff x="7353050" y="316275"/>
              <a:chExt cx="292025" cy="292575"/>
            </a:xfrm>
          </p:grpSpPr>
          <p:sp>
            <p:nvSpPr>
              <p:cNvPr id="276" name="Google Shape;276;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6"/>
            <p:cNvGrpSpPr/>
            <p:nvPr/>
          </p:nvGrpSpPr>
          <p:grpSpPr>
            <a:xfrm rot="10800000">
              <a:off x="636238" y="1778838"/>
              <a:ext cx="175000" cy="175000"/>
              <a:chOff x="8792300" y="321275"/>
              <a:chExt cx="175000" cy="175000"/>
            </a:xfrm>
          </p:grpSpPr>
          <p:sp>
            <p:nvSpPr>
              <p:cNvPr id="281" name="Google Shape;281;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432850" y="2003163"/>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788100" y="208488"/>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129350" y="49887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6"/>
            <p:cNvGrpSpPr/>
            <p:nvPr/>
          </p:nvGrpSpPr>
          <p:grpSpPr>
            <a:xfrm>
              <a:off x="8497550" y="3429425"/>
              <a:ext cx="175013" cy="27000"/>
              <a:chOff x="5662375" y="212375"/>
              <a:chExt cx="175013" cy="27000"/>
            </a:xfrm>
          </p:grpSpPr>
          <p:sp>
            <p:nvSpPr>
              <p:cNvPr id="298" name="Google Shape;298;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1" name="Google Shape;301;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302" name="Google Shape;302;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303" name="Google Shape;303;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8" name="Shape 308"/>
        <p:cNvGrpSpPr/>
        <p:nvPr/>
      </p:nvGrpSpPr>
      <p:grpSpPr>
        <a:xfrm>
          <a:off x="0" y="0"/>
          <a:ext cx="0" cy="0"/>
          <a:chOff x="0" y="0"/>
          <a:chExt cx="0" cy="0"/>
        </a:xfrm>
      </p:grpSpPr>
      <p:sp>
        <p:nvSpPr>
          <p:cNvPr id="309" name="Google Shape;309;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10" name="Google Shape;310;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11" name="Google Shape;311;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12" name="Google Shape;312;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13" name="Google Shape;313;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14" name="Google Shape;314;p7"/>
          <p:cNvGrpSpPr/>
          <p:nvPr/>
        </p:nvGrpSpPr>
        <p:grpSpPr>
          <a:xfrm flipH="1">
            <a:off x="499400" y="959675"/>
            <a:ext cx="581800" cy="582350"/>
            <a:chOff x="8064275" y="887850"/>
            <a:chExt cx="581800" cy="582350"/>
          </a:xfrm>
        </p:grpSpPr>
        <p:sp>
          <p:nvSpPr>
            <p:cNvPr id="315" name="Google Shape;315;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7"/>
          <p:cNvGrpSpPr/>
          <p:nvPr/>
        </p:nvGrpSpPr>
        <p:grpSpPr>
          <a:xfrm flipH="1">
            <a:off x="1500400" y="388100"/>
            <a:ext cx="292025" cy="292575"/>
            <a:chOff x="7353050" y="316275"/>
            <a:chExt cx="292025" cy="292575"/>
          </a:xfrm>
        </p:grpSpPr>
        <p:sp>
          <p:nvSpPr>
            <p:cNvPr id="322" name="Google Shape;322;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7"/>
          <p:cNvGrpSpPr/>
          <p:nvPr/>
        </p:nvGrpSpPr>
        <p:grpSpPr>
          <a:xfrm flipH="1">
            <a:off x="3527112" y="361100"/>
            <a:ext cx="175013" cy="27000"/>
            <a:chOff x="5662375" y="212375"/>
            <a:chExt cx="175013" cy="27000"/>
          </a:xfrm>
        </p:grpSpPr>
        <p:sp>
          <p:nvSpPr>
            <p:cNvPr id="333" name="Google Shape;33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7"/>
          <p:cNvGrpSpPr/>
          <p:nvPr/>
        </p:nvGrpSpPr>
        <p:grpSpPr>
          <a:xfrm flipH="1">
            <a:off x="480412" y="242700"/>
            <a:ext cx="175013" cy="27000"/>
            <a:chOff x="5662375" y="212375"/>
            <a:chExt cx="175013" cy="27000"/>
          </a:xfrm>
        </p:grpSpPr>
        <p:sp>
          <p:nvSpPr>
            <p:cNvPr id="337" name="Google Shape;337;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7"/>
          <p:cNvGrpSpPr/>
          <p:nvPr/>
        </p:nvGrpSpPr>
        <p:grpSpPr>
          <a:xfrm flipH="1">
            <a:off x="901712" y="1653625"/>
            <a:ext cx="175013" cy="27000"/>
            <a:chOff x="5662375" y="212375"/>
            <a:chExt cx="175013" cy="27000"/>
          </a:xfrm>
        </p:grpSpPr>
        <p:sp>
          <p:nvSpPr>
            <p:cNvPr id="341" name="Google Shape;341;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4" name="Google Shape;344;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5" name="Google Shape;345;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6" name="Google Shape;346;p7"/>
          <p:cNvGrpSpPr/>
          <p:nvPr/>
        </p:nvGrpSpPr>
        <p:grpSpPr>
          <a:xfrm rot="10800000">
            <a:off x="499400" y="3940925"/>
            <a:ext cx="581800" cy="582350"/>
            <a:chOff x="8064275" y="887850"/>
            <a:chExt cx="581800" cy="582350"/>
          </a:xfrm>
        </p:grpSpPr>
        <p:sp>
          <p:nvSpPr>
            <p:cNvPr id="347" name="Google Shape;347;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1819575" y="4586750"/>
            <a:ext cx="292025" cy="292575"/>
            <a:chOff x="7353050" y="316275"/>
            <a:chExt cx="292025" cy="292575"/>
          </a:xfrm>
        </p:grpSpPr>
        <p:sp>
          <p:nvSpPr>
            <p:cNvPr id="354" name="Google Shape;354;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212525" y="4645550"/>
            <a:ext cx="175000" cy="175000"/>
            <a:chOff x="8792300" y="321275"/>
            <a:chExt cx="175000" cy="175000"/>
          </a:xfrm>
        </p:grpSpPr>
        <p:sp>
          <p:nvSpPr>
            <p:cNvPr id="359" name="Google Shape;359;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7"/>
          <p:cNvGrpSpPr/>
          <p:nvPr/>
        </p:nvGrpSpPr>
        <p:grpSpPr>
          <a:xfrm rot="10800000">
            <a:off x="480412" y="4852325"/>
            <a:ext cx="175013" cy="27000"/>
            <a:chOff x="5662375" y="212375"/>
            <a:chExt cx="175013" cy="27000"/>
          </a:xfrm>
        </p:grpSpPr>
        <p:sp>
          <p:nvSpPr>
            <p:cNvPr id="364" name="Google Shape;364;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7"/>
          <p:cNvGrpSpPr/>
          <p:nvPr/>
        </p:nvGrpSpPr>
        <p:grpSpPr>
          <a:xfrm rot="10800000">
            <a:off x="1054112" y="3898600"/>
            <a:ext cx="175013" cy="27000"/>
            <a:chOff x="5662375" y="212375"/>
            <a:chExt cx="175013" cy="27000"/>
          </a:xfrm>
        </p:grpSpPr>
        <p:sp>
          <p:nvSpPr>
            <p:cNvPr id="368" name="Google Shape;36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2" name="Shape 372"/>
        <p:cNvGrpSpPr/>
        <p:nvPr/>
      </p:nvGrpSpPr>
      <p:grpSpPr>
        <a:xfrm>
          <a:off x="0" y="0"/>
          <a:ext cx="0" cy="0"/>
          <a:chOff x="0" y="0"/>
          <a:chExt cx="0" cy="0"/>
        </a:xfrm>
      </p:grpSpPr>
      <p:grpSp>
        <p:nvGrpSpPr>
          <p:cNvPr id="373" name="Google Shape;373;p8"/>
          <p:cNvGrpSpPr/>
          <p:nvPr/>
        </p:nvGrpSpPr>
        <p:grpSpPr>
          <a:xfrm>
            <a:off x="1349626" y="598417"/>
            <a:ext cx="6453730" cy="3631136"/>
            <a:chOff x="365750" y="1285025"/>
            <a:chExt cx="6934275" cy="3315500"/>
          </a:xfrm>
        </p:grpSpPr>
        <p:sp>
          <p:nvSpPr>
            <p:cNvPr id="374" name="Google Shape;374;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7" name="Google Shape;377;p8"/>
          <p:cNvGrpSpPr/>
          <p:nvPr/>
        </p:nvGrpSpPr>
        <p:grpSpPr>
          <a:xfrm>
            <a:off x="-6867" y="-6625"/>
            <a:ext cx="9152342" cy="5102050"/>
            <a:chOff x="-6867" y="-6625"/>
            <a:chExt cx="9152342" cy="5102050"/>
          </a:xfrm>
        </p:grpSpPr>
        <p:cxnSp>
          <p:nvCxnSpPr>
            <p:cNvPr id="378" name="Google Shape;378;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9" name="Google Shape;379;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80" name="Google Shape;380;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82" name="Google Shape;382;p8"/>
            <p:cNvGrpSpPr/>
            <p:nvPr/>
          </p:nvGrpSpPr>
          <p:grpSpPr>
            <a:xfrm flipH="1">
              <a:off x="1278333" y="4513075"/>
              <a:ext cx="581800" cy="582350"/>
              <a:chOff x="8064275" y="887850"/>
              <a:chExt cx="581800" cy="582350"/>
            </a:xfrm>
          </p:grpSpPr>
          <p:sp>
            <p:nvSpPr>
              <p:cNvPr id="383" name="Google Shape;383;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8"/>
            <p:cNvGrpSpPr/>
            <p:nvPr/>
          </p:nvGrpSpPr>
          <p:grpSpPr>
            <a:xfrm flipH="1">
              <a:off x="2747608" y="4340463"/>
              <a:ext cx="292025" cy="292575"/>
              <a:chOff x="7353050" y="316275"/>
              <a:chExt cx="292025" cy="292575"/>
            </a:xfrm>
          </p:grpSpPr>
          <p:sp>
            <p:nvSpPr>
              <p:cNvPr id="390" name="Google Shape;390;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8"/>
            <p:cNvGrpSpPr/>
            <p:nvPr/>
          </p:nvGrpSpPr>
          <p:grpSpPr>
            <a:xfrm flipH="1">
              <a:off x="171308" y="4315025"/>
              <a:ext cx="175000" cy="175000"/>
              <a:chOff x="8792300" y="321275"/>
              <a:chExt cx="175000" cy="175000"/>
            </a:xfrm>
          </p:grpSpPr>
          <p:sp>
            <p:nvSpPr>
              <p:cNvPr id="395" name="Google Shape;395;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8"/>
            <p:cNvGrpSpPr/>
            <p:nvPr/>
          </p:nvGrpSpPr>
          <p:grpSpPr>
            <a:xfrm>
              <a:off x="3873197" y="4657550"/>
              <a:ext cx="293111" cy="293388"/>
              <a:chOff x="3164039" y="430875"/>
              <a:chExt cx="293111" cy="293388"/>
            </a:xfrm>
          </p:grpSpPr>
          <p:sp>
            <p:nvSpPr>
              <p:cNvPr id="400" name="Google Shape;400;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8"/>
            <p:cNvGrpSpPr/>
            <p:nvPr/>
          </p:nvGrpSpPr>
          <p:grpSpPr>
            <a:xfrm flipH="1">
              <a:off x="242270" y="4142425"/>
              <a:ext cx="175013" cy="27000"/>
              <a:chOff x="5662375" y="212375"/>
              <a:chExt cx="175013" cy="27000"/>
            </a:xfrm>
          </p:grpSpPr>
          <p:sp>
            <p:nvSpPr>
              <p:cNvPr id="407" name="Google Shape;407;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0" name="Google Shape;410;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11" name="Google Shape;411;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12" name="Google Shape;412;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13" name="Google Shape;413;p8"/>
            <p:cNvGrpSpPr/>
            <p:nvPr/>
          </p:nvGrpSpPr>
          <p:grpSpPr>
            <a:xfrm>
              <a:off x="8064275" y="1040250"/>
              <a:ext cx="581800" cy="582350"/>
              <a:chOff x="8064275" y="887850"/>
              <a:chExt cx="581800" cy="582350"/>
            </a:xfrm>
          </p:grpSpPr>
          <p:sp>
            <p:nvSpPr>
              <p:cNvPr id="414" name="Google Shape;414;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8"/>
            <p:cNvGrpSpPr/>
            <p:nvPr/>
          </p:nvGrpSpPr>
          <p:grpSpPr>
            <a:xfrm>
              <a:off x="7353050" y="316275"/>
              <a:ext cx="292025" cy="292575"/>
              <a:chOff x="7353050" y="316275"/>
              <a:chExt cx="292025" cy="292575"/>
            </a:xfrm>
          </p:grpSpPr>
          <p:sp>
            <p:nvSpPr>
              <p:cNvPr id="421" name="Google Shape;421;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8"/>
            <p:cNvGrpSpPr/>
            <p:nvPr/>
          </p:nvGrpSpPr>
          <p:grpSpPr>
            <a:xfrm>
              <a:off x="8792300" y="321275"/>
              <a:ext cx="175000" cy="175000"/>
              <a:chOff x="8792300" y="321275"/>
              <a:chExt cx="175000" cy="175000"/>
            </a:xfrm>
          </p:grpSpPr>
          <p:sp>
            <p:nvSpPr>
              <p:cNvPr id="426" name="Google Shape;426;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8"/>
            <p:cNvGrpSpPr/>
            <p:nvPr/>
          </p:nvGrpSpPr>
          <p:grpSpPr>
            <a:xfrm>
              <a:off x="8490050" y="170875"/>
              <a:ext cx="175013" cy="27000"/>
              <a:chOff x="5662375" y="212375"/>
              <a:chExt cx="175013" cy="27000"/>
            </a:xfrm>
          </p:grpSpPr>
          <p:sp>
            <p:nvSpPr>
              <p:cNvPr id="437" name="Google Shape;437;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8"/>
            <p:cNvGrpSpPr/>
            <p:nvPr/>
          </p:nvGrpSpPr>
          <p:grpSpPr>
            <a:xfrm>
              <a:off x="8678350" y="1658000"/>
              <a:ext cx="175013" cy="27000"/>
              <a:chOff x="5662375" y="212375"/>
              <a:chExt cx="175013" cy="27000"/>
            </a:xfrm>
          </p:grpSpPr>
          <p:sp>
            <p:nvSpPr>
              <p:cNvPr id="441" name="Google Shape;44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4" name="Google Shape;44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5" name="Shape 445"/>
        <p:cNvGrpSpPr/>
        <p:nvPr/>
      </p:nvGrpSpPr>
      <p:grpSpPr>
        <a:xfrm>
          <a:off x="0" y="0"/>
          <a:ext cx="0" cy="0"/>
          <a:chOff x="0" y="0"/>
          <a:chExt cx="0" cy="0"/>
        </a:xfrm>
      </p:grpSpPr>
      <p:sp>
        <p:nvSpPr>
          <p:cNvPr id="446" name="Google Shape;446;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7" name="Google Shape;447;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8" name="Google Shape;448;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9" name="Google Shape;449;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50" name="Google Shape;450;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51" name="Google Shape;451;p9"/>
          <p:cNvGrpSpPr/>
          <p:nvPr/>
        </p:nvGrpSpPr>
        <p:grpSpPr>
          <a:xfrm flipH="1">
            <a:off x="499400" y="959675"/>
            <a:ext cx="581800" cy="582350"/>
            <a:chOff x="8064275" y="887850"/>
            <a:chExt cx="581800" cy="582350"/>
          </a:xfrm>
        </p:grpSpPr>
        <p:sp>
          <p:nvSpPr>
            <p:cNvPr id="452" name="Google Shape;452;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9"/>
          <p:cNvGrpSpPr/>
          <p:nvPr/>
        </p:nvGrpSpPr>
        <p:grpSpPr>
          <a:xfrm flipH="1">
            <a:off x="1500400" y="388100"/>
            <a:ext cx="292025" cy="292575"/>
            <a:chOff x="7353050" y="316275"/>
            <a:chExt cx="292025" cy="292575"/>
          </a:xfrm>
        </p:grpSpPr>
        <p:sp>
          <p:nvSpPr>
            <p:cNvPr id="459" name="Google Shape;459;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9"/>
          <p:cNvGrpSpPr/>
          <p:nvPr/>
        </p:nvGrpSpPr>
        <p:grpSpPr>
          <a:xfrm flipH="1">
            <a:off x="3527112" y="361100"/>
            <a:ext cx="175013" cy="27000"/>
            <a:chOff x="5662375" y="212375"/>
            <a:chExt cx="175013" cy="27000"/>
          </a:xfrm>
        </p:grpSpPr>
        <p:sp>
          <p:nvSpPr>
            <p:cNvPr id="470" name="Google Shape;470;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9"/>
          <p:cNvGrpSpPr/>
          <p:nvPr/>
        </p:nvGrpSpPr>
        <p:grpSpPr>
          <a:xfrm flipH="1">
            <a:off x="480412" y="242700"/>
            <a:ext cx="175013" cy="27000"/>
            <a:chOff x="5662375" y="212375"/>
            <a:chExt cx="175013" cy="27000"/>
          </a:xfrm>
        </p:grpSpPr>
        <p:sp>
          <p:nvSpPr>
            <p:cNvPr id="474" name="Google Shape;47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9"/>
          <p:cNvGrpSpPr/>
          <p:nvPr/>
        </p:nvGrpSpPr>
        <p:grpSpPr>
          <a:xfrm flipH="1">
            <a:off x="901712" y="1653625"/>
            <a:ext cx="175013" cy="27000"/>
            <a:chOff x="5662375" y="212375"/>
            <a:chExt cx="175013" cy="27000"/>
          </a:xfrm>
        </p:grpSpPr>
        <p:sp>
          <p:nvSpPr>
            <p:cNvPr id="478" name="Google Shape;47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1" name="Google Shape;481;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82" name="Google Shape;482;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83" name="Google Shape;483;p9"/>
          <p:cNvGrpSpPr/>
          <p:nvPr/>
        </p:nvGrpSpPr>
        <p:grpSpPr>
          <a:xfrm rot="10800000">
            <a:off x="499400" y="3940925"/>
            <a:ext cx="581800" cy="582350"/>
            <a:chOff x="8064275" y="887850"/>
            <a:chExt cx="581800" cy="582350"/>
          </a:xfrm>
        </p:grpSpPr>
        <p:sp>
          <p:nvSpPr>
            <p:cNvPr id="484" name="Google Shape;484;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9"/>
          <p:cNvGrpSpPr/>
          <p:nvPr/>
        </p:nvGrpSpPr>
        <p:grpSpPr>
          <a:xfrm rot="10800000">
            <a:off x="1819575" y="4586750"/>
            <a:ext cx="292025" cy="292575"/>
            <a:chOff x="7353050" y="316275"/>
            <a:chExt cx="292025" cy="292575"/>
          </a:xfrm>
        </p:grpSpPr>
        <p:sp>
          <p:nvSpPr>
            <p:cNvPr id="491" name="Google Shape;491;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9"/>
          <p:cNvGrpSpPr/>
          <p:nvPr/>
        </p:nvGrpSpPr>
        <p:grpSpPr>
          <a:xfrm rot="10800000">
            <a:off x="212525" y="4645550"/>
            <a:ext cx="175000" cy="175000"/>
            <a:chOff x="8792300" y="321275"/>
            <a:chExt cx="175000" cy="175000"/>
          </a:xfrm>
        </p:grpSpPr>
        <p:sp>
          <p:nvSpPr>
            <p:cNvPr id="496" name="Google Shape;496;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9"/>
          <p:cNvGrpSpPr/>
          <p:nvPr/>
        </p:nvGrpSpPr>
        <p:grpSpPr>
          <a:xfrm rot="10800000">
            <a:off x="480412" y="4852325"/>
            <a:ext cx="175013" cy="27000"/>
            <a:chOff x="5662375" y="212375"/>
            <a:chExt cx="175013" cy="27000"/>
          </a:xfrm>
        </p:grpSpPr>
        <p:sp>
          <p:nvSpPr>
            <p:cNvPr id="501" name="Google Shape;50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9"/>
          <p:cNvGrpSpPr/>
          <p:nvPr/>
        </p:nvGrpSpPr>
        <p:grpSpPr>
          <a:xfrm rot="10800000">
            <a:off x="1054112" y="3898600"/>
            <a:ext cx="175013" cy="27000"/>
            <a:chOff x="5662375" y="212375"/>
            <a:chExt cx="175013" cy="27000"/>
          </a:xfrm>
        </p:grpSpPr>
        <p:sp>
          <p:nvSpPr>
            <p:cNvPr id="505" name="Google Shape;505;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5"/>
                </a:solidFill>
              </a:defRPr>
            </a:lvl1pPr>
            <a:lvl2pPr lvl="1">
              <a:buNone/>
              <a:defRPr>
                <a:solidFill>
                  <a:schemeClr val="accent5"/>
                </a:solidFill>
              </a:defRPr>
            </a:lvl2pPr>
            <a:lvl3pPr lvl="2">
              <a:buNone/>
              <a:defRPr>
                <a:solidFill>
                  <a:schemeClr val="accent5"/>
                </a:solidFill>
              </a:defRPr>
            </a:lvl3pPr>
            <a:lvl4pPr lvl="3">
              <a:buNone/>
              <a:defRPr>
                <a:solidFill>
                  <a:schemeClr val="accent5"/>
                </a:solidFill>
              </a:defRPr>
            </a:lvl4pPr>
            <a:lvl5pPr lvl="4">
              <a:buNone/>
              <a:defRPr>
                <a:solidFill>
                  <a:schemeClr val="accent5"/>
                </a:solidFill>
              </a:defRPr>
            </a:lvl5pPr>
            <a:lvl6pPr lvl="5">
              <a:buNone/>
              <a:defRPr>
                <a:solidFill>
                  <a:schemeClr val="accent5"/>
                </a:solidFill>
              </a:defRPr>
            </a:lvl6pPr>
            <a:lvl7pPr lvl="6">
              <a:buNone/>
              <a:defRPr>
                <a:solidFill>
                  <a:schemeClr val="accent5"/>
                </a:solidFill>
              </a:defRPr>
            </a:lvl7pPr>
            <a:lvl8pPr lvl="7">
              <a:buNone/>
              <a:defRPr>
                <a:solidFill>
                  <a:schemeClr val="accent5"/>
                </a:solidFill>
              </a:defRPr>
            </a:lvl8pPr>
            <a:lvl9pPr lvl="8">
              <a:buNone/>
              <a:defRPr>
                <a:solidFill>
                  <a:schemeClr val="accent5"/>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9" name="Shape 509"/>
        <p:cNvGrpSpPr/>
        <p:nvPr/>
      </p:nvGrpSpPr>
      <p:grpSpPr>
        <a:xfrm>
          <a:off x="0" y="0"/>
          <a:ext cx="0" cy="0"/>
          <a:chOff x="0" y="0"/>
          <a:chExt cx="0" cy="0"/>
        </a:xfrm>
      </p:grpSpPr>
      <p:sp>
        <p:nvSpPr>
          <p:cNvPr id="510" name="Google Shape;510;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11" name="Google Shape;511;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12" name="Google Shape;512;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13" name="Google Shape;513;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14" name="Google Shape;514;p10"/>
          <p:cNvGrpSpPr/>
          <p:nvPr/>
        </p:nvGrpSpPr>
        <p:grpSpPr>
          <a:xfrm flipH="1">
            <a:off x="431725" y="4183775"/>
            <a:ext cx="292025" cy="292575"/>
            <a:chOff x="7353050" y="316275"/>
            <a:chExt cx="292025" cy="292575"/>
          </a:xfrm>
        </p:grpSpPr>
        <p:sp>
          <p:nvSpPr>
            <p:cNvPr id="515" name="Google Shape;515;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10"/>
          <p:cNvGrpSpPr/>
          <p:nvPr/>
        </p:nvGrpSpPr>
        <p:grpSpPr>
          <a:xfrm>
            <a:off x="1646714" y="4616575"/>
            <a:ext cx="293111" cy="293388"/>
            <a:chOff x="3164039" y="430875"/>
            <a:chExt cx="293111" cy="293388"/>
          </a:xfrm>
        </p:grpSpPr>
        <p:sp>
          <p:nvSpPr>
            <p:cNvPr id="520" name="Google Shape;520;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6" name="Google Shape;526;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27" name="Google Shape;527;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8" name="Google Shape;528;p10"/>
          <p:cNvGrpSpPr/>
          <p:nvPr/>
        </p:nvGrpSpPr>
        <p:grpSpPr>
          <a:xfrm>
            <a:off x="8064275" y="526925"/>
            <a:ext cx="581800" cy="582350"/>
            <a:chOff x="8064275" y="887850"/>
            <a:chExt cx="581800" cy="582350"/>
          </a:xfrm>
        </p:grpSpPr>
        <p:sp>
          <p:nvSpPr>
            <p:cNvPr id="529" name="Google Shape;529;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10"/>
          <p:cNvGrpSpPr/>
          <p:nvPr/>
        </p:nvGrpSpPr>
        <p:grpSpPr>
          <a:xfrm>
            <a:off x="7033875" y="170875"/>
            <a:ext cx="292025" cy="292575"/>
            <a:chOff x="7353050" y="316275"/>
            <a:chExt cx="292025" cy="292575"/>
          </a:xfrm>
        </p:grpSpPr>
        <p:sp>
          <p:nvSpPr>
            <p:cNvPr id="536" name="Google Shape;536;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0"/>
          <p:cNvGrpSpPr/>
          <p:nvPr/>
        </p:nvGrpSpPr>
        <p:grpSpPr>
          <a:xfrm>
            <a:off x="8757950" y="229650"/>
            <a:ext cx="175000" cy="175000"/>
            <a:chOff x="8792300" y="321275"/>
            <a:chExt cx="175000" cy="175000"/>
          </a:xfrm>
        </p:grpSpPr>
        <p:sp>
          <p:nvSpPr>
            <p:cNvPr id="541" name="Google Shape;541;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10"/>
          <p:cNvGrpSpPr/>
          <p:nvPr/>
        </p:nvGrpSpPr>
        <p:grpSpPr>
          <a:xfrm>
            <a:off x="8490050" y="170875"/>
            <a:ext cx="175013" cy="27000"/>
            <a:chOff x="5662375" y="212375"/>
            <a:chExt cx="175013" cy="27000"/>
          </a:xfrm>
        </p:grpSpPr>
        <p:sp>
          <p:nvSpPr>
            <p:cNvPr id="546" name="Google Shape;546;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10"/>
          <p:cNvGrpSpPr/>
          <p:nvPr/>
        </p:nvGrpSpPr>
        <p:grpSpPr>
          <a:xfrm>
            <a:off x="7916350" y="1124600"/>
            <a:ext cx="175013" cy="27000"/>
            <a:chOff x="5662375" y="212375"/>
            <a:chExt cx="175013" cy="27000"/>
          </a:xfrm>
        </p:grpSpPr>
        <p:sp>
          <p:nvSpPr>
            <p:cNvPr id="550" name="Google Shape;550;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
        <p:nvSpPr>
          <p:cNvPr id="7" name="Google Shape;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Barlow Semi Condensed"/>
                <a:ea typeface="Barlow Semi Condensed"/>
                <a:cs typeface="Barlow Semi Condensed"/>
                <a:sym typeface="Barlow Semi Condensed"/>
              </a:defRPr>
            </a:lvl1pPr>
            <a:lvl2pPr lvl="1" algn="r">
              <a:buNone/>
              <a:defRPr sz="1300">
                <a:solidFill>
                  <a:schemeClr val="dk2"/>
                </a:solidFill>
                <a:latin typeface="Barlow Semi Condensed"/>
                <a:ea typeface="Barlow Semi Condensed"/>
                <a:cs typeface="Barlow Semi Condensed"/>
                <a:sym typeface="Barlow Semi Condensed"/>
              </a:defRPr>
            </a:lvl2pPr>
            <a:lvl3pPr lvl="2" algn="r">
              <a:buNone/>
              <a:defRPr sz="1300">
                <a:solidFill>
                  <a:schemeClr val="dk2"/>
                </a:solidFill>
                <a:latin typeface="Barlow Semi Condensed"/>
                <a:ea typeface="Barlow Semi Condensed"/>
                <a:cs typeface="Barlow Semi Condensed"/>
                <a:sym typeface="Barlow Semi Condensed"/>
              </a:defRPr>
            </a:lvl3pPr>
            <a:lvl4pPr lvl="3" algn="r">
              <a:buNone/>
              <a:defRPr sz="1300">
                <a:solidFill>
                  <a:schemeClr val="dk2"/>
                </a:solidFill>
                <a:latin typeface="Barlow Semi Condensed"/>
                <a:ea typeface="Barlow Semi Condensed"/>
                <a:cs typeface="Barlow Semi Condensed"/>
                <a:sym typeface="Barlow Semi Condensed"/>
              </a:defRPr>
            </a:lvl4pPr>
            <a:lvl5pPr lvl="4" algn="r">
              <a:buNone/>
              <a:defRPr sz="1300">
                <a:solidFill>
                  <a:schemeClr val="dk2"/>
                </a:solidFill>
                <a:latin typeface="Barlow Semi Condensed"/>
                <a:ea typeface="Barlow Semi Condensed"/>
                <a:cs typeface="Barlow Semi Condensed"/>
                <a:sym typeface="Barlow Semi Condensed"/>
              </a:defRPr>
            </a:lvl5pPr>
            <a:lvl6pPr lvl="5" algn="r">
              <a:buNone/>
              <a:defRPr sz="1300">
                <a:solidFill>
                  <a:schemeClr val="dk2"/>
                </a:solidFill>
                <a:latin typeface="Barlow Semi Condensed"/>
                <a:ea typeface="Barlow Semi Condensed"/>
                <a:cs typeface="Barlow Semi Condensed"/>
                <a:sym typeface="Barlow Semi Condensed"/>
              </a:defRPr>
            </a:lvl6pPr>
            <a:lvl7pPr lvl="6" algn="r">
              <a:buNone/>
              <a:defRPr sz="1300">
                <a:solidFill>
                  <a:schemeClr val="dk2"/>
                </a:solidFill>
                <a:latin typeface="Barlow Semi Condensed"/>
                <a:ea typeface="Barlow Semi Condensed"/>
                <a:cs typeface="Barlow Semi Condensed"/>
                <a:sym typeface="Barlow Semi Condensed"/>
              </a:defRPr>
            </a:lvl7pPr>
            <a:lvl8pPr lvl="7" algn="r">
              <a:buNone/>
              <a:defRPr sz="1300">
                <a:solidFill>
                  <a:schemeClr val="dk2"/>
                </a:solidFill>
                <a:latin typeface="Barlow Semi Condensed"/>
                <a:ea typeface="Barlow Semi Condensed"/>
                <a:cs typeface="Barlow Semi Condensed"/>
                <a:sym typeface="Barlow Semi Condensed"/>
              </a:defRPr>
            </a:lvl8pPr>
            <a:lvl9pPr lvl="8" algn="r">
              <a:buNone/>
              <a:defRPr sz="1300">
                <a:solidFill>
                  <a:schemeClr val="dk2"/>
                </a:solidFill>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hyperlink" Target="https://docs.google.com/document/d/1Js4OKgi6S9846Ozfi2xc1TopnN0Sc_9z7aNeuomKdAg/edit#heading=h.xotuyrax352p" TargetMode="External"/><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hyperlink" Target="https://docs.google.com/document/d/1Js4OKgi6S9846Ozfi2xc1TopnN0Sc_9z7aNeuomKdAg/edit#heading=h.ludfi9ihawpa"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hyperlink" Target="https://docs.google.com/document/d/1Js4OKgi6S9846Ozfi2xc1TopnN0Sc_9z7aNeuomKdAg/edit#heading=h.id567wwh6mge" TargetMode="External"/><Relationship Id="rId4" Type="http://schemas.openxmlformats.org/officeDocument/2006/relationships/image" Target="../media/image26.png"/><Relationship Id="rId5" Type="http://schemas.openxmlformats.org/officeDocument/2006/relationships/image" Target="../media/image16.png"/><Relationship Id="rId6"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hyperlink" Target="https://docs.google.com/document/d/1Js4OKgi6S9846Ozfi2xc1TopnN0Sc_9z7aNeuomKdAg/edit#heading=h.id567wwh6mge" TargetMode="External"/><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35"/>
          <p:cNvSpPr txBox="1"/>
          <p:nvPr>
            <p:ph idx="4294967295" type="ctrTitle"/>
          </p:nvPr>
        </p:nvSpPr>
        <p:spPr>
          <a:xfrm>
            <a:off x="940500" y="1703850"/>
            <a:ext cx="7263000" cy="86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3000" u="sng">
                <a:latin typeface="Times"/>
                <a:ea typeface="Times"/>
                <a:cs typeface="Times"/>
                <a:sym typeface="Times"/>
              </a:rPr>
              <a:t>Projet Kaggle :</a:t>
            </a:r>
            <a:r>
              <a:rPr b="1" lang="fr" sz="3000">
                <a:latin typeface="Times"/>
                <a:ea typeface="Times"/>
                <a:cs typeface="Times"/>
                <a:sym typeface="Times"/>
              </a:rPr>
              <a:t> Prédire une réponse biologique des molécules à partir de leurs propriétés chimiques</a:t>
            </a:r>
            <a:endParaRPr b="1" sz="3000"/>
          </a:p>
        </p:txBody>
      </p:sp>
      <p:sp>
        <p:nvSpPr>
          <p:cNvPr id="1726" name="Google Shape;1726;p35"/>
          <p:cNvSpPr txBox="1"/>
          <p:nvPr>
            <p:ph idx="1" type="subTitle"/>
          </p:nvPr>
        </p:nvSpPr>
        <p:spPr>
          <a:xfrm>
            <a:off x="600475" y="3571225"/>
            <a:ext cx="2288400" cy="130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800">
                <a:solidFill>
                  <a:schemeClr val="dk1"/>
                </a:solidFill>
              </a:rPr>
              <a:t>Emma Soufir</a:t>
            </a:r>
            <a:endParaRPr sz="1800">
              <a:solidFill>
                <a:schemeClr val="dk1"/>
              </a:solidFill>
            </a:endParaRPr>
          </a:p>
          <a:p>
            <a:pPr indent="0" lvl="0" marL="0" rtl="0" algn="l">
              <a:spcBef>
                <a:spcPts val="0"/>
              </a:spcBef>
              <a:spcAft>
                <a:spcPts val="0"/>
              </a:spcAft>
              <a:buNone/>
            </a:pPr>
            <a:r>
              <a:rPr lang="fr" sz="1800">
                <a:solidFill>
                  <a:schemeClr val="dk1"/>
                </a:solidFill>
              </a:rPr>
              <a:t>Naïma Ammiche</a:t>
            </a:r>
            <a:endParaRPr sz="1800">
              <a:solidFill>
                <a:schemeClr val="dk1"/>
              </a:solidFill>
            </a:endParaRPr>
          </a:p>
          <a:p>
            <a:pPr indent="0" lvl="0" marL="0" rtl="0" algn="l">
              <a:spcBef>
                <a:spcPts val="0"/>
              </a:spcBef>
              <a:spcAft>
                <a:spcPts val="0"/>
              </a:spcAft>
              <a:buNone/>
            </a:pPr>
            <a:r>
              <a:rPr lang="fr" sz="1800">
                <a:solidFill>
                  <a:schemeClr val="dk1"/>
                </a:solidFill>
              </a:rPr>
              <a:t>Thanina Chabane</a:t>
            </a:r>
            <a:endParaRPr sz="1800">
              <a:solidFill>
                <a:schemeClr val="dk1"/>
              </a:solidFill>
            </a:endParaRPr>
          </a:p>
          <a:p>
            <a:pPr indent="0" lvl="0" marL="0" rtl="0" algn="l">
              <a:spcBef>
                <a:spcPts val="0"/>
              </a:spcBef>
              <a:spcAft>
                <a:spcPts val="0"/>
              </a:spcAft>
              <a:buNone/>
            </a:pPr>
            <a:r>
              <a:rPr lang="fr" sz="1800">
                <a:solidFill>
                  <a:schemeClr val="dk1"/>
                </a:solidFill>
              </a:rPr>
              <a:t>Noura Nouali</a:t>
            </a:r>
            <a:endParaRPr sz="1800">
              <a:solidFill>
                <a:schemeClr val="dk1"/>
              </a:solidFill>
            </a:endParaRPr>
          </a:p>
        </p:txBody>
      </p:sp>
      <p:pic>
        <p:nvPicPr>
          <p:cNvPr id="1727" name="Google Shape;1727;p35"/>
          <p:cNvPicPr preferRelativeResize="0"/>
          <p:nvPr/>
        </p:nvPicPr>
        <p:blipFill rotWithShape="1">
          <a:blip r:embed="rId3">
            <a:alphaModFix/>
          </a:blip>
          <a:srcRect b="0" l="21048" r="0" t="0"/>
          <a:stretch/>
        </p:blipFill>
        <p:spPr>
          <a:xfrm>
            <a:off x="6490673" y="217325"/>
            <a:ext cx="1812402" cy="726750"/>
          </a:xfrm>
          <a:prstGeom prst="rect">
            <a:avLst/>
          </a:prstGeom>
          <a:noFill/>
          <a:ln>
            <a:noFill/>
          </a:ln>
        </p:spPr>
      </p:pic>
      <p:pic>
        <p:nvPicPr>
          <p:cNvPr id="1728" name="Google Shape;1728;p35"/>
          <p:cNvPicPr preferRelativeResize="0"/>
          <p:nvPr/>
        </p:nvPicPr>
        <p:blipFill>
          <a:blip r:embed="rId4">
            <a:alphaModFix/>
          </a:blip>
          <a:stretch>
            <a:fillRect/>
          </a:stretch>
        </p:blipFill>
        <p:spPr>
          <a:xfrm>
            <a:off x="788100" y="304800"/>
            <a:ext cx="1428750" cy="551825"/>
          </a:xfrm>
          <a:prstGeom prst="rect">
            <a:avLst/>
          </a:prstGeom>
          <a:noFill/>
          <a:ln>
            <a:noFill/>
          </a:ln>
        </p:spPr>
      </p:pic>
      <p:sp>
        <p:nvSpPr>
          <p:cNvPr id="1729" name="Google Shape;172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grpSp>
        <p:nvGrpSpPr>
          <p:cNvPr id="1795" name="Google Shape;1795;p44"/>
          <p:cNvGrpSpPr/>
          <p:nvPr/>
        </p:nvGrpSpPr>
        <p:grpSpPr>
          <a:xfrm>
            <a:off x="221600" y="1497872"/>
            <a:ext cx="6043936" cy="2507352"/>
            <a:chOff x="2317673" y="2923950"/>
            <a:chExt cx="5866191" cy="2127941"/>
          </a:xfrm>
        </p:grpSpPr>
        <p:pic>
          <p:nvPicPr>
            <p:cNvPr id="1796" name="Google Shape;1796;p44"/>
            <p:cNvPicPr preferRelativeResize="0"/>
            <p:nvPr/>
          </p:nvPicPr>
          <p:blipFill>
            <a:blip r:embed="rId3">
              <a:alphaModFix/>
            </a:blip>
            <a:stretch>
              <a:fillRect/>
            </a:stretch>
          </p:blipFill>
          <p:spPr>
            <a:xfrm>
              <a:off x="2317673" y="2923952"/>
              <a:ext cx="2891075" cy="2127938"/>
            </a:xfrm>
            <a:prstGeom prst="rect">
              <a:avLst/>
            </a:prstGeom>
            <a:noFill/>
            <a:ln>
              <a:noFill/>
            </a:ln>
          </p:spPr>
        </p:pic>
        <p:pic>
          <p:nvPicPr>
            <p:cNvPr id="1797" name="Google Shape;1797;p44"/>
            <p:cNvPicPr preferRelativeResize="0"/>
            <p:nvPr/>
          </p:nvPicPr>
          <p:blipFill rotWithShape="1">
            <a:blip r:embed="rId4">
              <a:alphaModFix/>
            </a:blip>
            <a:srcRect b="10" l="0" r="10" t="0"/>
            <a:stretch/>
          </p:blipFill>
          <p:spPr>
            <a:xfrm>
              <a:off x="5406215" y="2923950"/>
              <a:ext cx="2777649" cy="2127941"/>
            </a:xfrm>
            <a:prstGeom prst="rect">
              <a:avLst/>
            </a:prstGeom>
            <a:noFill/>
            <a:ln>
              <a:noFill/>
            </a:ln>
          </p:spPr>
        </p:pic>
      </p:grpSp>
      <p:pic>
        <p:nvPicPr>
          <p:cNvPr id="1798" name="Google Shape;1798;p44"/>
          <p:cNvPicPr preferRelativeResize="0"/>
          <p:nvPr/>
        </p:nvPicPr>
        <p:blipFill>
          <a:blip r:embed="rId5">
            <a:alphaModFix/>
          </a:blip>
          <a:stretch>
            <a:fillRect/>
          </a:stretch>
        </p:blipFill>
        <p:spPr>
          <a:xfrm>
            <a:off x="6382275" y="1616113"/>
            <a:ext cx="2289830" cy="2389112"/>
          </a:xfrm>
          <a:prstGeom prst="rect">
            <a:avLst/>
          </a:prstGeom>
          <a:noFill/>
          <a:ln>
            <a:noFill/>
          </a:ln>
        </p:spPr>
      </p:pic>
      <p:sp>
        <p:nvSpPr>
          <p:cNvPr id="1799" name="Google Shape;1799;p44"/>
          <p:cNvSpPr txBox="1"/>
          <p:nvPr>
            <p:ph idx="4294967295" type="title"/>
          </p:nvPr>
        </p:nvSpPr>
        <p:spPr>
          <a:xfrm>
            <a:off x="436800" y="461625"/>
            <a:ext cx="82704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2500"/>
              <a:t>Modèle : Multi Layer Perceptron (MLP) avec SGD</a:t>
            </a:r>
            <a:endParaRPr b="1" sz="2500"/>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sz="2500"/>
          </a:p>
        </p:txBody>
      </p:sp>
      <p:sp>
        <p:nvSpPr>
          <p:cNvPr id="1800" name="Google Shape;180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45"/>
          <p:cNvSpPr txBox="1"/>
          <p:nvPr>
            <p:ph idx="4294967295" type="title"/>
          </p:nvPr>
        </p:nvSpPr>
        <p:spPr>
          <a:xfrm>
            <a:off x="311700" y="445025"/>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2500"/>
              <a:t>Modèle: </a:t>
            </a:r>
            <a:r>
              <a:rPr b="1" lang="fr" sz="2500">
                <a:uFill>
                  <a:noFill/>
                </a:uFill>
                <a:hlinkClick r:id="rId3"/>
              </a:rPr>
              <a:t>Réseaux de Neurones Convolutifs (CNN)</a:t>
            </a:r>
            <a:endParaRPr b="1" sz="2500"/>
          </a:p>
          <a:p>
            <a:pPr indent="0" lvl="0" marL="0" rtl="0" algn="l">
              <a:spcBef>
                <a:spcPts val="0"/>
              </a:spcBef>
              <a:spcAft>
                <a:spcPts val="0"/>
              </a:spcAft>
              <a:buNone/>
            </a:pPr>
            <a:r>
              <a:t/>
            </a:r>
            <a:endParaRPr/>
          </a:p>
        </p:txBody>
      </p:sp>
      <p:pic>
        <p:nvPicPr>
          <p:cNvPr id="1806" name="Google Shape;1806;p45"/>
          <p:cNvPicPr preferRelativeResize="0"/>
          <p:nvPr/>
        </p:nvPicPr>
        <p:blipFill>
          <a:blip r:embed="rId4">
            <a:alphaModFix/>
          </a:blip>
          <a:stretch>
            <a:fillRect/>
          </a:stretch>
        </p:blipFill>
        <p:spPr>
          <a:xfrm>
            <a:off x="311692" y="1543250"/>
            <a:ext cx="3090006" cy="2673500"/>
          </a:xfrm>
          <a:prstGeom prst="rect">
            <a:avLst/>
          </a:prstGeom>
          <a:noFill/>
          <a:ln>
            <a:noFill/>
          </a:ln>
        </p:spPr>
      </p:pic>
      <p:pic>
        <p:nvPicPr>
          <p:cNvPr id="1807" name="Google Shape;1807;p45"/>
          <p:cNvPicPr preferRelativeResize="0"/>
          <p:nvPr/>
        </p:nvPicPr>
        <p:blipFill>
          <a:blip r:embed="rId5">
            <a:alphaModFix/>
          </a:blip>
          <a:stretch>
            <a:fillRect/>
          </a:stretch>
        </p:blipFill>
        <p:spPr>
          <a:xfrm>
            <a:off x="3255948" y="1573909"/>
            <a:ext cx="3047385" cy="2612181"/>
          </a:xfrm>
          <a:prstGeom prst="rect">
            <a:avLst/>
          </a:prstGeom>
          <a:noFill/>
          <a:ln>
            <a:noFill/>
          </a:ln>
        </p:spPr>
      </p:pic>
      <p:pic>
        <p:nvPicPr>
          <p:cNvPr id="1808" name="Google Shape;1808;p45"/>
          <p:cNvPicPr preferRelativeResize="0"/>
          <p:nvPr/>
        </p:nvPicPr>
        <p:blipFill>
          <a:blip r:embed="rId6">
            <a:alphaModFix/>
          </a:blip>
          <a:stretch>
            <a:fillRect/>
          </a:stretch>
        </p:blipFill>
        <p:spPr>
          <a:xfrm>
            <a:off x="6517025" y="1683375"/>
            <a:ext cx="2406950" cy="2393251"/>
          </a:xfrm>
          <a:prstGeom prst="rect">
            <a:avLst/>
          </a:prstGeom>
          <a:noFill/>
          <a:ln>
            <a:noFill/>
          </a:ln>
        </p:spPr>
      </p:pic>
      <p:sp>
        <p:nvSpPr>
          <p:cNvPr id="1809" name="Google Shape;180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46"/>
          <p:cNvSpPr txBox="1"/>
          <p:nvPr>
            <p:ph idx="4294967295" type="title"/>
          </p:nvPr>
        </p:nvSpPr>
        <p:spPr>
          <a:xfrm>
            <a:off x="1777600" y="167675"/>
            <a:ext cx="58005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Modèle: Multi-Input Neural Network</a:t>
            </a:r>
            <a:endParaRPr b="1"/>
          </a:p>
        </p:txBody>
      </p:sp>
      <p:pic>
        <p:nvPicPr>
          <p:cNvPr id="1815" name="Google Shape;1815;p46"/>
          <p:cNvPicPr preferRelativeResize="0"/>
          <p:nvPr/>
        </p:nvPicPr>
        <p:blipFill>
          <a:blip r:embed="rId3">
            <a:alphaModFix/>
          </a:blip>
          <a:stretch>
            <a:fillRect/>
          </a:stretch>
        </p:blipFill>
        <p:spPr>
          <a:xfrm>
            <a:off x="6470875" y="1477125"/>
            <a:ext cx="2499025" cy="2484825"/>
          </a:xfrm>
          <a:prstGeom prst="rect">
            <a:avLst/>
          </a:prstGeom>
          <a:noFill/>
          <a:ln>
            <a:noFill/>
          </a:ln>
        </p:spPr>
      </p:pic>
      <p:pic>
        <p:nvPicPr>
          <p:cNvPr id="1816" name="Google Shape;1816;p46"/>
          <p:cNvPicPr preferRelativeResize="0"/>
          <p:nvPr/>
        </p:nvPicPr>
        <p:blipFill>
          <a:blip r:embed="rId4">
            <a:alphaModFix/>
          </a:blip>
          <a:stretch>
            <a:fillRect/>
          </a:stretch>
        </p:blipFill>
        <p:spPr>
          <a:xfrm>
            <a:off x="115950" y="1526463"/>
            <a:ext cx="3046850" cy="2386102"/>
          </a:xfrm>
          <a:prstGeom prst="rect">
            <a:avLst/>
          </a:prstGeom>
          <a:noFill/>
          <a:ln>
            <a:noFill/>
          </a:ln>
        </p:spPr>
      </p:pic>
      <p:pic>
        <p:nvPicPr>
          <p:cNvPr id="1817" name="Google Shape;1817;p46"/>
          <p:cNvPicPr preferRelativeResize="0"/>
          <p:nvPr/>
        </p:nvPicPr>
        <p:blipFill>
          <a:blip r:embed="rId5">
            <a:alphaModFix/>
          </a:blip>
          <a:stretch>
            <a:fillRect/>
          </a:stretch>
        </p:blipFill>
        <p:spPr>
          <a:xfrm>
            <a:off x="3260025" y="1516126"/>
            <a:ext cx="3046850" cy="2406809"/>
          </a:xfrm>
          <a:prstGeom prst="rect">
            <a:avLst/>
          </a:prstGeom>
          <a:noFill/>
          <a:ln>
            <a:noFill/>
          </a:ln>
        </p:spPr>
      </p:pic>
      <p:sp>
        <p:nvSpPr>
          <p:cNvPr id="1818" name="Google Shape;181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2" name="Shape 1822"/>
        <p:cNvGrpSpPr/>
        <p:nvPr/>
      </p:nvGrpSpPr>
      <p:grpSpPr>
        <a:xfrm>
          <a:off x="0" y="0"/>
          <a:ext cx="0" cy="0"/>
          <a:chOff x="0" y="0"/>
          <a:chExt cx="0" cy="0"/>
        </a:xfrm>
      </p:grpSpPr>
      <p:sp>
        <p:nvSpPr>
          <p:cNvPr id="1823" name="Google Shape;1823;p47"/>
          <p:cNvSpPr txBox="1"/>
          <p:nvPr>
            <p:ph idx="4294967295" type="title"/>
          </p:nvPr>
        </p:nvSpPr>
        <p:spPr>
          <a:xfrm>
            <a:off x="1754400" y="445025"/>
            <a:ext cx="5635200" cy="572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a:t>M</a:t>
            </a:r>
            <a:r>
              <a:rPr b="1" lang="fr"/>
              <a:t>odèle</a:t>
            </a:r>
            <a:r>
              <a:rPr b="1" lang="fr"/>
              <a:t> : </a:t>
            </a:r>
            <a:r>
              <a:rPr b="1" lang="fr">
                <a:uFill>
                  <a:noFill/>
                </a:uFill>
                <a:hlinkClick r:id="rId3"/>
              </a:rPr>
              <a:t>Gradient Boosting	</a:t>
            </a:r>
            <a:endParaRPr b="1"/>
          </a:p>
          <a:p>
            <a:pPr indent="0" lvl="0" marL="0" rtl="0" algn="ctr">
              <a:spcBef>
                <a:spcPts val="0"/>
              </a:spcBef>
              <a:spcAft>
                <a:spcPts val="0"/>
              </a:spcAft>
              <a:buNone/>
            </a:pPr>
            <a:r>
              <a:t/>
            </a:r>
            <a:endParaRPr/>
          </a:p>
        </p:txBody>
      </p:sp>
      <p:graphicFrame>
        <p:nvGraphicFramePr>
          <p:cNvPr id="1824" name="Google Shape;1824;p47"/>
          <p:cNvGraphicFramePr/>
          <p:nvPr/>
        </p:nvGraphicFramePr>
        <p:xfrm>
          <a:off x="1265050" y="1958575"/>
          <a:ext cx="3000000" cy="3000000"/>
        </p:xfrm>
        <a:graphic>
          <a:graphicData uri="http://schemas.openxmlformats.org/drawingml/2006/table">
            <a:tbl>
              <a:tblPr>
                <a:noFill/>
                <a:tableStyleId>{A5048597-4E42-490C-8C97-216E047DFD19}</a:tableStyleId>
              </a:tblPr>
              <a:tblGrid>
                <a:gridCol w="1159700"/>
                <a:gridCol w="1159700"/>
              </a:tblGrid>
              <a:tr h="367050">
                <a:tc>
                  <a:txBody>
                    <a:bodyPr/>
                    <a:lstStyle/>
                    <a:p>
                      <a:pPr indent="0" lvl="0" marL="0" rtl="0" algn="l">
                        <a:spcBef>
                          <a:spcPts val="0"/>
                        </a:spcBef>
                        <a:spcAft>
                          <a:spcPts val="0"/>
                        </a:spcAft>
                        <a:buNone/>
                      </a:pPr>
                      <a:r>
                        <a:rPr lang="fr"/>
                        <a:t>Accuracy</a:t>
                      </a:r>
                      <a:endParaRPr/>
                    </a:p>
                  </a:txBody>
                  <a:tcPr marT="91425" marB="91425" marR="91425" marL="91425"/>
                </a:tc>
                <a:tc>
                  <a:txBody>
                    <a:bodyPr/>
                    <a:lstStyle/>
                    <a:p>
                      <a:pPr indent="0" lvl="0" marL="0" rtl="0" algn="l">
                        <a:spcBef>
                          <a:spcPts val="0"/>
                        </a:spcBef>
                        <a:spcAft>
                          <a:spcPts val="0"/>
                        </a:spcAft>
                        <a:buNone/>
                      </a:pPr>
                      <a:r>
                        <a:rPr lang="fr"/>
                        <a:t>0.80</a:t>
                      </a:r>
                      <a:endParaRPr/>
                    </a:p>
                  </a:txBody>
                  <a:tcPr marT="91425" marB="91425" marR="91425" marL="91425"/>
                </a:tc>
              </a:tr>
              <a:tr h="367050">
                <a:tc>
                  <a:txBody>
                    <a:bodyPr/>
                    <a:lstStyle/>
                    <a:p>
                      <a:pPr indent="0" lvl="0" marL="0" rtl="0" algn="l">
                        <a:spcBef>
                          <a:spcPts val="0"/>
                        </a:spcBef>
                        <a:spcAft>
                          <a:spcPts val="0"/>
                        </a:spcAft>
                        <a:buNone/>
                      </a:pPr>
                      <a:r>
                        <a:rPr lang="fr"/>
                        <a:t>Sensibility</a:t>
                      </a:r>
                      <a:endParaRPr/>
                    </a:p>
                  </a:txBody>
                  <a:tcPr marT="91425" marB="91425" marR="91425" marL="91425"/>
                </a:tc>
                <a:tc>
                  <a:txBody>
                    <a:bodyPr/>
                    <a:lstStyle/>
                    <a:p>
                      <a:pPr indent="0" lvl="0" marL="0" rtl="0" algn="l">
                        <a:spcBef>
                          <a:spcPts val="0"/>
                        </a:spcBef>
                        <a:spcAft>
                          <a:spcPts val="0"/>
                        </a:spcAft>
                        <a:buNone/>
                      </a:pPr>
                      <a:r>
                        <a:rPr lang="fr"/>
                        <a:t>0.85</a:t>
                      </a:r>
                      <a:endParaRPr/>
                    </a:p>
                  </a:txBody>
                  <a:tcPr marT="91425" marB="91425" marR="91425" marL="91425"/>
                </a:tc>
              </a:tr>
              <a:tr h="367050">
                <a:tc>
                  <a:txBody>
                    <a:bodyPr/>
                    <a:lstStyle/>
                    <a:p>
                      <a:pPr indent="0" lvl="0" marL="0" rtl="0" algn="l">
                        <a:spcBef>
                          <a:spcPts val="0"/>
                        </a:spcBef>
                        <a:spcAft>
                          <a:spcPts val="0"/>
                        </a:spcAft>
                        <a:buNone/>
                      </a:pPr>
                      <a:r>
                        <a:rPr lang="fr"/>
                        <a:t>Specificity</a:t>
                      </a:r>
                      <a:endParaRPr/>
                    </a:p>
                  </a:txBody>
                  <a:tcPr marT="91425" marB="91425" marR="91425" marL="91425"/>
                </a:tc>
                <a:tc>
                  <a:txBody>
                    <a:bodyPr/>
                    <a:lstStyle/>
                    <a:p>
                      <a:pPr indent="0" lvl="0" marL="0" rtl="0" algn="l">
                        <a:spcBef>
                          <a:spcPts val="0"/>
                        </a:spcBef>
                        <a:spcAft>
                          <a:spcPts val="0"/>
                        </a:spcAft>
                        <a:buNone/>
                      </a:pPr>
                      <a:r>
                        <a:rPr lang="fr"/>
                        <a:t>0.74</a:t>
                      </a:r>
                      <a:endParaRPr/>
                    </a:p>
                  </a:txBody>
                  <a:tcPr marT="91425" marB="91425" marR="91425" marL="91425"/>
                </a:tc>
              </a:tr>
              <a:tr h="367050">
                <a:tc>
                  <a:txBody>
                    <a:bodyPr/>
                    <a:lstStyle/>
                    <a:p>
                      <a:pPr indent="0" lvl="0" marL="0" rtl="0" algn="l">
                        <a:spcBef>
                          <a:spcPts val="0"/>
                        </a:spcBef>
                        <a:spcAft>
                          <a:spcPts val="0"/>
                        </a:spcAft>
                        <a:buNone/>
                      </a:pPr>
                      <a:r>
                        <a:rPr lang="fr"/>
                        <a:t>F1 score</a:t>
                      </a:r>
                      <a:endParaRPr/>
                    </a:p>
                  </a:txBody>
                  <a:tcPr marT="91425" marB="91425" marR="91425" marL="91425"/>
                </a:tc>
                <a:tc>
                  <a:txBody>
                    <a:bodyPr/>
                    <a:lstStyle/>
                    <a:p>
                      <a:pPr indent="0" lvl="0" marL="0" rtl="0" algn="l">
                        <a:spcBef>
                          <a:spcPts val="0"/>
                        </a:spcBef>
                        <a:spcAft>
                          <a:spcPts val="0"/>
                        </a:spcAft>
                        <a:buNone/>
                      </a:pPr>
                      <a:r>
                        <a:rPr lang="fr"/>
                        <a:t>0.82</a:t>
                      </a:r>
                      <a:endParaRPr/>
                    </a:p>
                  </a:txBody>
                  <a:tcPr marT="91425" marB="91425" marR="91425" marL="91425"/>
                </a:tc>
              </a:tr>
            </a:tbl>
          </a:graphicData>
        </a:graphic>
      </p:graphicFrame>
      <p:pic>
        <p:nvPicPr>
          <p:cNvPr id="1825" name="Google Shape;1825;p47"/>
          <p:cNvPicPr preferRelativeResize="0"/>
          <p:nvPr/>
        </p:nvPicPr>
        <p:blipFill>
          <a:blip r:embed="rId4">
            <a:alphaModFix/>
          </a:blip>
          <a:stretch>
            <a:fillRect/>
          </a:stretch>
        </p:blipFill>
        <p:spPr>
          <a:xfrm>
            <a:off x="4309800" y="1170125"/>
            <a:ext cx="4243780" cy="3340692"/>
          </a:xfrm>
          <a:prstGeom prst="rect">
            <a:avLst/>
          </a:prstGeom>
          <a:noFill/>
          <a:ln>
            <a:noFill/>
          </a:ln>
        </p:spPr>
      </p:pic>
      <p:sp>
        <p:nvSpPr>
          <p:cNvPr id="1826" name="Google Shape;182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pic>
        <p:nvPicPr>
          <p:cNvPr id="1831" name="Google Shape;1831;p48"/>
          <p:cNvPicPr preferRelativeResize="0"/>
          <p:nvPr/>
        </p:nvPicPr>
        <p:blipFill>
          <a:blip r:embed="rId3">
            <a:alphaModFix/>
          </a:blip>
          <a:stretch>
            <a:fillRect/>
          </a:stretch>
        </p:blipFill>
        <p:spPr>
          <a:xfrm>
            <a:off x="509262" y="1252400"/>
            <a:ext cx="4036631" cy="3339150"/>
          </a:xfrm>
          <a:prstGeom prst="rect">
            <a:avLst/>
          </a:prstGeom>
          <a:noFill/>
          <a:ln>
            <a:noFill/>
          </a:ln>
        </p:spPr>
      </p:pic>
      <p:pic>
        <p:nvPicPr>
          <p:cNvPr id="1832" name="Google Shape;1832;p48"/>
          <p:cNvPicPr preferRelativeResize="0"/>
          <p:nvPr/>
        </p:nvPicPr>
        <p:blipFill>
          <a:blip r:embed="rId4">
            <a:alphaModFix/>
          </a:blip>
          <a:stretch>
            <a:fillRect/>
          </a:stretch>
        </p:blipFill>
        <p:spPr>
          <a:xfrm>
            <a:off x="4639721" y="1267045"/>
            <a:ext cx="3995016" cy="3309859"/>
          </a:xfrm>
          <a:prstGeom prst="rect">
            <a:avLst/>
          </a:prstGeom>
          <a:noFill/>
          <a:ln>
            <a:noFill/>
          </a:ln>
        </p:spPr>
      </p:pic>
      <p:sp>
        <p:nvSpPr>
          <p:cNvPr id="1833" name="Google Shape;1833;p48"/>
          <p:cNvSpPr txBox="1"/>
          <p:nvPr>
            <p:ph type="title"/>
          </p:nvPr>
        </p:nvSpPr>
        <p:spPr>
          <a:xfrm>
            <a:off x="723750" y="526925"/>
            <a:ext cx="7696500" cy="572700"/>
          </a:xfrm>
          <a:prstGeom prst="rect">
            <a:avLst/>
          </a:prstGeom>
          <a:ln>
            <a:noFill/>
          </a:ln>
        </p:spPr>
        <p:txBody>
          <a:bodyPr anchorCtr="0" anchor="t"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b="1" lang="fr"/>
              <a:t>Comparaison des modèles</a:t>
            </a:r>
            <a:endParaRPr b="1"/>
          </a:p>
        </p:txBody>
      </p:sp>
      <p:sp>
        <p:nvSpPr>
          <p:cNvPr id="1834" name="Google Shape;1834;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49"/>
          <p:cNvSpPr/>
          <p:nvPr/>
        </p:nvSpPr>
        <p:spPr>
          <a:xfrm>
            <a:off x="1654637" y="1065749"/>
            <a:ext cx="969300" cy="417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XGB</a:t>
            </a:r>
            <a:endParaRPr/>
          </a:p>
        </p:txBody>
      </p:sp>
      <p:sp>
        <p:nvSpPr>
          <p:cNvPr id="1840" name="Google Shape;1840;p49"/>
          <p:cNvSpPr/>
          <p:nvPr/>
        </p:nvSpPr>
        <p:spPr>
          <a:xfrm>
            <a:off x="841200" y="1658802"/>
            <a:ext cx="969300" cy="417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MLPs</a:t>
            </a:r>
            <a:endParaRPr/>
          </a:p>
        </p:txBody>
      </p:sp>
      <p:sp>
        <p:nvSpPr>
          <p:cNvPr id="1841" name="Google Shape;1841;p49"/>
          <p:cNvSpPr/>
          <p:nvPr/>
        </p:nvSpPr>
        <p:spPr>
          <a:xfrm>
            <a:off x="841200" y="2283331"/>
            <a:ext cx="969300" cy="417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GB</a:t>
            </a:r>
            <a:endParaRPr/>
          </a:p>
        </p:txBody>
      </p:sp>
      <p:sp>
        <p:nvSpPr>
          <p:cNvPr id="1842" name="Google Shape;1842;p49"/>
          <p:cNvSpPr/>
          <p:nvPr/>
        </p:nvSpPr>
        <p:spPr>
          <a:xfrm>
            <a:off x="841200" y="3950943"/>
            <a:ext cx="969300" cy="417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RDF</a:t>
            </a:r>
            <a:endParaRPr/>
          </a:p>
        </p:txBody>
      </p:sp>
      <p:sp>
        <p:nvSpPr>
          <p:cNvPr id="1843" name="Google Shape;1843;p49"/>
          <p:cNvSpPr/>
          <p:nvPr/>
        </p:nvSpPr>
        <p:spPr>
          <a:xfrm>
            <a:off x="841200" y="2867803"/>
            <a:ext cx="969300" cy="417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RNN</a:t>
            </a:r>
            <a:endParaRPr/>
          </a:p>
        </p:txBody>
      </p:sp>
      <p:sp>
        <p:nvSpPr>
          <p:cNvPr id="1844" name="Google Shape;1844;p49"/>
          <p:cNvSpPr/>
          <p:nvPr/>
        </p:nvSpPr>
        <p:spPr>
          <a:xfrm>
            <a:off x="841200" y="3409373"/>
            <a:ext cx="969300" cy="417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CNN</a:t>
            </a:r>
            <a:endParaRPr/>
          </a:p>
        </p:txBody>
      </p:sp>
      <p:sp>
        <p:nvSpPr>
          <p:cNvPr id="1845" name="Google Shape;1845;p49"/>
          <p:cNvSpPr/>
          <p:nvPr/>
        </p:nvSpPr>
        <p:spPr>
          <a:xfrm>
            <a:off x="1654637" y="4535403"/>
            <a:ext cx="969300" cy="417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MINN</a:t>
            </a:r>
            <a:endParaRPr/>
          </a:p>
        </p:txBody>
      </p:sp>
      <p:sp>
        <p:nvSpPr>
          <p:cNvPr id="1846" name="Google Shape;1846;p49"/>
          <p:cNvSpPr/>
          <p:nvPr/>
        </p:nvSpPr>
        <p:spPr>
          <a:xfrm>
            <a:off x="3380290" y="2685646"/>
            <a:ext cx="1705200" cy="703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Moyenne pondérée des prédictions</a:t>
            </a:r>
            <a:endParaRPr/>
          </a:p>
        </p:txBody>
      </p:sp>
      <p:cxnSp>
        <p:nvCxnSpPr>
          <p:cNvPr id="1847" name="Google Shape;1847;p49"/>
          <p:cNvCxnSpPr>
            <a:stCxn id="1840" idx="3"/>
            <a:endCxn id="1846" idx="1"/>
          </p:cNvCxnSpPr>
          <p:nvPr/>
        </p:nvCxnSpPr>
        <p:spPr>
          <a:xfrm>
            <a:off x="1810500" y="1867602"/>
            <a:ext cx="1569900" cy="1169700"/>
          </a:xfrm>
          <a:prstGeom prst="straightConnector1">
            <a:avLst/>
          </a:prstGeom>
          <a:noFill/>
          <a:ln cap="flat" cmpd="sng" w="9525">
            <a:solidFill>
              <a:schemeClr val="dk2"/>
            </a:solidFill>
            <a:prstDash val="solid"/>
            <a:round/>
            <a:headEnd len="med" w="med" type="none"/>
            <a:tailEnd len="med" w="med" type="none"/>
          </a:ln>
        </p:spPr>
      </p:cxnSp>
      <p:cxnSp>
        <p:nvCxnSpPr>
          <p:cNvPr id="1848" name="Google Shape;1848;p49"/>
          <p:cNvCxnSpPr>
            <a:stCxn id="1839" idx="2"/>
            <a:endCxn id="1846" idx="1"/>
          </p:cNvCxnSpPr>
          <p:nvPr/>
        </p:nvCxnSpPr>
        <p:spPr>
          <a:xfrm>
            <a:off x="2139287" y="1483349"/>
            <a:ext cx="1241100" cy="15540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49"/>
          <p:cNvCxnSpPr>
            <a:stCxn id="1841" idx="3"/>
            <a:endCxn id="1846" idx="1"/>
          </p:cNvCxnSpPr>
          <p:nvPr/>
        </p:nvCxnSpPr>
        <p:spPr>
          <a:xfrm>
            <a:off x="1810500" y="2492131"/>
            <a:ext cx="1569900" cy="5454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49"/>
          <p:cNvCxnSpPr>
            <a:stCxn id="1843" idx="3"/>
            <a:endCxn id="1846" idx="1"/>
          </p:cNvCxnSpPr>
          <p:nvPr/>
        </p:nvCxnSpPr>
        <p:spPr>
          <a:xfrm flipH="1" rot="10800000">
            <a:off x="1810500" y="3037303"/>
            <a:ext cx="1569900" cy="393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49"/>
          <p:cNvCxnSpPr>
            <a:stCxn id="1844" idx="3"/>
            <a:endCxn id="1846" idx="1"/>
          </p:cNvCxnSpPr>
          <p:nvPr/>
        </p:nvCxnSpPr>
        <p:spPr>
          <a:xfrm flipH="1" rot="10800000">
            <a:off x="1810500" y="3037373"/>
            <a:ext cx="1569900" cy="5808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49"/>
          <p:cNvCxnSpPr>
            <a:stCxn id="1842" idx="3"/>
            <a:endCxn id="1846" idx="1"/>
          </p:cNvCxnSpPr>
          <p:nvPr/>
        </p:nvCxnSpPr>
        <p:spPr>
          <a:xfrm flipH="1" rot="10800000">
            <a:off x="1810500" y="3037443"/>
            <a:ext cx="1569900" cy="112230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49"/>
          <p:cNvCxnSpPr>
            <a:stCxn id="1845" idx="3"/>
            <a:endCxn id="1846" idx="1"/>
          </p:cNvCxnSpPr>
          <p:nvPr/>
        </p:nvCxnSpPr>
        <p:spPr>
          <a:xfrm flipH="1" rot="10800000">
            <a:off x="2623937" y="3037503"/>
            <a:ext cx="756300" cy="1706700"/>
          </a:xfrm>
          <a:prstGeom prst="straightConnector1">
            <a:avLst/>
          </a:prstGeom>
          <a:noFill/>
          <a:ln cap="flat" cmpd="sng" w="9525">
            <a:solidFill>
              <a:schemeClr val="dk2"/>
            </a:solidFill>
            <a:prstDash val="solid"/>
            <a:round/>
            <a:headEnd len="med" w="med" type="none"/>
            <a:tailEnd len="med" w="med" type="none"/>
          </a:ln>
        </p:spPr>
      </p:cxnSp>
      <p:sp>
        <p:nvSpPr>
          <p:cNvPr id="1854" name="Google Shape;1854;p49"/>
          <p:cNvSpPr/>
          <p:nvPr/>
        </p:nvSpPr>
        <p:spPr>
          <a:xfrm>
            <a:off x="5663899" y="2754475"/>
            <a:ext cx="1094700" cy="565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Probabilité finale</a:t>
            </a:r>
            <a:endParaRPr/>
          </a:p>
        </p:txBody>
      </p:sp>
      <p:cxnSp>
        <p:nvCxnSpPr>
          <p:cNvPr id="1855" name="Google Shape;1855;p49"/>
          <p:cNvCxnSpPr>
            <a:stCxn id="1846" idx="3"/>
            <a:endCxn id="1854" idx="1"/>
          </p:cNvCxnSpPr>
          <p:nvPr/>
        </p:nvCxnSpPr>
        <p:spPr>
          <a:xfrm>
            <a:off x="5085490" y="3037396"/>
            <a:ext cx="578400" cy="0"/>
          </a:xfrm>
          <a:prstGeom prst="straightConnector1">
            <a:avLst/>
          </a:prstGeom>
          <a:noFill/>
          <a:ln cap="flat" cmpd="sng" w="9525">
            <a:solidFill>
              <a:schemeClr val="dk2"/>
            </a:solidFill>
            <a:prstDash val="solid"/>
            <a:round/>
            <a:headEnd len="med" w="med" type="none"/>
            <a:tailEnd len="med" w="med" type="triangle"/>
          </a:ln>
        </p:spPr>
      </p:cxnSp>
      <p:cxnSp>
        <p:nvCxnSpPr>
          <p:cNvPr id="1856" name="Google Shape;1856;p49"/>
          <p:cNvCxnSpPr>
            <a:stCxn id="1854" idx="3"/>
            <a:endCxn id="1857" idx="1"/>
          </p:cNvCxnSpPr>
          <p:nvPr/>
        </p:nvCxnSpPr>
        <p:spPr>
          <a:xfrm flipH="1" rot="10800000">
            <a:off x="6758599" y="1785175"/>
            <a:ext cx="797100" cy="1252200"/>
          </a:xfrm>
          <a:prstGeom prst="straightConnector1">
            <a:avLst/>
          </a:prstGeom>
          <a:noFill/>
          <a:ln cap="flat" cmpd="sng" w="9525">
            <a:solidFill>
              <a:schemeClr val="dk2"/>
            </a:solidFill>
            <a:prstDash val="solid"/>
            <a:round/>
            <a:headEnd len="med" w="med" type="none"/>
            <a:tailEnd len="med" w="med" type="triangle"/>
          </a:ln>
        </p:spPr>
      </p:cxnSp>
      <p:cxnSp>
        <p:nvCxnSpPr>
          <p:cNvPr id="1858" name="Google Shape;1858;p49"/>
          <p:cNvCxnSpPr>
            <a:stCxn id="1854" idx="3"/>
            <a:endCxn id="1859" idx="1"/>
          </p:cNvCxnSpPr>
          <p:nvPr/>
        </p:nvCxnSpPr>
        <p:spPr>
          <a:xfrm>
            <a:off x="6758599" y="3037375"/>
            <a:ext cx="797100" cy="981300"/>
          </a:xfrm>
          <a:prstGeom prst="straightConnector1">
            <a:avLst/>
          </a:prstGeom>
          <a:noFill/>
          <a:ln cap="flat" cmpd="sng" w="9525">
            <a:solidFill>
              <a:schemeClr val="dk2"/>
            </a:solidFill>
            <a:prstDash val="solid"/>
            <a:round/>
            <a:headEnd len="med" w="med" type="none"/>
            <a:tailEnd len="med" w="med" type="triangle"/>
          </a:ln>
        </p:spPr>
      </p:cxnSp>
      <p:sp>
        <p:nvSpPr>
          <p:cNvPr id="1860" name="Google Shape;1860;p49"/>
          <p:cNvSpPr txBox="1"/>
          <p:nvPr>
            <p:ph idx="4294967295" type="title"/>
          </p:nvPr>
        </p:nvSpPr>
        <p:spPr>
          <a:xfrm>
            <a:off x="3022800" y="255925"/>
            <a:ext cx="3098400" cy="572700"/>
          </a:xfrm>
          <a:prstGeom prst="rect">
            <a:avLst/>
          </a:prstGeom>
          <a:ln>
            <a:noFill/>
          </a:ln>
        </p:spPr>
        <p:txBody>
          <a:bodyPr anchorCtr="0" anchor="t"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b="1" lang="fr"/>
              <a:t>Modèle Final</a:t>
            </a:r>
            <a:endParaRPr b="1"/>
          </a:p>
        </p:txBody>
      </p:sp>
      <p:sp>
        <p:nvSpPr>
          <p:cNvPr id="1861" name="Google Shape;1861;p49"/>
          <p:cNvSpPr txBox="1"/>
          <p:nvPr/>
        </p:nvSpPr>
        <p:spPr>
          <a:xfrm>
            <a:off x="6821812" y="1065749"/>
            <a:ext cx="1763100" cy="4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Classe finale prédite </a:t>
            </a:r>
            <a:endParaRPr/>
          </a:p>
        </p:txBody>
      </p:sp>
      <p:sp>
        <p:nvSpPr>
          <p:cNvPr id="1862" name="Google Shape;1862;p49"/>
          <p:cNvSpPr txBox="1"/>
          <p:nvPr/>
        </p:nvSpPr>
        <p:spPr>
          <a:xfrm>
            <a:off x="7304894" y="1540497"/>
            <a:ext cx="797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1</a:t>
            </a:r>
            <a:endParaRPr/>
          </a:p>
        </p:txBody>
      </p:sp>
      <p:sp>
        <p:nvSpPr>
          <p:cNvPr id="1863" name="Google Shape;1863;p49"/>
          <p:cNvSpPr txBox="1"/>
          <p:nvPr/>
        </p:nvSpPr>
        <p:spPr>
          <a:xfrm>
            <a:off x="7350908" y="4018799"/>
            <a:ext cx="797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0</a:t>
            </a:r>
            <a:endParaRPr/>
          </a:p>
        </p:txBody>
      </p:sp>
      <p:sp>
        <p:nvSpPr>
          <p:cNvPr id="1864" name="Google Shape;186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pic>
        <p:nvPicPr>
          <p:cNvPr id="1869" name="Google Shape;1869;p50"/>
          <p:cNvPicPr preferRelativeResize="0"/>
          <p:nvPr/>
        </p:nvPicPr>
        <p:blipFill>
          <a:blip r:embed="rId3">
            <a:alphaModFix/>
          </a:blip>
          <a:stretch>
            <a:fillRect/>
          </a:stretch>
        </p:blipFill>
        <p:spPr>
          <a:xfrm>
            <a:off x="5516067" y="1718951"/>
            <a:ext cx="3098082" cy="2500625"/>
          </a:xfrm>
          <a:prstGeom prst="rect">
            <a:avLst/>
          </a:prstGeom>
          <a:noFill/>
          <a:ln>
            <a:noFill/>
          </a:ln>
        </p:spPr>
      </p:pic>
      <p:pic>
        <p:nvPicPr>
          <p:cNvPr id="1870" name="Google Shape;1870;p50"/>
          <p:cNvPicPr preferRelativeResize="0"/>
          <p:nvPr/>
        </p:nvPicPr>
        <p:blipFill>
          <a:blip r:embed="rId4">
            <a:alphaModFix/>
          </a:blip>
          <a:stretch>
            <a:fillRect/>
          </a:stretch>
        </p:blipFill>
        <p:spPr>
          <a:xfrm>
            <a:off x="2617613" y="1718948"/>
            <a:ext cx="2462012" cy="2500627"/>
          </a:xfrm>
          <a:prstGeom prst="rect">
            <a:avLst/>
          </a:prstGeom>
          <a:noFill/>
          <a:ln>
            <a:noFill/>
          </a:ln>
        </p:spPr>
      </p:pic>
      <p:sp>
        <p:nvSpPr>
          <p:cNvPr id="1871" name="Google Shape;1871;p50"/>
          <p:cNvSpPr txBox="1"/>
          <p:nvPr>
            <p:ph idx="4294967295" type="title"/>
          </p:nvPr>
        </p:nvSpPr>
        <p:spPr>
          <a:xfrm>
            <a:off x="2017350" y="312650"/>
            <a:ext cx="5109300" cy="572700"/>
          </a:xfrm>
          <a:prstGeom prst="rect">
            <a:avLst/>
          </a:prstGeom>
          <a:ln>
            <a:noFill/>
          </a:ln>
        </p:spPr>
        <p:txBody>
          <a:bodyPr anchorCtr="0" anchor="t"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b="1" lang="fr"/>
              <a:t>Modèle Final : Performances</a:t>
            </a:r>
            <a:endParaRPr b="1"/>
          </a:p>
        </p:txBody>
      </p:sp>
      <p:graphicFrame>
        <p:nvGraphicFramePr>
          <p:cNvPr id="1872" name="Google Shape;1872;p50"/>
          <p:cNvGraphicFramePr/>
          <p:nvPr/>
        </p:nvGraphicFramePr>
        <p:xfrm>
          <a:off x="217813" y="2361650"/>
          <a:ext cx="3000000" cy="3000000"/>
        </p:xfrm>
        <a:graphic>
          <a:graphicData uri="http://schemas.openxmlformats.org/drawingml/2006/table">
            <a:tbl>
              <a:tblPr>
                <a:noFill/>
                <a:tableStyleId>{A5048597-4E42-490C-8C97-216E047DFD19}</a:tableStyleId>
              </a:tblPr>
              <a:tblGrid>
                <a:gridCol w="1018950"/>
                <a:gridCol w="1018950"/>
              </a:tblGrid>
              <a:tr h="405075">
                <a:tc>
                  <a:txBody>
                    <a:bodyPr/>
                    <a:lstStyle/>
                    <a:p>
                      <a:pPr indent="0" lvl="0" marL="0" rtl="0" algn="l">
                        <a:spcBef>
                          <a:spcPts val="0"/>
                        </a:spcBef>
                        <a:spcAft>
                          <a:spcPts val="0"/>
                        </a:spcAft>
                        <a:buNone/>
                      </a:pPr>
                      <a:r>
                        <a:rPr lang="fr"/>
                        <a:t>Accuracy</a:t>
                      </a:r>
                      <a:endParaRPr/>
                    </a:p>
                  </a:txBody>
                  <a:tcPr marT="91425" marB="91425" marR="91425" marL="91425"/>
                </a:tc>
                <a:tc>
                  <a:txBody>
                    <a:bodyPr/>
                    <a:lstStyle/>
                    <a:p>
                      <a:pPr indent="0" lvl="0" marL="0" rtl="0" algn="l">
                        <a:spcBef>
                          <a:spcPts val="0"/>
                        </a:spcBef>
                        <a:spcAft>
                          <a:spcPts val="0"/>
                        </a:spcAft>
                        <a:buNone/>
                      </a:pPr>
                      <a:r>
                        <a:rPr lang="fr"/>
                        <a:t>0.82</a:t>
                      </a:r>
                      <a:endParaRPr/>
                    </a:p>
                  </a:txBody>
                  <a:tcPr marT="91425" marB="91425" marR="91425" marL="91425"/>
                </a:tc>
              </a:tr>
              <a:tr h="405075">
                <a:tc>
                  <a:txBody>
                    <a:bodyPr/>
                    <a:lstStyle/>
                    <a:p>
                      <a:pPr indent="0" lvl="0" marL="0" rtl="0" algn="l">
                        <a:spcBef>
                          <a:spcPts val="0"/>
                        </a:spcBef>
                        <a:spcAft>
                          <a:spcPts val="0"/>
                        </a:spcAft>
                        <a:buNone/>
                      </a:pPr>
                      <a:r>
                        <a:rPr lang="fr"/>
                        <a:t>Sensibilité</a:t>
                      </a:r>
                      <a:endParaRPr/>
                    </a:p>
                  </a:txBody>
                  <a:tcPr marT="91425" marB="91425" marR="91425" marL="91425"/>
                </a:tc>
                <a:tc>
                  <a:txBody>
                    <a:bodyPr/>
                    <a:lstStyle/>
                    <a:p>
                      <a:pPr indent="0" lvl="0" marL="0" rtl="0" algn="l">
                        <a:spcBef>
                          <a:spcPts val="0"/>
                        </a:spcBef>
                        <a:spcAft>
                          <a:spcPts val="0"/>
                        </a:spcAft>
                        <a:buNone/>
                      </a:pPr>
                      <a:r>
                        <a:rPr lang="fr"/>
                        <a:t>0.82</a:t>
                      </a:r>
                      <a:endParaRPr/>
                    </a:p>
                  </a:txBody>
                  <a:tcPr marT="91425" marB="91425" marR="91425" marL="91425"/>
                </a:tc>
              </a:tr>
              <a:tr h="405075">
                <a:tc>
                  <a:txBody>
                    <a:bodyPr/>
                    <a:lstStyle/>
                    <a:p>
                      <a:pPr indent="0" lvl="0" marL="0" rtl="0" algn="l">
                        <a:spcBef>
                          <a:spcPts val="0"/>
                        </a:spcBef>
                        <a:spcAft>
                          <a:spcPts val="0"/>
                        </a:spcAft>
                        <a:buNone/>
                      </a:pPr>
                      <a:r>
                        <a:rPr lang="fr"/>
                        <a:t>Spécificité</a:t>
                      </a:r>
                      <a:endParaRPr/>
                    </a:p>
                  </a:txBody>
                  <a:tcPr marT="91425" marB="91425" marR="91425" marL="91425"/>
                </a:tc>
                <a:tc>
                  <a:txBody>
                    <a:bodyPr/>
                    <a:lstStyle/>
                    <a:p>
                      <a:pPr indent="0" lvl="0" marL="0" rtl="0" algn="l">
                        <a:spcBef>
                          <a:spcPts val="0"/>
                        </a:spcBef>
                        <a:spcAft>
                          <a:spcPts val="0"/>
                        </a:spcAft>
                        <a:buNone/>
                      </a:pPr>
                      <a:r>
                        <a:rPr lang="fr"/>
                        <a:t>0.81</a:t>
                      </a:r>
                      <a:endParaRPr/>
                    </a:p>
                  </a:txBody>
                  <a:tcPr marT="91425" marB="91425" marR="91425" marL="91425"/>
                </a:tc>
              </a:tr>
            </a:tbl>
          </a:graphicData>
        </a:graphic>
      </p:graphicFrame>
      <p:sp>
        <p:nvSpPr>
          <p:cNvPr id="1873" name="Google Shape;187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pic>
        <p:nvPicPr>
          <p:cNvPr id="1878" name="Google Shape;1878;p51"/>
          <p:cNvPicPr preferRelativeResize="0"/>
          <p:nvPr/>
        </p:nvPicPr>
        <p:blipFill>
          <a:blip r:embed="rId3">
            <a:alphaModFix/>
          </a:blip>
          <a:stretch>
            <a:fillRect/>
          </a:stretch>
        </p:blipFill>
        <p:spPr>
          <a:xfrm>
            <a:off x="1267713" y="1246325"/>
            <a:ext cx="6608549" cy="1181500"/>
          </a:xfrm>
          <a:prstGeom prst="rect">
            <a:avLst/>
          </a:prstGeom>
          <a:noFill/>
          <a:ln>
            <a:noFill/>
          </a:ln>
        </p:spPr>
      </p:pic>
      <p:pic>
        <p:nvPicPr>
          <p:cNvPr id="1879" name="Google Shape;1879;p51"/>
          <p:cNvPicPr preferRelativeResize="0"/>
          <p:nvPr/>
        </p:nvPicPr>
        <p:blipFill rotWithShape="1">
          <a:blip r:embed="rId4">
            <a:alphaModFix/>
          </a:blip>
          <a:srcRect b="0" l="0" r="4498" t="0"/>
          <a:stretch/>
        </p:blipFill>
        <p:spPr>
          <a:xfrm>
            <a:off x="900100" y="2853450"/>
            <a:ext cx="7304600" cy="1590675"/>
          </a:xfrm>
          <a:prstGeom prst="rect">
            <a:avLst/>
          </a:prstGeom>
          <a:noFill/>
          <a:ln>
            <a:noFill/>
          </a:ln>
        </p:spPr>
      </p:pic>
      <p:sp>
        <p:nvSpPr>
          <p:cNvPr id="1880" name="Google Shape;1880;p51"/>
          <p:cNvSpPr/>
          <p:nvPr/>
        </p:nvSpPr>
        <p:spPr>
          <a:xfrm>
            <a:off x="7279050" y="3734775"/>
            <a:ext cx="622200" cy="362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1" name="Google Shape;1881;p51"/>
          <p:cNvSpPr txBox="1"/>
          <p:nvPr>
            <p:ph idx="4294967295" type="title"/>
          </p:nvPr>
        </p:nvSpPr>
        <p:spPr>
          <a:xfrm>
            <a:off x="2169750" y="465050"/>
            <a:ext cx="5109300" cy="572700"/>
          </a:xfrm>
          <a:prstGeom prst="rect">
            <a:avLst/>
          </a:prstGeom>
          <a:ln>
            <a:noFill/>
          </a:ln>
        </p:spPr>
        <p:txBody>
          <a:bodyPr anchorCtr="0" anchor="t"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b="1" lang="fr"/>
              <a:t>Soumission Kaggle</a:t>
            </a:r>
            <a:endParaRPr b="1"/>
          </a:p>
        </p:txBody>
      </p:sp>
      <p:sp>
        <p:nvSpPr>
          <p:cNvPr id="1882" name="Google Shape;188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86" name="Shape 1886"/>
        <p:cNvGrpSpPr/>
        <p:nvPr/>
      </p:nvGrpSpPr>
      <p:grpSpPr>
        <a:xfrm>
          <a:off x="0" y="0"/>
          <a:ext cx="0" cy="0"/>
          <a:chOff x="0" y="0"/>
          <a:chExt cx="0" cy="0"/>
        </a:xfrm>
      </p:grpSpPr>
      <p:sp>
        <p:nvSpPr>
          <p:cNvPr id="1887" name="Google Shape;1887;p52"/>
          <p:cNvSpPr txBox="1"/>
          <p:nvPr>
            <p:ph type="title"/>
          </p:nvPr>
        </p:nvSpPr>
        <p:spPr>
          <a:xfrm>
            <a:off x="2624328" y="2057400"/>
            <a:ext cx="3904500" cy="78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2800"/>
              <a:t>Conclusion et Perspectives</a:t>
            </a:r>
            <a:endParaRPr/>
          </a:p>
        </p:txBody>
      </p:sp>
      <p:sp>
        <p:nvSpPr>
          <p:cNvPr id="1888" name="Google Shape;188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53"/>
          <p:cNvSpPr/>
          <p:nvPr/>
        </p:nvSpPr>
        <p:spPr>
          <a:xfrm>
            <a:off x="4865675" y="865275"/>
            <a:ext cx="3491100" cy="3550200"/>
          </a:xfrm>
          <a:prstGeom prst="roundRect">
            <a:avLst>
              <a:gd fmla="val 16667" name="adj"/>
            </a:avLst>
          </a:prstGeom>
          <a:solidFill>
            <a:srgbClr val="CFE2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4" name="Google Shape;1894;p53"/>
          <p:cNvSpPr/>
          <p:nvPr/>
        </p:nvSpPr>
        <p:spPr>
          <a:xfrm>
            <a:off x="1092500" y="913475"/>
            <a:ext cx="3422700" cy="3501900"/>
          </a:xfrm>
          <a:prstGeom prst="roundRect">
            <a:avLst>
              <a:gd fmla="val 16667" name="adj"/>
            </a:avLst>
          </a:prstGeom>
          <a:solidFill>
            <a:srgbClr val="CFE2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53"/>
          <p:cNvSpPr txBox="1"/>
          <p:nvPr>
            <p:ph idx="1" type="body"/>
          </p:nvPr>
        </p:nvSpPr>
        <p:spPr>
          <a:xfrm>
            <a:off x="5014325" y="1737449"/>
            <a:ext cx="3193800" cy="2069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fr">
                <a:solidFill>
                  <a:schemeClr val="dk1"/>
                </a:solidFill>
              </a:rPr>
              <a:t>Choix du nombre de variables</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Autres architectures</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Plus grand spectre de paramètres</a:t>
            </a:r>
            <a:endParaRPr>
              <a:solidFill>
                <a:schemeClr val="dk1"/>
              </a:solidFill>
            </a:endParaRPr>
          </a:p>
        </p:txBody>
      </p:sp>
      <p:sp>
        <p:nvSpPr>
          <p:cNvPr id="1896" name="Google Shape;1896;p53"/>
          <p:cNvSpPr txBox="1"/>
          <p:nvPr>
            <p:ph idx="2" type="body"/>
          </p:nvPr>
        </p:nvSpPr>
        <p:spPr>
          <a:xfrm>
            <a:off x="1092500" y="1582008"/>
            <a:ext cx="3323400" cy="26562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fr">
                <a:solidFill>
                  <a:schemeClr val="dk1"/>
                </a:solidFill>
              </a:rPr>
              <a:t>Modèle final avec le meilleur score</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Manque d’information sur les descripteurs</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Classes déséquilibrées</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Random Forest et Gradient Boosting sont les modèles les plus performants</a:t>
            </a:r>
            <a:endParaRPr>
              <a:solidFill>
                <a:schemeClr val="dk1"/>
              </a:solidFill>
            </a:endParaRPr>
          </a:p>
        </p:txBody>
      </p:sp>
      <p:sp>
        <p:nvSpPr>
          <p:cNvPr id="1897" name="Google Shape;1897;p53"/>
          <p:cNvSpPr txBox="1"/>
          <p:nvPr/>
        </p:nvSpPr>
        <p:spPr>
          <a:xfrm>
            <a:off x="1846655" y="1089370"/>
            <a:ext cx="19146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t>Conclusion</a:t>
            </a:r>
            <a:endParaRPr b="1" sz="1800"/>
          </a:p>
        </p:txBody>
      </p:sp>
      <p:sp>
        <p:nvSpPr>
          <p:cNvPr id="1898" name="Google Shape;1898;p53"/>
          <p:cNvSpPr txBox="1"/>
          <p:nvPr/>
        </p:nvSpPr>
        <p:spPr>
          <a:xfrm>
            <a:off x="5691285" y="1101679"/>
            <a:ext cx="18399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t>Perspectives</a:t>
            </a:r>
            <a:endParaRPr b="1" sz="1800"/>
          </a:p>
        </p:txBody>
      </p:sp>
      <p:sp>
        <p:nvSpPr>
          <p:cNvPr id="1899" name="Google Shape;189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33" name="Shape 1733"/>
        <p:cNvGrpSpPr/>
        <p:nvPr/>
      </p:nvGrpSpPr>
      <p:grpSpPr>
        <a:xfrm>
          <a:off x="0" y="0"/>
          <a:ext cx="0" cy="0"/>
          <a:chOff x="0" y="0"/>
          <a:chExt cx="0" cy="0"/>
        </a:xfrm>
      </p:grpSpPr>
      <p:sp>
        <p:nvSpPr>
          <p:cNvPr id="1734" name="Google Shape;1734;p36"/>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3500"/>
              <a:t>Introduc</a:t>
            </a:r>
            <a:r>
              <a:rPr b="1" lang="fr" sz="3500"/>
              <a:t>t</a:t>
            </a:r>
            <a:r>
              <a:rPr b="1" lang="fr" sz="3500"/>
              <a:t>ion</a:t>
            </a:r>
            <a:endParaRPr b="1" sz="3500"/>
          </a:p>
        </p:txBody>
      </p:sp>
      <p:sp>
        <p:nvSpPr>
          <p:cNvPr id="1735" name="Google Shape;173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3" name="Shape 1903"/>
        <p:cNvGrpSpPr/>
        <p:nvPr/>
      </p:nvGrpSpPr>
      <p:grpSpPr>
        <a:xfrm>
          <a:off x="0" y="0"/>
          <a:ext cx="0" cy="0"/>
          <a:chOff x="0" y="0"/>
          <a:chExt cx="0" cy="0"/>
        </a:xfrm>
      </p:grpSpPr>
      <p:sp>
        <p:nvSpPr>
          <p:cNvPr id="1904" name="Google Shape;1904;p5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t>Modèle : </a:t>
            </a:r>
            <a:r>
              <a:rPr lang="fr" sz="2500">
                <a:uFill>
                  <a:noFill/>
                </a:uFill>
                <a:hlinkClick r:id="rId3"/>
              </a:rPr>
              <a:t>Réseaux de Neurones Récurrents (RNN)	</a:t>
            </a:r>
            <a:endParaRPr sz="2500"/>
          </a:p>
          <a:p>
            <a:pPr indent="0" lvl="0" marL="0" rtl="0" algn="l">
              <a:spcBef>
                <a:spcPts val="0"/>
              </a:spcBef>
              <a:spcAft>
                <a:spcPts val="0"/>
              </a:spcAft>
              <a:buNone/>
            </a:pPr>
            <a:r>
              <a:t/>
            </a:r>
            <a:endParaRPr/>
          </a:p>
        </p:txBody>
      </p:sp>
      <p:pic>
        <p:nvPicPr>
          <p:cNvPr id="1905" name="Google Shape;1905;p54"/>
          <p:cNvPicPr preferRelativeResize="0"/>
          <p:nvPr/>
        </p:nvPicPr>
        <p:blipFill>
          <a:blip r:embed="rId4">
            <a:alphaModFix/>
          </a:blip>
          <a:stretch>
            <a:fillRect/>
          </a:stretch>
        </p:blipFill>
        <p:spPr>
          <a:xfrm>
            <a:off x="3045724" y="1499431"/>
            <a:ext cx="3141916" cy="2827172"/>
          </a:xfrm>
          <a:prstGeom prst="rect">
            <a:avLst/>
          </a:prstGeom>
          <a:noFill/>
          <a:ln>
            <a:noFill/>
          </a:ln>
        </p:spPr>
      </p:pic>
      <p:pic>
        <p:nvPicPr>
          <p:cNvPr id="1906" name="Google Shape;1906;p54"/>
          <p:cNvPicPr preferRelativeResize="0"/>
          <p:nvPr/>
        </p:nvPicPr>
        <p:blipFill>
          <a:blip r:embed="rId5">
            <a:alphaModFix/>
          </a:blip>
          <a:stretch>
            <a:fillRect/>
          </a:stretch>
        </p:blipFill>
        <p:spPr>
          <a:xfrm>
            <a:off x="78350" y="1492662"/>
            <a:ext cx="3141923" cy="2840709"/>
          </a:xfrm>
          <a:prstGeom prst="rect">
            <a:avLst/>
          </a:prstGeom>
          <a:noFill/>
          <a:ln>
            <a:noFill/>
          </a:ln>
        </p:spPr>
      </p:pic>
      <p:pic>
        <p:nvPicPr>
          <p:cNvPr id="1907" name="Google Shape;1907;p54"/>
          <p:cNvPicPr preferRelativeResize="0"/>
          <p:nvPr/>
        </p:nvPicPr>
        <p:blipFill>
          <a:blip r:embed="rId6">
            <a:alphaModFix/>
          </a:blip>
          <a:stretch>
            <a:fillRect/>
          </a:stretch>
        </p:blipFill>
        <p:spPr>
          <a:xfrm>
            <a:off x="6187650" y="1630900"/>
            <a:ext cx="2711111" cy="2695707"/>
          </a:xfrm>
          <a:prstGeom prst="rect">
            <a:avLst/>
          </a:prstGeom>
          <a:noFill/>
          <a:ln>
            <a:noFill/>
          </a:ln>
        </p:spPr>
      </p:pic>
      <p:sp>
        <p:nvSpPr>
          <p:cNvPr id="1908" name="Google Shape;190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2" name="Shape 1912"/>
        <p:cNvGrpSpPr/>
        <p:nvPr/>
      </p:nvGrpSpPr>
      <p:grpSpPr>
        <a:xfrm>
          <a:off x="0" y="0"/>
          <a:ext cx="0" cy="0"/>
          <a:chOff x="0" y="0"/>
          <a:chExt cx="0" cy="0"/>
        </a:xfrm>
      </p:grpSpPr>
      <p:sp>
        <p:nvSpPr>
          <p:cNvPr id="1913" name="Google Shape;1913;p55"/>
          <p:cNvSpPr txBox="1"/>
          <p:nvPr>
            <p:ph idx="4294967295" type="title"/>
          </p:nvPr>
        </p:nvSpPr>
        <p:spPr>
          <a:xfrm>
            <a:off x="323175" y="69050"/>
            <a:ext cx="524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Modèle: Multi-Input Neural Network</a:t>
            </a:r>
            <a:endParaRPr/>
          </a:p>
        </p:txBody>
      </p:sp>
      <p:pic>
        <p:nvPicPr>
          <p:cNvPr id="1914" name="Google Shape;1914;p55"/>
          <p:cNvPicPr preferRelativeResize="0"/>
          <p:nvPr/>
        </p:nvPicPr>
        <p:blipFill rotWithShape="1">
          <a:blip r:embed="rId3">
            <a:alphaModFix/>
          </a:blip>
          <a:srcRect b="0" l="21487" r="14582" t="67694"/>
          <a:stretch/>
        </p:blipFill>
        <p:spPr>
          <a:xfrm>
            <a:off x="3385100" y="2800025"/>
            <a:ext cx="2276250" cy="2256802"/>
          </a:xfrm>
          <a:prstGeom prst="rect">
            <a:avLst/>
          </a:prstGeom>
          <a:noFill/>
          <a:ln>
            <a:noFill/>
          </a:ln>
        </p:spPr>
      </p:pic>
      <p:pic>
        <p:nvPicPr>
          <p:cNvPr id="1915" name="Google Shape;1915;p55"/>
          <p:cNvPicPr preferRelativeResize="0"/>
          <p:nvPr/>
        </p:nvPicPr>
        <p:blipFill rotWithShape="1">
          <a:blip r:embed="rId3">
            <a:alphaModFix/>
          </a:blip>
          <a:srcRect b="34437" l="54350" r="122" t="34400"/>
          <a:stretch/>
        </p:blipFill>
        <p:spPr>
          <a:xfrm>
            <a:off x="6405400" y="566700"/>
            <a:ext cx="1922618" cy="2582100"/>
          </a:xfrm>
          <a:prstGeom prst="rect">
            <a:avLst/>
          </a:prstGeom>
          <a:noFill/>
          <a:ln>
            <a:noFill/>
          </a:ln>
        </p:spPr>
      </p:pic>
      <p:pic>
        <p:nvPicPr>
          <p:cNvPr id="1916" name="Google Shape;1916;p55"/>
          <p:cNvPicPr preferRelativeResize="0"/>
          <p:nvPr/>
        </p:nvPicPr>
        <p:blipFill rotWithShape="1">
          <a:blip r:embed="rId3">
            <a:alphaModFix/>
          </a:blip>
          <a:srcRect b="34067" l="0" r="43769" t="0"/>
          <a:stretch/>
        </p:blipFill>
        <p:spPr>
          <a:xfrm>
            <a:off x="663250" y="566700"/>
            <a:ext cx="1832400" cy="4215552"/>
          </a:xfrm>
          <a:prstGeom prst="rect">
            <a:avLst/>
          </a:prstGeom>
          <a:noFill/>
          <a:ln>
            <a:noFill/>
          </a:ln>
        </p:spPr>
      </p:pic>
      <p:cxnSp>
        <p:nvCxnSpPr>
          <p:cNvPr id="1917" name="Google Shape;1917;p55"/>
          <p:cNvCxnSpPr/>
          <p:nvPr/>
        </p:nvCxnSpPr>
        <p:spPr>
          <a:xfrm>
            <a:off x="1710700" y="4764675"/>
            <a:ext cx="2700" cy="228000"/>
          </a:xfrm>
          <a:prstGeom prst="straightConnector1">
            <a:avLst/>
          </a:prstGeom>
          <a:noFill/>
          <a:ln cap="flat" cmpd="sng" w="9525">
            <a:solidFill>
              <a:schemeClr val="dk2"/>
            </a:solidFill>
            <a:prstDash val="solid"/>
            <a:round/>
            <a:headEnd len="med" w="med" type="none"/>
            <a:tailEnd len="med" w="med" type="none"/>
          </a:ln>
        </p:spPr>
      </p:cxnSp>
      <p:cxnSp>
        <p:nvCxnSpPr>
          <p:cNvPr id="1918" name="Google Shape;1918;p55"/>
          <p:cNvCxnSpPr/>
          <p:nvPr/>
        </p:nvCxnSpPr>
        <p:spPr>
          <a:xfrm>
            <a:off x="1710700" y="4992625"/>
            <a:ext cx="1137000" cy="5400"/>
          </a:xfrm>
          <a:prstGeom prst="straightConnector1">
            <a:avLst/>
          </a:prstGeom>
          <a:noFill/>
          <a:ln cap="flat" cmpd="sng" w="9525">
            <a:solidFill>
              <a:schemeClr val="dk2"/>
            </a:solidFill>
            <a:prstDash val="solid"/>
            <a:round/>
            <a:headEnd len="med" w="med" type="none"/>
            <a:tailEnd len="med" w="med" type="none"/>
          </a:ln>
        </p:spPr>
      </p:cxnSp>
      <p:cxnSp>
        <p:nvCxnSpPr>
          <p:cNvPr id="1919" name="Google Shape;1919;p55"/>
          <p:cNvCxnSpPr/>
          <p:nvPr/>
        </p:nvCxnSpPr>
        <p:spPr>
          <a:xfrm flipH="1" rot="10800000">
            <a:off x="2845025" y="2409950"/>
            <a:ext cx="3300" cy="2588100"/>
          </a:xfrm>
          <a:prstGeom prst="straightConnector1">
            <a:avLst/>
          </a:prstGeom>
          <a:noFill/>
          <a:ln cap="flat" cmpd="sng" w="9525">
            <a:solidFill>
              <a:schemeClr val="dk2"/>
            </a:solidFill>
            <a:prstDash val="solid"/>
            <a:round/>
            <a:headEnd len="med" w="med" type="none"/>
            <a:tailEnd len="med" w="med" type="none"/>
          </a:ln>
        </p:spPr>
      </p:cxnSp>
      <p:cxnSp>
        <p:nvCxnSpPr>
          <p:cNvPr id="1920" name="Google Shape;1920;p55"/>
          <p:cNvCxnSpPr/>
          <p:nvPr/>
        </p:nvCxnSpPr>
        <p:spPr>
          <a:xfrm>
            <a:off x="2848950" y="2416675"/>
            <a:ext cx="1032300" cy="4800"/>
          </a:xfrm>
          <a:prstGeom prst="straightConnector1">
            <a:avLst/>
          </a:prstGeom>
          <a:noFill/>
          <a:ln cap="flat" cmpd="sng" w="9525">
            <a:solidFill>
              <a:schemeClr val="dk2"/>
            </a:solidFill>
            <a:prstDash val="solid"/>
            <a:round/>
            <a:headEnd len="med" w="med" type="none"/>
            <a:tailEnd len="med" w="med" type="none"/>
          </a:ln>
        </p:spPr>
      </p:cxnSp>
      <p:cxnSp>
        <p:nvCxnSpPr>
          <p:cNvPr id="1921" name="Google Shape;1921;p55"/>
          <p:cNvCxnSpPr/>
          <p:nvPr/>
        </p:nvCxnSpPr>
        <p:spPr>
          <a:xfrm>
            <a:off x="3881150" y="2421425"/>
            <a:ext cx="355800" cy="378600"/>
          </a:xfrm>
          <a:prstGeom prst="straightConnector1">
            <a:avLst/>
          </a:prstGeom>
          <a:noFill/>
          <a:ln cap="flat" cmpd="sng" w="9525">
            <a:solidFill>
              <a:schemeClr val="dk2"/>
            </a:solidFill>
            <a:prstDash val="solid"/>
            <a:round/>
            <a:headEnd len="med" w="med" type="none"/>
            <a:tailEnd len="med" w="med" type="triangle"/>
          </a:ln>
        </p:spPr>
      </p:cxnSp>
      <p:cxnSp>
        <p:nvCxnSpPr>
          <p:cNvPr id="1922" name="Google Shape;1922;p55"/>
          <p:cNvCxnSpPr/>
          <p:nvPr/>
        </p:nvCxnSpPr>
        <p:spPr>
          <a:xfrm>
            <a:off x="6233600" y="4234500"/>
            <a:ext cx="1021500" cy="0"/>
          </a:xfrm>
          <a:prstGeom prst="straightConnector1">
            <a:avLst/>
          </a:prstGeom>
          <a:noFill/>
          <a:ln cap="flat" cmpd="sng" w="9525">
            <a:solidFill>
              <a:schemeClr val="dk2"/>
            </a:solidFill>
            <a:prstDash val="solid"/>
            <a:round/>
            <a:headEnd len="med" w="med" type="none"/>
            <a:tailEnd len="med" w="med" type="none"/>
          </a:ln>
        </p:spPr>
      </p:cxnSp>
      <p:cxnSp>
        <p:nvCxnSpPr>
          <p:cNvPr id="1923" name="Google Shape;1923;p55"/>
          <p:cNvCxnSpPr/>
          <p:nvPr/>
        </p:nvCxnSpPr>
        <p:spPr>
          <a:xfrm>
            <a:off x="7244600" y="3148800"/>
            <a:ext cx="10500" cy="1085700"/>
          </a:xfrm>
          <a:prstGeom prst="straightConnector1">
            <a:avLst/>
          </a:prstGeom>
          <a:noFill/>
          <a:ln cap="flat" cmpd="sng" w="9525">
            <a:solidFill>
              <a:schemeClr val="dk2"/>
            </a:solidFill>
            <a:prstDash val="solid"/>
            <a:round/>
            <a:headEnd len="med" w="med" type="none"/>
            <a:tailEnd len="med" w="med" type="none"/>
          </a:ln>
        </p:spPr>
      </p:cxnSp>
      <p:cxnSp>
        <p:nvCxnSpPr>
          <p:cNvPr id="1924" name="Google Shape;1924;p55"/>
          <p:cNvCxnSpPr/>
          <p:nvPr/>
        </p:nvCxnSpPr>
        <p:spPr>
          <a:xfrm>
            <a:off x="6221300" y="2416375"/>
            <a:ext cx="10800" cy="1821600"/>
          </a:xfrm>
          <a:prstGeom prst="straightConnector1">
            <a:avLst/>
          </a:prstGeom>
          <a:noFill/>
          <a:ln cap="flat" cmpd="sng" w="9525">
            <a:solidFill>
              <a:schemeClr val="dk2"/>
            </a:solidFill>
            <a:prstDash val="solid"/>
            <a:round/>
            <a:headEnd len="med" w="med" type="none"/>
            <a:tailEnd len="med" w="med" type="none"/>
          </a:ln>
        </p:spPr>
      </p:cxnSp>
      <p:cxnSp>
        <p:nvCxnSpPr>
          <p:cNvPr id="1925" name="Google Shape;1925;p55"/>
          <p:cNvCxnSpPr/>
          <p:nvPr/>
        </p:nvCxnSpPr>
        <p:spPr>
          <a:xfrm>
            <a:off x="5160150" y="2420000"/>
            <a:ext cx="1062000" cy="1500"/>
          </a:xfrm>
          <a:prstGeom prst="straightConnector1">
            <a:avLst/>
          </a:prstGeom>
          <a:noFill/>
          <a:ln cap="flat" cmpd="sng" w="9525">
            <a:solidFill>
              <a:schemeClr val="dk2"/>
            </a:solidFill>
            <a:prstDash val="solid"/>
            <a:round/>
            <a:headEnd len="med" w="med" type="none"/>
            <a:tailEnd len="med" w="med" type="none"/>
          </a:ln>
        </p:spPr>
      </p:cxnSp>
      <p:sp>
        <p:nvSpPr>
          <p:cNvPr id="1926" name="Google Shape;1926;p55"/>
          <p:cNvSpPr/>
          <p:nvPr/>
        </p:nvSpPr>
        <p:spPr>
          <a:xfrm>
            <a:off x="4247475" y="2800025"/>
            <a:ext cx="222000" cy="5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7" name="Google Shape;1927;p55"/>
          <p:cNvSpPr/>
          <p:nvPr/>
        </p:nvSpPr>
        <p:spPr>
          <a:xfrm>
            <a:off x="4700575" y="2800025"/>
            <a:ext cx="222000" cy="5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28" name="Google Shape;1928;p55"/>
          <p:cNvCxnSpPr/>
          <p:nvPr/>
        </p:nvCxnSpPr>
        <p:spPr>
          <a:xfrm flipH="1">
            <a:off x="4803438" y="2420000"/>
            <a:ext cx="356700" cy="413100"/>
          </a:xfrm>
          <a:prstGeom prst="straightConnector1">
            <a:avLst/>
          </a:prstGeom>
          <a:noFill/>
          <a:ln cap="flat" cmpd="sng" w="9525">
            <a:solidFill>
              <a:schemeClr val="dk2"/>
            </a:solidFill>
            <a:prstDash val="solid"/>
            <a:round/>
            <a:headEnd len="med" w="med" type="none"/>
            <a:tailEnd len="med" w="med" type="triangle"/>
          </a:ln>
        </p:spPr>
      </p:cxnSp>
      <p:sp>
        <p:nvSpPr>
          <p:cNvPr id="1929" name="Google Shape;1929;p55"/>
          <p:cNvSpPr/>
          <p:nvPr/>
        </p:nvSpPr>
        <p:spPr>
          <a:xfrm>
            <a:off x="1842300" y="4778850"/>
            <a:ext cx="222000" cy="5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0" name="Google Shape;1930;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4" name="Shape 1934"/>
        <p:cNvGrpSpPr/>
        <p:nvPr/>
      </p:nvGrpSpPr>
      <p:grpSpPr>
        <a:xfrm>
          <a:off x="0" y="0"/>
          <a:ext cx="0" cy="0"/>
          <a:chOff x="0" y="0"/>
          <a:chExt cx="0" cy="0"/>
        </a:xfrm>
      </p:grpSpPr>
      <p:sp>
        <p:nvSpPr>
          <p:cNvPr id="1935" name="Google Shape;1935;p56"/>
          <p:cNvSpPr txBox="1"/>
          <p:nvPr>
            <p:ph idx="4294967295" type="title"/>
          </p:nvPr>
        </p:nvSpPr>
        <p:spPr>
          <a:xfrm>
            <a:off x="311700" y="137900"/>
            <a:ext cx="524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Modèle: CNN</a:t>
            </a:r>
            <a:endParaRPr/>
          </a:p>
        </p:txBody>
      </p:sp>
      <p:pic>
        <p:nvPicPr>
          <p:cNvPr id="1936" name="Google Shape;1936;p56"/>
          <p:cNvPicPr preferRelativeResize="0"/>
          <p:nvPr/>
        </p:nvPicPr>
        <p:blipFill rotWithShape="1">
          <a:blip r:embed="rId3">
            <a:alphaModFix/>
          </a:blip>
          <a:srcRect b="3400" l="8139" r="11351" t="0"/>
          <a:stretch/>
        </p:blipFill>
        <p:spPr>
          <a:xfrm>
            <a:off x="2145250" y="820850"/>
            <a:ext cx="4656072" cy="4235975"/>
          </a:xfrm>
          <a:prstGeom prst="rect">
            <a:avLst/>
          </a:prstGeom>
          <a:noFill/>
          <a:ln>
            <a:noFill/>
          </a:ln>
        </p:spPr>
      </p:pic>
      <p:sp>
        <p:nvSpPr>
          <p:cNvPr id="1937" name="Google Shape;193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1" name="Shape 1941"/>
        <p:cNvGrpSpPr/>
        <p:nvPr/>
      </p:nvGrpSpPr>
      <p:grpSpPr>
        <a:xfrm>
          <a:off x="0" y="0"/>
          <a:ext cx="0" cy="0"/>
          <a:chOff x="0" y="0"/>
          <a:chExt cx="0" cy="0"/>
        </a:xfrm>
      </p:grpSpPr>
      <p:sp>
        <p:nvSpPr>
          <p:cNvPr id="1942" name="Google Shape;194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943" name="Google Shape;1943;p57"/>
          <p:cNvSpPr txBox="1"/>
          <p:nvPr>
            <p:ph idx="4294967295" type="title"/>
          </p:nvPr>
        </p:nvSpPr>
        <p:spPr>
          <a:xfrm>
            <a:off x="571950" y="542700"/>
            <a:ext cx="800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t>Modèle : Multi Layer Perceptron (MLP) avec Adam</a:t>
            </a:r>
            <a:endParaRPr sz="2500"/>
          </a:p>
          <a:p>
            <a:pPr indent="0" lvl="0" marL="0" rtl="0" algn="l">
              <a:spcBef>
                <a:spcPts val="0"/>
              </a:spcBef>
              <a:spcAft>
                <a:spcPts val="0"/>
              </a:spcAft>
              <a:buNone/>
            </a:pPr>
            <a:r>
              <a:t/>
            </a:r>
            <a:endParaRPr/>
          </a:p>
        </p:txBody>
      </p:sp>
      <p:grpSp>
        <p:nvGrpSpPr>
          <p:cNvPr id="1944" name="Google Shape;1944;p57"/>
          <p:cNvGrpSpPr/>
          <p:nvPr/>
        </p:nvGrpSpPr>
        <p:grpSpPr>
          <a:xfrm>
            <a:off x="218786" y="1796786"/>
            <a:ext cx="6348158" cy="2613857"/>
            <a:chOff x="2255375" y="1017725"/>
            <a:chExt cx="6174650" cy="2397375"/>
          </a:xfrm>
        </p:grpSpPr>
        <p:pic>
          <p:nvPicPr>
            <p:cNvPr id="1945" name="Google Shape;1945;p57"/>
            <p:cNvPicPr preferRelativeResize="0"/>
            <p:nvPr/>
          </p:nvPicPr>
          <p:blipFill>
            <a:blip r:embed="rId3">
              <a:alphaModFix/>
            </a:blip>
            <a:stretch>
              <a:fillRect/>
            </a:stretch>
          </p:blipFill>
          <p:spPr>
            <a:xfrm>
              <a:off x="2255375" y="1017725"/>
              <a:ext cx="3077076" cy="2397375"/>
            </a:xfrm>
            <a:prstGeom prst="rect">
              <a:avLst/>
            </a:prstGeom>
            <a:noFill/>
            <a:ln>
              <a:noFill/>
            </a:ln>
          </p:spPr>
        </p:pic>
        <p:pic>
          <p:nvPicPr>
            <p:cNvPr id="1946" name="Google Shape;1946;p57"/>
            <p:cNvPicPr preferRelativeResize="0"/>
            <p:nvPr/>
          </p:nvPicPr>
          <p:blipFill>
            <a:blip r:embed="rId4">
              <a:alphaModFix/>
            </a:blip>
            <a:stretch>
              <a:fillRect/>
            </a:stretch>
          </p:blipFill>
          <p:spPr>
            <a:xfrm>
              <a:off x="5541925" y="1017725"/>
              <a:ext cx="2888100" cy="2397375"/>
            </a:xfrm>
            <a:prstGeom prst="rect">
              <a:avLst/>
            </a:prstGeom>
            <a:noFill/>
            <a:ln>
              <a:noFill/>
            </a:ln>
          </p:spPr>
        </p:pic>
      </p:grpSp>
      <p:pic>
        <p:nvPicPr>
          <p:cNvPr id="1947" name="Google Shape;1947;p57"/>
          <p:cNvPicPr preferRelativeResize="0"/>
          <p:nvPr/>
        </p:nvPicPr>
        <p:blipFill>
          <a:blip r:embed="rId5">
            <a:alphaModFix/>
          </a:blip>
          <a:stretch>
            <a:fillRect/>
          </a:stretch>
        </p:blipFill>
        <p:spPr>
          <a:xfrm>
            <a:off x="6802591" y="1796825"/>
            <a:ext cx="2226684" cy="26139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1" name="Shape 1951"/>
        <p:cNvGrpSpPr/>
        <p:nvPr/>
      </p:nvGrpSpPr>
      <p:grpSpPr>
        <a:xfrm>
          <a:off x="0" y="0"/>
          <a:ext cx="0" cy="0"/>
          <a:chOff x="0" y="0"/>
          <a:chExt cx="0" cy="0"/>
        </a:xfrm>
      </p:grpSpPr>
      <p:sp>
        <p:nvSpPr>
          <p:cNvPr id="1952" name="Google Shape;195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1953" name="Google Shape;1953;p58"/>
          <p:cNvGraphicFramePr/>
          <p:nvPr/>
        </p:nvGraphicFramePr>
        <p:xfrm>
          <a:off x="1561650" y="1583088"/>
          <a:ext cx="3000000" cy="3000000"/>
        </p:xfrm>
        <a:graphic>
          <a:graphicData uri="http://schemas.openxmlformats.org/drawingml/2006/table">
            <a:tbl>
              <a:tblPr>
                <a:noFill/>
                <a:tableStyleId>{66B45FAE-7CA3-48DD-B6A1-E0AFB9D0F622}</a:tableStyleId>
              </a:tblPr>
              <a:tblGrid>
                <a:gridCol w="779875"/>
                <a:gridCol w="630300"/>
                <a:gridCol w="534150"/>
                <a:gridCol w="576875"/>
                <a:gridCol w="448700"/>
                <a:gridCol w="459375"/>
                <a:gridCol w="587575"/>
                <a:gridCol w="801225"/>
                <a:gridCol w="694400"/>
                <a:gridCol w="726450"/>
              </a:tblGrid>
              <a:tr h="651525">
                <a:tc>
                  <a:txBody>
                    <a:bodyPr/>
                    <a:lstStyle/>
                    <a:p>
                      <a:pPr indent="0" lvl="0" marL="0" rtl="0" algn="ctr">
                        <a:spcBef>
                          <a:spcPts val="0"/>
                        </a:spcBef>
                        <a:spcAft>
                          <a:spcPts val="0"/>
                        </a:spcAft>
                        <a:buNone/>
                      </a:pPr>
                      <a:r>
                        <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Random Forest</a:t>
                      </a:r>
                      <a:endParaRPr b="1" sz="900">
                        <a:latin typeface="Times New Roman"/>
                        <a:ea typeface="Times New Roman"/>
                        <a:cs typeface="Times New Roman"/>
                        <a:sym typeface="Times New Roman"/>
                      </a:endParaRPr>
                    </a:p>
                  </a:txBody>
                  <a:tcPr marT="63500" marB="63500" marR="63500" marL="63500">
                    <a:lnL cap="flat" cmpd="sng" w="1905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MLP</a:t>
                      </a:r>
                      <a:endParaRPr b="1" sz="900">
                        <a:latin typeface="Times New Roman"/>
                        <a:ea typeface="Times New Roman"/>
                        <a:cs typeface="Times New Roman"/>
                        <a:sym typeface="Times New Roman"/>
                      </a:endParaRPr>
                    </a:p>
                    <a:p>
                      <a:pPr indent="0" lvl="0" marL="0" rtl="0" algn="ctr">
                        <a:spcBef>
                          <a:spcPts val="0"/>
                        </a:spcBef>
                        <a:spcAft>
                          <a:spcPts val="0"/>
                        </a:spcAft>
                        <a:buNone/>
                      </a:pPr>
                      <a:r>
                        <a:rPr b="1" lang="fr" sz="900">
                          <a:latin typeface="Times New Roman"/>
                          <a:ea typeface="Times New Roman"/>
                          <a:cs typeface="Times New Roman"/>
                          <a:sym typeface="Times New Roman"/>
                        </a:rPr>
                        <a:t>Adam</a:t>
                      </a:r>
                      <a:endParaRPr b="1" sz="9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MLP</a:t>
                      </a:r>
                      <a:endParaRPr b="1" sz="900">
                        <a:latin typeface="Times New Roman"/>
                        <a:ea typeface="Times New Roman"/>
                        <a:cs typeface="Times New Roman"/>
                        <a:sym typeface="Times New Roman"/>
                      </a:endParaRPr>
                    </a:p>
                    <a:p>
                      <a:pPr indent="0" lvl="0" marL="0" rtl="0" algn="ctr">
                        <a:spcBef>
                          <a:spcPts val="0"/>
                        </a:spcBef>
                        <a:spcAft>
                          <a:spcPts val="0"/>
                        </a:spcAft>
                        <a:buNone/>
                      </a:pPr>
                      <a:r>
                        <a:rPr b="1" lang="fr" sz="900">
                          <a:latin typeface="Times New Roman"/>
                          <a:ea typeface="Times New Roman"/>
                          <a:cs typeface="Times New Roman"/>
                          <a:sym typeface="Times New Roman"/>
                        </a:rPr>
                        <a:t>SGD</a:t>
                      </a:r>
                      <a:endParaRPr b="1" sz="9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CNN</a:t>
                      </a:r>
                      <a:endParaRPr b="1" sz="9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RNN</a:t>
                      </a:r>
                      <a:endParaRPr b="1" sz="9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MINN</a:t>
                      </a:r>
                      <a:endParaRPr b="1" sz="9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Régression logistique</a:t>
                      </a:r>
                      <a:endParaRPr b="1" sz="9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Gradient boosting</a:t>
                      </a:r>
                      <a:endParaRPr b="1" sz="9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fr" sz="900">
                          <a:latin typeface="Times New Roman"/>
                          <a:ea typeface="Times New Roman"/>
                          <a:cs typeface="Times New Roman"/>
                          <a:sym typeface="Times New Roman"/>
                        </a:rPr>
                        <a:t>XGBoost</a:t>
                      </a:r>
                      <a:endParaRPr b="1" sz="9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r>
              <a:tr h="331450">
                <a:tc>
                  <a:txBody>
                    <a:bodyPr/>
                    <a:lstStyle/>
                    <a:p>
                      <a:pPr indent="0" lvl="0" marL="0" rtl="0" algn="ctr">
                        <a:spcBef>
                          <a:spcPts val="0"/>
                        </a:spcBef>
                        <a:spcAft>
                          <a:spcPts val="0"/>
                        </a:spcAft>
                        <a:buNone/>
                      </a:pPr>
                      <a:r>
                        <a:rPr b="1" lang="fr" sz="950">
                          <a:latin typeface="Times New Roman"/>
                          <a:ea typeface="Times New Roman"/>
                          <a:cs typeface="Times New Roman"/>
                          <a:sym typeface="Times New Roman"/>
                        </a:rPr>
                        <a:t>Accuracy</a:t>
                      </a:r>
                      <a:endParaRPr b="1"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0.82</a:t>
                      </a:r>
                      <a:endParaRPr sz="95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0.78</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0.79</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0.79</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0.78</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0.76</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0.76</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0.80</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0.80</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331450">
                <a:tc>
                  <a:txBody>
                    <a:bodyPr/>
                    <a:lstStyle/>
                    <a:p>
                      <a:pPr indent="0" lvl="0" marL="0" rtl="0" algn="ctr">
                        <a:spcBef>
                          <a:spcPts val="0"/>
                        </a:spcBef>
                        <a:spcAft>
                          <a:spcPts val="0"/>
                        </a:spcAft>
                        <a:buNone/>
                      </a:pPr>
                      <a:r>
                        <a:rPr b="1" lang="fr" sz="950">
                          <a:latin typeface="Times New Roman"/>
                          <a:ea typeface="Times New Roman"/>
                          <a:cs typeface="Times New Roman"/>
                          <a:sym typeface="Times New Roman"/>
                        </a:rPr>
                        <a:t>Sensibilité</a:t>
                      </a:r>
                      <a:endParaRPr b="1"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905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0.84</a:t>
                      </a:r>
                      <a:endParaRPr sz="95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0.86</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0.84</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0.82</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0.81</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0.79</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0.81</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0.85</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0.84</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r>
              <a:tr h="331450">
                <a:tc>
                  <a:txBody>
                    <a:bodyPr/>
                    <a:lstStyle/>
                    <a:p>
                      <a:pPr indent="0" lvl="0" marL="0" rtl="0" algn="ctr">
                        <a:spcBef>
                          <a:spcPts val="0"/>
                        </a:spcBef>
                        <a:spcAft>
                          <a:spcPts val="0"/>
                        </a:spcAft>
                        <a:buNone/>
                      </a:pPr>
                      <a:r>
                        <a:rPr b="1" lang="fr" sz="950">
                          <a:latin typeface="Times New Roman"/>
                          <a:ea typeface="Times New Roman"/>
                          <a:cs typeface="Times New Roman"/>
                          <a:sym typeface="Times New Roman"/>
                        </a:rPr>
                        <a:t>Spécificité</a:t>
                      </a:r>
                      <a:endParaRPr b="1"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905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0.78</a:t>
                      </a:r>
                      <a:endParaRPr sz="95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0.68</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0.74</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0.74</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0.74</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0.75</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0.71</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0.74</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0.74</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r>
              <a:tr h="331450">
                <a:tc>
                  <a:txBody>
                    <a:bodyPr/>
                    <a:lstStyle/>
                    <a:p>
                      <a:pPr indent="0" lvl="0" marL="0" rtl="0" algn="ctr">
                        <a:spcBef>
                          <a:spcPts val="0"/>
                        </a:spcBef>
                        <a:spcAft>
                          <a:spcPts val="0"/>
                        </a:spcAft>
                        <a:buNone/>
                      </a:pPr>
                      <a:r>
                        <a:rPr b="1" lang="fr" sz="950">
                          <a:latin typeface="Times New Roman"/>
                          <a:ea typeface="Times New Roman"/>
                          <a:cs typeface="Times New Roman"/>
                          <a:sym typeface="Times New Roman"/>
                        </a:rPr>
                        <a:t>F1-score</a:t>
                      </a:r>
                      <a:endParaRPr b="1"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905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0.83</a:t>
                      </a:r>
                      <a:endParaRPr sz="95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0.81</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0.82</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0.81</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0.80</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0.79</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0.79</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0.82</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lang="fr" sz="950">
                          <a:latin typeface="Times New Roman"/>
                          <a:ea typeface="Times New Roman"/>
                          <a:cs typeface="Times New Roman"/>
                          <a:sym typeface="Times New Roman"/>
                        </a:rPr>
                        <a:t>0.82</a:t>
                      </a:r>
                      <a:endParaRPr sz="95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fr"/>
              <a:t>3</a:t>
            </a:r>
            <a:endParaRPr/>
          </a:p>
        </p:txBody>
      </p:sp>
      <p:sp>
        <p:nvSpPr>
          <p:cNvPr id="1741" name="Google Shape;1741;p37"/>
          <p:cNvSpPr txBox="1"/>
          <p:nvPr/>
        </p:nvSpPr>
        <p:spPr>
          <a:xfrm>
            <a:off x="288925" y="1950250"/>
            <a:ext cx="50271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Char char="➔"/>
            </a:pPr>
            <a:r>
              <a:rPr lang="fr" sz="1800">
                <a:solidFill>
                  <a:schemeClr val="dk1"/>
                </a:solidFill>
              </a:rPr>
              <a:t>Développement de m</a:t>
            </a:r>
            <a:r>
              <a:rPr lang="fr" sz="1800">
                <a:solidFill>
                  <a:schemeClr val="dk1"/>
                </a:solidFill>
              </a:rPr>
              <a:t>édicaments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fr" sz="1800">
                <a:solidFill>
                  <a:schemeClr val="dk1"/>
                </a:solidFill>
              </a:rPr>
              <a:t>Prédiction des réactions bio-moléculaires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fr" sz="1800">
                <a:solidFill>
                  <a:schemeClr val="dk1"/>
                </a:solidFill>
              </a:rPr>
              <a:t>Apprentissage automatique</a:t>
            </a:r>
            <a:endParaRPr sz="1800">
              <a:solidFill>
                <a:schemeClr val="dk1"/>
              </a:solidFill>
            </a:endParaRPr>
          </a:p>
        </p:txBody>
      </p:sp>
      <p:pic>
        <p:nvPicPr>
          <p:cNvPr id="1742" name="Google Shape;1742;p37"/>
          <p:cNvPicPr preferRelativeResize="0"/>
          <p:nvPr/>
        </p:nvPicPr>
        <p:blipFill>
          <a:blip r:embed="rId3">
            <a:alphaModFix/>
          </a:blip>
          <a:stretch>
            <a:fillRect/>
          </a:stretch>
        </p:blipFill>
        <p:spPr>
          <a:xfrm>
            <a:off x="6404575" y="2205100"/>
            <a:ext cx="2527275" cy="2042250"/>
          </a:xfrm>
          <a:prstGeom prst="rect">
            <a:avLst/>
          </a:prstGeom>
          <a:noFill/>
          <a:ln>
            <a:noFill/>
          </a:ln>
        </p:spPr>
      </p:pic>
      <p:pic>
        <p:nvPicPr>
          <p:cNvPr id="1743" name="Google Shape;1743;p37"/>
          <p:cNvPicPr preferRelativeResize="0"/>
          <p:nvPr/>
        </p:nvPicPr>
        <p:blipFill>
          <a:blip r:embed="rId4">
            <a:alphaModFix/>
          </a:blip>
          <a:stretch>
            <a:fillRect/>
          </a:stretch>
        </p:blipFill>
        <p:spPr>
          <a:xfrm>
            <a:off x="4988550" y="1181650"/>
            <a:ext cx="1692675" cy="1472357"/>
          </a:xfrm>
          <a:prstGeom prst="rect">
            <a:avLst/>
          </a:prstGeom>
          <a:noFill/>
          <a:ln>
            <a:noFill/>
          </a:ln>
        </p:spPr>
      </p:pic>
      <p:sp>
        <p:nvSpPr>
          <p:cNvPr id="1744" name="Google Shape;1744;p37"/>
          <p:cNvSpPr txBox="1"/>
          <p:nvPr>
            <p:ph type="ctrTitle"/>
          </p:nvPr>
        </p:nvSpPr>
        <p:spPr>
          <a:xfrm>
            <a:off x="2304525" y="255925"/>
            <a:ext cx="4525200" cy="5727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228600" rtl="0" algn="ctr">
              <a:spcBef>
                <a:spcPts val="300"/>
              </a:spcBef>
              <a:spcAft>
                <a:spcPts val="0"/>
              </a:spcAft>
              <a:buClr>
                <a:schemeClr val="dk1"/>
              </a:buClr>
              <a:buSzPts val="1100"/>
              <a:buFont typeface="Arial"/>
              <a:buNone/>
            </a:pPr>
            <a:r>
              <a:rPr b="1" lang="fr" sz="2500"/>
              <a:t>Introduction</a:t>
            </a:r>
            <a:endParaRPr b="1"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38"/>
          <p:cNvSpPr txBox="1"/>
          <p:nvPr/>
        </p:nvSpPr>
        <p:spPr>
          <a:xfrm>
            <a:off x="1781000" y="2786050"/>
            <a:ext cx="73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0" name="Google Shape;1750;p38"/>
          <p:cNvSpPr txBox="1"/>
          <p:nvPr>
            <p:ph idx="4294967295" type="ctrTitle"/>
          </p:nvPr>
        </p:nvSpPr>
        <p:spPr>
          <a:xfrm>
            <a:off x="311700" y="1882150"/>
            <a:ext cx="85206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500"/>
              <a:t>Comment développer un modèle de prédiction de réponse biologique des molécules efficace ?</a:t>
            </a:r>
            <a:endParaRPr b="1" sz="2500"/>
          </a:p>
        </p:txBody>
      </p:sp>
      <p:sp>
        <p:nvSpPr>
          <p:cNvPr id="1751" name="Google Shape;175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55" name="Shape 1755"/>
        <p:cNvGrpSpPr/>
        <p:nvPr/>
      </p:nvGrpSpPr>
      <p:grpSpPr>
        <a:xfrm>
          <a:off x="0" y="0"/>
          <a:ext cx="0" cy="0"/>
          <a:chOff x="0" y="0"/>
          <a:chExt cx="0" cy="0"/>
        </a:xfrm>
      </p:grpSpPr>
      <p:sp>
        <p:nvSpPr>
          <p:cNvPr id="1756" name="Google Shape;1756;p39"/>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3000"/>
              <a:t>Matériel et méthodes</a:t>
            </a:r>
            <a:endParaRPr b="1" sz="3000"/>
          </a:p>
        </p:txBody>
      </p:sp>
      <p:sp>
        <p:nvSpPr>
          <p:cNvPr id="1757" name="Google Shape;175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40"/>
          <p:cNvSpPr txBox="1"/>
          <p:nvPr>
            <p:ph idx="4294967295" type="title"/>
          </p:nvPr>
        </p:nvSpPr>
        <p:spPr>
          <a:xfrm>
            <a:off x="2304525" y="255925"/>
            <a:ext cx="4525200" cy="572700"/>
          </a:xfrm>
          <a:prstGeom prst="rect">
            <a:avLst/>
          </a:prstGeom>
          <a:ln>
            <a:noFill/>
          </a:ln>
        </p:spPr>
        <p:txBody>
          <a:bodyPr anchorCtr="0" anchor="t" bIns="91425" lIns="91425" spcFirstLastPara="1" rIns="91425" wrap="square" tIns="91425">
            <a:noAutofit/>
          </a:bodyPr>
          <a:lstStyle/>
          <a:p>
            <a:pPr indent="0" lvl="0" marL="228600" rtl="0" algn="l">
              <a:spcBef>
                <a:spcPts val="300"/>
              </a:spcBef>
              <a:spcAft>
                <a:spcPts val="0"/>
              </a:spcAft>
              <a:buClr>
                <a:schemeClr val="dk1"/>
              </a:buClr>
              <a:buSzPts val="1100"/>
              <a:buFont typeface="Arial"/>
              <a:buNone/>
            </a:pPr>
            <a:r>
              <a:rPr b="1" lang="fr" sz="2500"/>
              <a:t>Présentation des données</a:t>
            </a:r>
            <a:endParaRPr b="1" sz="2500"/>
          </a:p>
        </p:txBody>
      </p:sp>
      <p:pic>
        <p:nvPicPr>
          <p:cNvPr id="1763" name="Google Shape;1763;p40"/>
          <p:cNvPicPr preferRelativeResize="0"/>
          <p:nvPr/>
        </p:nvPicPr>
        <p:blipFill>
          <a:blip r:embed="rId3">
            <a:alphaModFix/>
          </a:blip>
          <a:stretch>
            <a:fillRect/>
          </a:stretch>
        </p:blipFill>
        <p:spPr>
          <a:xfrm>
            <a:off x="4723500" y="1749600"/>
            <a:ext cx="3980025" cy="2964425"/>
          </a:xfrm>
          <a:prstGeom prst="rect">
            <a:avLst/>
          </a:prstGeom>
          <a:noFill/>
          <a:ln>
            <a:noFill/>
          </a:ln>
        </p:spPr>
      </p:pic>
      <p:sp>
        <p:nvSpPr>
          <p:cNvPr id="1764" name="Google Shape;1764;p40"/>
          <p:cNvSpPr txBox="1"/>
          <p:nvPr/>
        </p:nvSpPr>
        <p:spPr>
          <a:xfrm>
            <a:off x="406500" y="1377725"/>
            <a:ext cx="41655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800">
                <a:solidFill>
                  <a:schemeClr val="dk1"/>
                </a:solidFill>
              </a:rPr>
              <a:t>1776 descripteurs</a:t>
            </a:r>
            <a:endParaRPr sz="1800">
              <a:solidFill>
                <a:schemeClr val="dk1"/>
              </a:solidFill>
            </a:endParaRPr>
          </a:p>
          <a:p>
            <a:pPr indent="0" lvl="0" marL="0" rtl="0" algn="l">
              <a:lnSpc>
                <a:spcPct val="150000"/>
              </a:lnSpc>
              <a:spcBef>
                <a:spcPts val="0"/>
              </a:spcBef>
              <a:spcAft>
                <a:spcPts val="0"/>
              </a:spcAft>
              <a:buNone/>
            </a:pPr>
            <a:r>
              <a:rPr lang="fr" sz="1800">
                <a:solidFill>
                  <a:schemeClr val="dk1"/>
                </a:solidFill>
              </a:rPr>
              <a:t>3751 molécules</a:t>
            </a:r>
            <a:endParaRPr sz="1800">
              <a:solidFill>
                <a:schemeClr val="dk1"/>
              </a:solidFill>
            </a:endParaRPr>
          </a:p>
        </p:txBody>
      </p:sp>
      <p:sp>
        <p:nvSpPr>
          <p:cNvPr id="1765" name="Google Shape;1765;p40"/>
          <p:cNvSpPr txBox="1"/>
          <p:nvPr>
            <p:ph idx="1" type="body"/>
          </p:nvPr>
        </p:nvSpPr>
        <p:spPr>
          <a:xfrm>
            <a:off x="406500" y="2254925"/>
            <a:ext cx="3807000" cy="245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018"/>
              <a:buNone/>
            </a:pPr>
            <a:r>
              <a:rPr lang="fr" u="sng">
                <a:solidFill>
                  <a:schemeClr val="dk1"/>
                </a:solidFill>
              </a:rPr>
              <a:t>Prétraitement</a:t>
            </a:r>
            <a:r>
              <a:rPr lang="fr" u="sng">
                <a:solidFill>
                  <a:schemeClr val="dk1"/>
                </a:solidFill>
              </a:rPr>
              <a:t> :</a:t>
            </a:r>
            <a:endParaRPr u="sng">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Variables avec peu de variabilité</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Variables fortement corrélées</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MinMax Scaling</a:t>
            </a:r>
            <a:endParaRPr>
              <a:solidFill>
                <a:schemeClr val="dk1"/>
              </a:solidFill>
            </a:endParaRPr>
          </a:p>
          <a:p>
            <a:pPr indent="0" lvl="0" marL="0" rtl="0" algn="l">
              <a:spcBef>
                <a:spcPts val="0"/>
              </a:spcBef>
              <a:spcAft>
                <a:spcPts val="0"/>
              </a:spcAft>
              <a:buNone/>
            </a:pPr>
            <a:r>
              <a:rPr lang="fr">
                <a:solidFill>
                  <a:schemeClr val="dk1"/>
                </a:solidFill>
              </a:rPr>
              <a:t>       1533 descripteurs conservés</a:t>
            </a:r>
            <a:endParaRPr>
              <a:solidFill>
                <a:schemeClr val="dk1"/>
              </a:solidFill>
            </a:endParaRPr>
          </a:p>
        </p:txBody>
      </p:sp>
      <p:sp>
        <p:nvSpPr>
          <p:cNvPr id="1766" name="Google Shape;1766;p40"/>
          <p:cNvSpPr/>
          <p:nvPr/>
        </p:nvSpPr>
        <p:spPr>
          <a:xfrm>
            <a:off x="335050" y="3923675"/>
            <a:ext cx="378000" cy="2193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7" name="Google Shape;1767;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pic>
        <p:nvPicPr>
          <p:cNvPr id="1772" name="Google Shape;1772;p41"/>
          <p:cNvPicPr preferRelativeResize="0"/>
          <p:nvPr/>
        </p:nvPicPr>
        <p:blipFill rotWithShape="1">
          <a:blip r:embed="rId3">
            <a:alphaModFix/>
          </a:blip>
          <a:srcRect b="0" l="0" r="49804" t="0"/>
          <a:stretch/>
        </p:blipFill>
        <p:spPr>
          <a:xfrm>
            <a:off x="5258350" y="1492375"/>
            <a:ext cx="3271475" cy="3052600"/>
          </a:xfrm>
          <a:prstGeom prst="rect">
            <a:avLst/>
          </a:prstGeom>
          <a:noFill/>
          <a:ln>
            <a:noFill/>
          </a:ln>
        </p:spPr>
      </p:pic>
      <p:sp>
        <p:nvSpPr>
          <p:cNvPr id="1773" name="Google Shape;1773;p41"/>
          <p:cNvSpPr txBox="1"/>
          <p:nvPr>
            <p:ph idx="4294967295" type="title"/>
          </p:nvPr>
        </p:nvSpPr>
        <p:spPr>
          <a:xfrm>
            <a:off x="3022800" y="255925"/>
            <a:ext cx="30984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b="1" lang="fr" sz="2500"/>
              <a:t>Modèles</a:t>
            </a:r>
            <a:endParaRPr b="1" sz="2500"/>
          </a:p>
        </p:txBody>
      </p:sp>
      <p:sp>
        <p:nvSpPr>
          <p:cNvPr id="1774" name="Google Shape;1774;p41"/>
          <p:cNvSpPr txBox="1"/>
          <p:nvPr/>
        </p:nvSpPr>
        <p:spPr>
          <a:xfrm>
            <a:off x="638550" y="1053125"/>
            <a:ext cx="4166400" cy="32169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Char char="➔"/>
            </a:pPr>
            <a:r>
              <a:rPr lang="fr" sz="2000">
                <a:solidFill>
                  <a:schemeClr val="dk1"/>
                </a:solidFill>
              </a:rPr>
              <a:t>Random Forest</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fr" sz="2000">
                <a:solidFill>
                  <a:schemeClr val="dk1"/>
                </a:solidFill>
              </a:rPr>
              <a:t>MLP</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fr" sz="2000">
                <a:solidFill>
                  <a:schemeClr val="dk1"/>
                </a:solidFill>
              </a:rPr>
              <a:t>CNN</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fr" sz="2000">
                <a:solidFill>
                  <a:schemeClr val="dk1"/>
                </a:solidFill>
              </a:rPr>
              <a:t>Gradient Boosting</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fr" sz="2000">
                <a:solidFill>
                  <a:schemeClr val="dk1"/>
                </a:solidFill>
              </a:rPr>
              <a:t>MINN</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fr" sz="2000">
                <a:solidFill>
                  <a:schemeClr val="dk1"/>
                </a:solidFill>
              </a:rPr>
              <a:t>Autres Modèles </a:t>
            </a:r>
            <a:r>
              <a:rPr i="1" lang="fr" sz="1700">
                <a:solidFill>
                  <a:schemeClr val="dk1"/>
                </a:solidFill>
              </a:rPr>
              <a:t>(régression logistique, RNN, MLP Adam, XGB)</a:t>
            </a:r>
            <a:endParaRPr i="1" sz="1700">
              <a:solidFill>
                <a:schemeClr val="dk1"/>
              </a:solidFill>
            </a:endParaRPr>
          </a:p>
        </p:txBody>
      </p:sp>
      <p:sp>
        <p:nvSpPr>
          <p:cNvPr id="1775" name="Google Shape;1775;p41"/>
          <p:cNvSpPr txBox="1"/>
          <p:nvPr/>
        </p:nvSpPr>
        <p:spPr>
          <a:xfrm>
            <a:off x="6025650" y="4622075"/>
            <a:ext cx="2446800" cy="3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accent2"/>
                </a:solidFill>
                <a:highlight>
                  <a:srgbClr val="FFFFFF"/>
                </a:highlight>
              </a:rPr>
              <a:t>Partin A, et al. </a:t>
            </a:r>
            <a:r>
              <a:rPr i="1" lang="fr" sz="1100">
                <a:solidFill>
                  <a:schemeClr val="accent2"/>
                </a:solidFill>
                <a:highlight>
                  <a:srgbClr val="FFFFFF"/>
                </a:highlight>
                <a:latin typeface="Roboto"/>
                <a:ea typeface="Roboto"/>
                <a:cs typeface="Roboto"/>
                <a:sym typeface="Roboto"/>
              </a:rPr>
              <a:t>2023</a:t>
            </a:r>
            <a:endParaRPr i="1" sz="1200"/>
          </a:p>
        </p:txBody>
      </p:sp>
      <p:sp>
        <p:nvSpPr>
          <p:cNvPr id="1776" name="Google Shape;177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80" name="Shape 1780"/>
        <p:cNvGrpSpPr/>
        <p:nvPr/>
      </p:nvGrpSpPr>
      <p:grpSpPr>
        <a:xfrm>
          <a:off x="0" y="0"/>
          <a:ext cx="0" cy="0"/>
          <a:chOff x="0" y="0"/>
          <a:chExt cx="0" cy="0"/>
        </a:xfrm>
      </p:grpSpPr>
      <p:sp>
        <p:nvSpPr>
          <p:cNvPr id="1781" name="Google Shape;1781;p42"/>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3000"/>
              <a:t>Résultats et Discussion</a:t>
            </a:r>
            <a:endParaRPr b="1" sz="3000"/>
          </a:p>
        </p:txBody>
      </p:sp>
      <p:sp>
        <p:nvSpPr>
          <p:cNvPr id="1782" name="Google Shape;178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43"/>
          <p:cNvSpPr txBox="1"/>
          <p:nvPr>
            <p:ph idx="4294967295" type="title"/>
          </p:nvPr>
        </p:nvSpPr>
        <p:spPr>
          <a:xfrm>
            <a:off x="2084750" y="445025"/>
            <a:ext cx="48759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fr" sz="2500"/>
              <a:t>Modèle : </a:t>
            </a:r>
            <a:r>
              <a:rPr b="1" lang="fr" sz="2500">
                <a:uFill>
                  <a:noFill/>
                </a:uFill>
                <a:hlinkClick r:id="rId3"/>
              </a:rPr>
              <a:t>Random Forest	</a:t>
            </a:r>
            <a:endParaRPr b="1" sz="2500"/>
          </a:p>
          <a:p>
            <a:pPr indent="0" lvl="0" marL="0" rtl="0" algn="l">
              <a:spcBef>
                <a:spcPts val="0"/>
              </a:spcBef>
              <a:spcAft>
                <a:spcPts val="0"/>
              </a:spcAft>
              <a:buNone/>
            </a:pPr>
            <a:r>
              <a:t/>
            </a:r>
            <a:endParaRPr/>
          </a:p>
        </p:txBody>
      </p:sp>
      <p:pic>
        <p:nvPicPr>
          <p:cNvPr id="1788" name="Google Shape;1788;p43"/>
          <p:cNvPicPr preferRelativeResize="0"/>
          <p:nvPr/>
        </p:nvPicPr>
        <p:blipFill>
          <a:blip r:embed="rId4">
            <a:alphaModFix/>
          </a:blip>
          <a:stretch>
            <a:fillRect/>
          </a:stretch>
        </p:blipFill>
        <p:spPr>
          <a:xfrm>
            <a:off x="311700" y="1111725"/>
            <a:ext cx="4177400" cy="3255041"/>
          </a:xfrm>
          <a:prstGeom prst="rect">
            <a:avLst/>
          </a:prstGeom>
          <a:noFill/>
          <a:ln>
            <a:noFill/>
          </a:ln>
        </p:spPr>
      </p:pic>
      <p:pic>
        <p:nvPicPr>
          <p:cNvPr id="1789" name="Google Shape;1789;p43"/>
          <p:cNvPicPr preferRelativeResize="0"/>
          <p:nvPr/>
        </p:nvPicPr>
        <p:blipFill>
          <a:blip r:embed="rId5">
            <a:alphaModFix/>
          </a:blip>
          <a:stretch>
            <a:fillRect/>
          </a:stretch>
        </p:blipFill>
        <p:spPr>
          <a:xfrm>
            <a:off x="5087502" y="1214737"/>
            <a:ext cx="3066450" cy="3049025"/>
          </a:xfrm>
          <a:prstGeom prst="rect">
            <a:avLst/>
          </a:prstGeom>
          <a:noFill/>
          <a:ln>
            <a:noFill/>
          </a:ln>
        </p:spPr>
      </p:pic>
      <p:sp>
        <p:nvSpPr>
          <p:cNvPr id="1790" name="Google Shape;1790;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