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oleifer/peewee.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90435-5C66-40DC-8214-0E3A8143D16B}"/>
              </a:ext>
            </a:extLst>
          </p:cNvPr>
          <p:cNvSpPr>
            <a:spLocks noGrp="1"/>
          </p:cNvSpPr>
          <p:nvPr>
            <p:ph type="ctrTitle"/>
          </p:nvPr>
        </p:nvSpPr>
        <p:spPr>
          <a:xfrm>
            <a:off x="4458457" y="1435292"/>
            <a:ext cx="7197726" cy="2421464"/>
          </a:xfrm>
        </p:spPr>
        <p:txBody>
          <a:bodyPr>
            <a:normAutofit/>
          </a:bodyPr>
          <a:lstStyle/>
          <a:p>
            <a:r>
              <a:rPr lang="fr-FR" sz="6000" dirty="0"/>
              <a:t>ORM sous Python</a:t>
            </a:r>
          </a:p>
        </p:txBody>
      </p:sp>
      <p:sp>
        <p:nvSpPr>
          <p:cNvPr id="3" name="Sous-titre 2">
            <a:extLst>
              <a:ext uri="{FF2B5EF4-FFF2-40B4-BE49-F238E27FC236}">
                <a16:creationId xmlns:a16="http://schemas.microsoft.com/office/drawing/2014/main" id="{B2BEA580-C622-4878-84C3-654F90BE0E4B}"/>
              </a:ext>
            </a:extLst>
          </p:cNvPr>
          <p:cNvSpPr>
            <a:spLocks noGrp="1"/>
          </p:cNvSpPr>
          <p:nvPr>
            <p:ph type="subTitle" idx="1"/>
          </p:nvPr>
        </p:nvSpPr>
        <p:spPr>
          <a:xfrm>
            <a:off x="8057320" y="5260374"/>
            <a:ext cx="7197726" cy="1405467"/>
          </a:xfrm>
        </p:spPr>
        <p:txBody>
          <a:bodyPr/>
          <a:lstStyle/>
          <a:p>
            <a:pPr algn="l"/>
            <a:r>
              <a:rPr lang="fr-FR" dirty="0" err="1"/>
              <a:t>Realisés</a:t>
            </a:r>
            <a:r>
              <a:rPr lang="fr-FR" dirty="0"/>
              <a:t> par :</a:t>
            </a:r>
          </a:p>
          <a:p>
            <a:pPr algn="l"/>
            <a:r>
              <a:rPr lang="fr-FR" dirty="0"/>
              <a:t>el-</a:t>
            </a:r>
            <a:r>
              <a:rPr lang="fr-FR" dirty="0" err="1"/>
              <a:t>hafed</a:t>
            </a:r>
            <a:r>
              <a:rPr lang="fr-FR" dirty="0"/>
              <a:t> Naima</a:t>
            </a:r>
          </a:p>
          <a:p>
            <a:pPr algn="l"/>
            <a:r>
              <a:rPr lang="fr-FR" dirty="0"/>
              <a:t>Oukaja youssef mehdi </a:t>
            </a:r>
          </a:p>
        </p:txBody>
      </p:sp>
    </p:spTree>
    <p:extLst>
      <p:ext uri="{BB962C8B-B14F-4D97-AF65-F5344CB8AC3E}">
        <p14:creationId xmlns:p14="http://schemas.microsoft.com/office/powerpoint/2010/main" val="85615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28D3A-A2BB-4E8F-B63E-BF7D015B8C84}"/>
              </a:ext>
            </a:extLst>
          </p:cNvPr>
          <p:cNvSpPr>
            <a:spLocks noGrp="1"/>
          </p:cNvSpPr>
          <p:nvPr>
            <p:ph type="title"/>
          </p:nvPr>
        </p:nvSpPr>
        <p:spPr/>
        <p:txBody>
          <a:bodyPr/>
          <a:lstStyle/>
          <a:p>
            <a:r>
              <a:rPr lang="fr-FR" dirty="0"/>
              <a:t>C’est quoi un </a:t>
            </a:r>
            <a:r>
              <a:rPr lang="fr-FR" dirty="0" err="1"/>
              <a:t>orm</a:t>
            </a:r>
            <a:r>
              <a:rPr lang="fr-FR" dirty="0"/>
              <a:t> ?</a:t>
            </a:r>
          </a:p>
        </p:txBody>
      </p:sp>
      <p:sp>
        <p:nvSpPr>
          <p:cNvPr id="3" name="Espace réservé du contenu 2">
            <a:extLst>
              <a:ext uri="{FF2B5EF4-FFF2-40B4-BE49-F238E27FC236}">
                <a16:creationId xmlns:a16="http://schemas.microsoft.com/office/drawing/2014/main" id="{0340631F-13C3-4A7F-AB19-18DED383CC63}"/>
              </a:ext>
            </a:extLst>
          </p:cNvPr>
          <p:cNvSpPr>
            <a:spLocks noGrp="1"/>
          </p:cNvSpPr>
          <p:nvPr>
            <p:ph idx="1"/>
          </p:nvPr>
        </p:nvSpPr>
        <p:spPr/>
        <p:txBody>
          <a:bodyPr>
            <a:normAutofit/>
          </a:bodyPr>
          <a:lstStyle/>
          <a:p>
            <a:pPr marL="0" indent="0" algn="just">
              <a:buNone/>
            </a:pPr>
            <a:r>
              <a:rPr lang="fr-FR" sz="2400" dirty="0"/>
              <a:t>ORM est l'acronyme anglais de Object </a:t>
            </a:r>
            <a:r>
              <a:rPr lang="fr-FR" sz="2400" dirty="0" err="1"/>
              <a:t>Relational</a:t>
            </a:r>
            <a:r>
              <a:rPr lang="fr-FR" sz="2400" dirty="0"/>
              <a:t> Mapping, donc mapping d'objet relationnel en français. Un ORM est une technique de programmation qui donne l'illusion de travailler avec une base de données avec une </a:t>
            </a:r>
            <a:r>
              <a:rPr lang="fr-FR" sz="2400" dirty="0" err="1"/>
              <a:t>oriention</a:t>
            </a:r>
            <a:r>
              <a:rPr lang="fr-FR" sz="2400" dirty="0"/>
              <a:t> objet. Pour résumer vous ne faites plus de requêtes SQL mais vous travaillez directement avec vos objets.</a:t>
            </a:r>
          </a:p>
        </p:txBody>
      </p:sp>
    </p:spTree>
    <p:extLst>
      <p:ext uri="{BB962C8B-B14F-4D97-AF65-F5344CB8AC3E}">
        <p14:creationId xmlns:p14="http://schemas.microsoft.com/office/powerpoint/2010/main" val="73365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89844-9525-4F8C-A589-780FB5998A7C}"/>
              </a:ext>
            </a:extLst>
          </p:cNvPr>
          <p:cNvSpPr>
            <a:spLocks noGrp="1"/>
          </p:cNvSpPr>
          <p:nvPr>
            <p:ph type="title"/>
          </p:nvPr>
        </p:nvSpPr>
        <p:spPr/>
        <p:txBody>
          <a:bodyPr/>
          <a:lstStyle/>
          <a:p>
            <a:r>
              <a:rPr lang="fr-FR" dirty="0"/>
              <a:t>Pourquoi travailler avec un </a:t>
            </a:r>
            <a:r>
              <a:rPr lang="fr-FR" dirty="0" err="1"/>
              <a:t>orm</a:t>
            </a:r>
            <a:r>
              <a:rPr lang="fr-FR" dirty="0"/>
              <a:t> ?</a:t>
            </a:r>
          </a:p>
        </p:txBody>
      </p:sp>
      <p:sp>
        <p:nvSpPr>
          <p:cNvPr id="3" name="Espace réservé du contenu 2">
            <a:extLst>
              <a:ext uri="{FF2B5EF4-FFF2-40B4-BE49-F238E27FC236}">
                <a16:creationId xmlns:a16="http://schemas.microsoft.com/office/drawing/2014/main" id="{80832F3C-AAA6-47FD-ADA6-BF4307AF2723}"/>
              </a:ext>
            </a:extLst>
          </p:cNvPr>
          <p:cNvSpPr>
            <a:spLocks noGrp="1"/>
          </p:cNvSpPr>
          <p:nvPr>
            <p:ph idx="1"/>
          </p:nvPr>
        </p:nvSpPr>
        <p:spPr>
          <a:xfrm>
            <a:off x="494732" y="2119446"/>
            <a:ext cx="10131425" cy="3558023"/>
          </a:xfrm>
        </p:spPr>
        <p:txBody>
          <a:bodyPr/>
          <a:lstStyle/>
          <a:p>
            <a:r>
              <a:rPr lang="fr-FR" dirty="0"/>
              <a:t>Travailler avec un ORM, c'est qu'il est une couche d'abstraction qui exploite la base de données ce qui fait que le développeur ne se soucie plus du SGDBR que le projet utilise.</a:t>
            </a:r>
          </a:p>
          <a:p>
            <a:r>
              <a:rPr lang="fr-FR" dirty="0"/>
              <a:t>Comme nous l'avons vu concernant les bases de données, utiliser SQLite ou MySQL implique des requêtes SQL spécifiques dans certains cas.</a:t>
            </a:r>
          </a:p>
          <a:p>
            <a:r>
              <a:rPr lang="fr-FR" dirty="0"/>
              <a:t>Donc Travailler avec un ORM permet donc une homogénéité du code, une structure plus solide, plus simple à maintenir et est optimisé pour les requêtes les plus simples.</a:t>
            </a:r>
          </a:p>
        </p:txBody>
      </p:sp>
    </p:spTree>
    <p:extLst>
      <p:ext uri="{BB962C8B-B14F-4D97-AF65-F5344CB8AC3E}">
        <p14:creationId xmlns:p14="http://schemas.microsoft.com/office/powerpoint/2010/main" val="90103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92DD9-085F-494E-B135-4B11E3458B98}"/>
              </a:ext>
            </a:extLst>
          </p:cNvPr>
          <p:cNvSpPr>
            <a:spLocks noGrp="1"/>
          </p:cNvSpPr>
          <p:nvPr>
            <p:ph type="title"/>
          </p:nvPr>
        </p:nvSpPr>
        <p:spPr/>
        <p:txBody>
          <a:bodyPr/>
          <a:lstStyle/>
          <a:p>
            <a:r>
              <a:rPr lang="fr-FR" dirty="0"/>
              <a:t>Commande d’installation d’</a:t>
            </a:r>
            <a:r>
              <a:rPr lang="fr-FR" dirty="0" err="1"/>
              <a:t>orm</a:t>
            </a:r>
            <a:r>
              <a:rPr lang="fr-FR" dirty="0"/>
              <a:t> (peewee) :</a:t>
            </a:r>
          </a:p>
        </p:txBody>
      </p:sp>
      <p:sp>
        <p:nvSpPr>
          <p:cNvPr id="3" name="Espace réservé du contenu 2">
            <a:extLst>
              <a:ext uri="{FF2B5EF4-FFF2-40B4-BE49-F238E27FC236}">
                <a16:creationId xmlns:a16="http://schemas.microsoft.com/office/drawing/2014/main" id="{D20D4580-B22D-4251-9A2B-E480F37525FF}"/>
              </a:ext>
            </a:extLst>
          </p:cNvPr>
          <p:cNvSpPr>
            <a:spLocks noGrp="1"/>
          </p:cNvSpPr>
          <p:nvPr>
            <p:ph idx="1"/>
          </p:nvPr>
        </p:nvSpPr>
        <p:spPr>
          <a:xfrm>
            <a:off x="685801" y="2265528"/>
            <a:ext cx="10131425" cy="982640"/>
          </a:xfrm>
        </p:spPr>
        <p:txBody>
          <a:bodyPr>
            <a:normAutofit fontScale="25000" lnSpcReduction="20000"/>
          </a:bodyPr>
          <a:lstStyle/>
          <a:p>
            <a:pPr marL="342900" indent="-342900">
              <a:buFont typeface="Arial" panose="020B0604020202020204" pitchFamily="34" charset="0"/>
              <a:buChar char="•"/>
            </a:pPr>
            <a:r>
              <a:rPr lang="fr-FR" sz="9600" dirty="0"/>
              <a:t>Ou on utilisant le git :</a:t>
            </a:r>
          </a:p>
          <a:p>
            <a:pPr marL="0" indent="0" algn="ctr">
              <a:buNone/>
            </a:pPr>
            <a:endParaRPr lang="fr-FR" sz="4000" dirty="0"/>
          </a:p>
          <a:p>
            <a:pPr marL="0" indent="0">
              <a:buNone/>
            </a:pPr>
            <a:r>
              <a:rPr lang="fr-FR" sz="8000" dirty="0"/>
              <a:t>						</a:t>
            </a:r>
            <a:r>
              <a:rPr lang="fr-FR" sz="8000" dirty="0" err="1"/>
              <a:t>pip</a:t>
            </a:r>
            <a:r>
              <a:rPr lang="fr-FR" sz="8000" dirty="0"/>
              <a:t> </a:t>
            </a:r>
            <a:r>
              <a:rPr lang="fr-FR" sz="8000" dirty="0" err="1"/>
              <a:t>install</a:t>
            </a:r>
            <a:r>
              <a:rPr lang="fr-FR" sz="8000" dirty="0"/>
              <a:t> peewee </a:t>
            </a:r>
          </a:p>
          <a:p>
            <a:pPr marL="0" indent="0">
              <a:buNone/>
            </a:pPr>
            <a:endParaRPr lang="fr-FR" sz="8000" dirty="0"/>
          </a:p>
          <a:p>
            <a:pPr marL="0" indent="0">
              <a:buNone/>
            </a:pPr>
            <a:endParaRPr lang="fr-FR" sz="2400" dirty="0"/>
          </a:p>
        </p:txBody>
      </p:sp>
      <p:sp>
        <p:nvSpPr>
          <p:cNvPr id="4" name="Rectangle 3">
            <a:extLst>
              <a:ext uri="{FF2B5EF4-FFF2-40B4-BE49-F238E27FC236}">
                <a16:creationId xmlns:a16="http://schemas.microsoft.com/office/drawing/2014/main" id="{3AD045D9-A77D-400F-9D80-6CFA2210E3D7}"/>
              </a:ext>
            </a:extLst>
          </p:cNvPr>
          <p:cNvSpPr/>
          <p:nvPr/>
        </p:nvSpPr>
        <p:spPr>
          <a:xfrm>
            <a:off x="685800" y="3812189"/>
            <a:ext cx="10131424" cy="1754326"/>
          </a:xfrm>
          <a:prstGeom prst="rect">
            <a:avLst/>
          </a:prstGeom>
        </p:spPr>
        <p:txBody>
          <a:bodyPr wrap="square">
            <a:spAutoFit/>
          </a:bodyPr>
          <a:lstStyle/>
          <a:p>
            <a:pPr marL="342900" indent="-342900">
              <a:buFont typeface="Arial" panose="020B0604020202020204" pitchFamily="34" charset="0"/>
              <a:buChar char="•"/>
            </a:pPr>
            <a:r>
              <a:rPr lang="fr-FR" sz="2400" dirty="0"/>
              <a:t>Ou on utilisant le git :</a:t>
            </a:r>
          </a:p>
          <a:p>
            <a:endParaRPr lang="fr-FR" sz="2400" dirty="0"/>
          </a:p>
          <a:p>
            <a:pPr lvl="6"/>
            <a:r>
              <a:rPr lang="fr-FR" sz="2000" dirty="0"/>
              <a:t>git clone </a:t>
            </a:r>
            <a:r>
              <a:rPr lang="fr-FR" sz="2000" dirty="0">
                <a:hlinkClick r:id="rId2"/>
              </a:rPr>
              <a:t>https://github.com/coleifer/peewee.git</a:t>
            </a:r>
            <a:endParaRPr lang="fr-FR" sz="2000" dirty="0"/>
          </a:p>
          <a:p>
            <a:pPr lvl="6"/>
            <a:r>
              <a:rPr lang="fr-FR" sz="2000" dirty="0"/>
              <a:t>cd peewee</a:t>
            </a:r>
          </a:p>
          <a:p>
            <a:pPr lvl="6"/>
            <a:r>
              <a:rPr lang="fr-FR" sz="2000" dirty="0"/>
              <a:t>python setup.py </a:t>
            </a:r>
            <a:r>
              <a:rPr lang="fr-FR" sz="2000" dirty="0" err="1"/>
              <a:t>install</a:t>
            </a:r>
            <a:endParaRPr lang="fr-FR" sz="2000" dirty="0"/>
          </a:p>
        </p:txBody>
      </p:sp>
    </p:spTree>
    <p:extLst>
      <p:ext uri="{BB962C8B-B14F-4D97-AF65-F5344CB8AC3E}">
        <p14:creationId xmlns:p14="http://schemas.microsoft.com/office/powerpoint/2010/main" val="20317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9972D37-5542-489A-884F-ED793C3CF8D9}"/>
              </a:ext>
            </a:extLst>
          </p:cNvPr>
          <p:cNvSpPr>
            <a:spLocks noGrp="1"/>
          </p:cNvSpPr>
          <p:nvPr>
            <p:ph idx="1"/>
          </p:nvPr>
        </p:nvSpPr>
        <p:spPr>
          <a:xfrm>
            <a:off x="1030287" y="1214415"/>
            <a:ext cx="10131425" cy="3649133"/>
          </a:xfrm>
        </p:spPr>
        <p:txBody>
          <a:bodyPr>
            <a:normAutofit/>
          </a:bodyPr>
          <a:lstStyle/>
          <a:p>
            <a:pPr marL="0" indent="0" algn="ctr">
              <a:buNone/>
            </a:pPr>
            <a:r>
              <a:rPr lang="fr-FR" sz="4400" dirty="0"/>
              <a:t>Séance de pratique </a:t>
            </a:r>
          </a:p>
        </p:txBody>
      </p:sp>
    </p:spTree>
    <p:extLst>
      <p:ext uri="{BB962C8B-B14F-4D97-AF65-F5344CB8AC3E}">
        <p14:creationId xmlns:p14="http://schemas.microsoft.com/office/powerpoint/2010/main" val="44360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C8CFFB7-C7F3-45C2-B3FC-F69FCCC72024}"/>
              </a:ext>
            </a:extLst>
          </p:cNvPr>
          <p:cNvSpPr>
            <a:spLocks noGrp="1"/>
          </p:cNvSpPr>
          <p:nvPr>
            <p:ph idx="1"/>
          </p:nvPr>
        </p:nvSpPr>
        <p:spPr>
          <a:xfrm>
            <a:off x="1030287" y="1227667"/>
            <a:ext cx="10131425" cy="3649133"/>
          </a:xfrm>
        </p:spPr>
        <p:txBody>
          <a:bodyPr>
            <a:normAutofit/>
          </a:bodyPr>
          <a:lstStyle/>
          <a:p>
            <a:pPr marL="0" indent="0" algn="ctr">
              <a:buNone/>
            </a:pPr>
            <a:r>
              <a:rPr lang="fr-FR" sz="5400" dirty="0"/>
              <a:t>Merci pour votre attention </a:t>
            </a:r>
          </a:p>
        </p:txBody>
      </p:sp>
    </p:spTree>
    <p:extLst>
      <p:ext uri="{BB962C8B-B14F-4D97-AF65-F5344CB8AC3E}">
        <p14:creationId xmlns:p14="http://schemas.microsoft.com/office/powerpoint/2010/main" val="787381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26</TotalTime>
  <Words>211</Words>
  <Application>Microsoft Office PowerPoint</Application>
  <PresentationFormat>Grand écran</PresentationFormat>
  <Paragraphs>21</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Céleste</vt:lpstr>
      <vt:lpstr>ORM sous Python</vt:lpstr>
      <vt:lpstr>C’est quoi un orm ?</vt:lpstr>
      <vt:lpstr>Pourquoi travailler avec un orm ?</vt:lpstr>
      <vt:lpstr>Commande d’installation d’orm (peewee)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 sous Python</dc:title>
  <dc:creator>youssef mehdi</dc:creator>
  <cp:lastModifiedBy>youssef mehdi</cp:lastModifiedBy>
  <cp:revision>7</cp:revision>
  <dcterms:created xsi:type="dcterms:W3CDTF">2017-12-12T18:04:45Z</dcterms:created>
  <dcterms:modified xsi:type="dcterms:W3CDTF">2017-12-12T18:32:25Z</dcterms:modified>
</cp:coreProperties>
</file>