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3B1F-EA96-40C3-B3AF-F53BE541BF3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6EEC-8FF6-4794-A530-29275B58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habshiil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TECHNOLOGICAL INDUSTRIAL RESOLUTION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5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XASUUS REEB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" y="1939895"/>
            <a:ext cx="5059109" cy="323031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online wedding and event planning service.</a:t>
            </a:r>
          </a:p>
        </p:txBody>
      </p:sp>
    </p:spTree>
    <p:extLst>
      <p:ext uri="{BB962C8B-B14F-4D97-AF65-F5344CB8AC3E}">
        <p14:creationId xmlns:p14="http://schemas.microsoft.com/office/powerpoint/2010/main" val="169339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HARGEISA DAILY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4" y="1825625"/>
            <a:ext cx="4768553" cy="39940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media management software</a:t>
            </a:r>
          </a:p>
        </p:txBody>
      </p:sp>
    </p:spTree>
    <p:extLst>
      <p:ext uri="{BB962C8B-B14F-4D97-AF65-F5344CB8AC3E}">
        <p14:creationId xmlns:p14="http://schemas.microsoft.com/office/powerpoint/2010/main" val="78563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ABDIRAZIK IDO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" y="1690688"/>
            <a:ext cx="4939469" cy="42400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founder and controlling shareholder </a:t>
            </a:r>
            <a:r>
              <a:rPr lang="en-US" dirty="0" smtClean="0"/>
              <a:t>of Nation link Telecom</a:t>
            </a:r>
            <a:r>
              <a:rPr lang="en-US" dirty="0"/>
              <a:t> </a:t>
            </a:r>
            <a:r>
              <a:rPr lang="en-US" dirty="0" smtClean="0"/>
              <a:t>one </a:t>
            </a:r>
            <a:r>
              <a:rPr lang="en-US" dirty="0"/>
              <a:t>of the largest telecommunications companies in Somalia.</a:t>
            </a:r>
          </a:p>
        </p:txBody>
      </p:sp>
    </p:spTree>
    <p:extLst>
      <p:ext uri="{BB962C8B-B14F-4D97-AF65-F5344CB8AC3E}">
        <p14:creationId xmlns:p14="http://schemas.microsoft.com/office/powerpoint/2010/main" val="9333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LIBAN ABDI EGAL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/>
          <a:lstStyle/>
          <a:p>
            <a:r>
              <a:rPr lang="en-US" dirty="0" smtClean="0"/>
              <a:t>founder </a:t>
            </a:r>
            <a:r>
              <a:rPr lang="en-US" dirty="0"/>
              <a:t>and Chairman of First Somali Bank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5" y="1825625"/>
            <a:ext cx="4161801" cy="4147885"/>
          </a:xfrm>
        </p:spPr>
      </p:pic>
    </p:spTree>
    <p:extLst>
      <p:ext uri="{BB962C8B-B14F-4D97-AF65-F5344CB8AC3E}">
        <p14:creationId xmlns:p14="http://schemas.microsoft.com/office/powerpoint/2010/main" val="291622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ABDIRASHID DUALE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5" y="1825625"/>
            <a:ext cx="4520726" cy="455808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CEO of </a:t>
            </a:r>
            <a:r>
              <a:rPr lang="en-US" dirty="0" err="1">
                <a:hlinkClick r:id="rId3"/>
              </a:rPr>
              <a:t>Dahabshiil</a:t>
            </a:r>
            <a:r>
              <a:rPr lang="en-US" dirty="0"/>
              <a:t>, an international funds transfer company </a:t>
            </a:r>
          </a:p>
        </p:txBody>
      </p:sp>
    </p:spTree>
    <p:extLst>
      <p:ext uri="{BB962C8B-B14F-4D97-AF65-F5344CB8AC3E}">
        <p14:creationId xmlns:p14="http://schemas.microsoft.com/office/powerpoint/2010/main" val="18483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ISMAIL AHMED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41" y="1914256"/>
            <a:ext cx="4819828" cy="321321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WORLDREMIT</a:t>
            </a:r>
          </a:p>
          <a:p>
            <a:r>
              <a:rPr lang="en-US" dirty="0" smtClean="0"/>
              <a:t> </a:t>
            </a:r>
            <a:r>
              <a:rPr lang="en-US" dirty="0"/>
              <a:t>online money transfer service that lets people send money to friends and family in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206682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HUSSEIN MOHAMMED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1" y="1825626"/>
            <a:ext cx="4930924" cy="47546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r>
              <a:rPr lang="en-US" dirty="0"/>
              <a:t>; Vice Chairman of the </a:t>
            </a:r>
            <a:r>
              <a:rPr lang="en-US" dirty="0" err="1"/>
              <a:t>Eastleigh</a:t>
            </a:r>
            <a:r>
              <a:rPr lang="en-US" dirty="0"/>
              <a:t> Business Association</a:t>
            </a:r>
          </a:p>
        </p:txBody>
      </p:sp>
    </p:spTree>
    <p:extLst>
      <p:ext uri="{BB962C8B-B14F-4D97-AF65-F5344CB8AC3E}">
        <p14:creationId xmlns:p14="http://schemas.microsoft.com/office/powerpoint/2010/main" val="237481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AHMED MOHAMED YUSUF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CEO of </a:t>
            </a:r>
            <a:r>
              <a:rPr lang="en-US" dirty="0" err="1" smtClean="0"/>
              <a:t>Hormuud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" y="2025353"/>
            <a:ext cx="4828374" cy="4151609"/>
          </a:xfrm>
        </p:spPr>
      </p:pic>
    </p:spTree>
    <p:extLst>
      <p:ext uri="{BB962C8B-B14F-4D97-AF65-F5344CB8AC3E}">
        <p14:creationId xmlns:p14="http://schemas.microsoft.com/office/powerpoint/2010/main" val="80970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ABDULKADIR ALI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93" y="1922804"/>
            <a:ext cx="4939468" cy="343540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Somali-American entrepreneur and former President of the Somali American Chamber of Commerce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4" y="211300"/>
            <a:ext cx="10515600" cy="1325563"/>
          </a:xfrm>
        </p:spPr>
        <p:txBody>
          <a:bodyPr/>
          <a:lstStyle/>
          <a:p>
            <a:r>
              <a:rPr lang="en-US" dirty="0" smtClean="0"/>
              <a:t>OMARI A ALI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54" y="1922804"/>
            <a:ext cx="4854011" cy="444381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CEO </a:t>
            </a:r>
            <a:r>
              <a:rPr lang="en-US" dirty="0"/>
              <a:t>of Dar al-</a:t>
            </a:r>
            <a:r>
              <a:rPr lang="en-US" dirty="0" err="1"/>
              <a:t>Maal</a:t>
            </a:r>
            <a:r>
              <a:rPr lang="en-US" dirty="0"/>
              <a:t> al-</a:t>
            </a:r>
            <a:r>
              <a:rPr lang="en-US" dirty="0" err="1"/>
              <a:t>Islami</a:t>
            </a:r>
            <a:r>
              <a:rPr lang="en-US" dirty="0"/>
              <a:t> (DMI Trust) worth $4.0 billion USD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98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TECHNOLOGICAL INDUSTRIAL RESOLUTION</vt:lpstr>
      <vt:lpstr>ABDIRAZIK IDO</vt:lpstr>
      <vt:lpstr>LIBAN ABDI EGAL</vt:lpstr>
      <vt:lpstr>ABDIRASHID DUALE</vt:lpstr>
      <vt:lpstr>ISMAIL AHMED</vt:lpstr>
      <vt:lpstr>HUSSEIN MOHAMMED </vt:lpstr>
      <vt:lpstr> AHMED MOHAMED YUSUF </vt:lpstr>
      <vt:lpstr>ABDULKADIR ALI</vt:lpstr>
      <vt:lpstr>OMARI A ALI</vt:lpstr>
      <vt:lpstr>XASUUS REEB</vt:lpstr>
      <vt:lpstr>HARGEISA DAILY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13</cp:revision>
  <dcterms:created xsi:type="dcterms:W3CDTF">2019-02-21T14:32:52Z</dcterms:created>
  <dcterms:modified xsi:type="dcterms:W3CDTF">2019-02-22T10:36:10Z</dcterms:modified>
</cp:coreProperties>
</file>