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8" r:id="rId3"/>
    <p:sldId id="267" r:id="rId4"/>
    <p:sldId id="266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 builds, she serves, she leads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7" b="1338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1108817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1" y="3928534"/>
            <a:ext cx="8534401" cy="2065866"/>
          </a:xfrm>
        </p:spPr>
        <p:txBody>
          <a:bodyPr/>
          <a:lstStyle/>
          <a:p>
            <a:r>
              <a:rPr lang="en-US" dirty="0" smtClean="0"/>
              <a:t>I am a passionate techie , Paranormal enthusiast and wannabe gamer.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1399374"/>
          </a:xfrm>
        </p:spPr>
        <p:txBody>
          <a:bodyPr/>
          <a:lstStyle/>
          <a:p>
            <a:r>
              <a:rPr lang="en-US" dirty="0" smtClean="0"/>
              <a:t>What can you say about </a:t>
            </a:r>
            <a:r>
              <a:rPr lang="en-US" dirty="0" err="1" smtClean="0"/>
              <a:t>akirachix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1" y="3315768"/>
            <a:ext cx="8534401" cy="2678632"/>
          </a:xfrm>
        </p:spPr>
        <p:txBody>
          <a:bodyPr>
            <a:normAutofit/>
          </a:bodyPr>
          <a:lstStyle/>
          <a:p>
            <a:r>
              <a:rPr lang="en-US" dirty="0" smtClean="0"/>
              <a:t>Akira means Energy and </a:t>
            </a:r>
            <a:r>
              <a:rPr lang="en-US" dirty="0" err="1" smtClean="0"/>
              <a:t>Chix</a:t>
            </a:r>
            <a:r>
              <a:rPr lang="en-US" dirty="0" smtClean="0"/>
              <a:t> is a modern slang.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409" y="338667"/>
            <a:ext cx="9144000" cy="1729415"/>
          </a:xfrm>
        </p:spPr>
        <p:txBody>
          <a:bodyPr/>
          <a:lstStyle/>
          <a:p>
            <a:r>
              <a:rPr lang="en-US" dirty="0" smtClean="0"/>
              <a:t>CHALLENGES FACEDATAKIRACHIX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1" y="3928534"/>
            <a:ext cx="8534401" cy="2065866"/>
          </a:xfrm>
        </p:spPr>
        <p:txBody>
          <a:bodyPr>
            <a:normAutofit/>
          </a:bodyPr>
          <a:lstStyle/>
          <a:p>
            <a:r>
              <a:rPr lang="en-US" dirty="0" smtClean="0"/>
              <a:t>*mosquitos are deadly</a:t>
            </a:r>
          </a:p>
          <a:p>
            <a:r>
              <a:rPr lang="en-US" dirty="0" smtClean="0"/>
              <a:t>*slow internet</a:t>
            </a:r>
          </a:p>
          <a:p>
            <a:r>
              <a:rPr lang="en-US" dirty="0" smtClean="0"/>
              <a:t>*at times horrible food</a:t>
            </a:r>
          </a:p>
          <a:p>
            <a:r>
              <a:rPr lang="en-US" dirty="0" smtClean="0"/>
              <a:t>*no snacks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Abdallah</a:t>
            </a:r>
            <a:r>
              <a:rPr lang="en-US" dirty="0" smtClean="0"/>
              <a:t> Naima Hassan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60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She builds, she serves, she leads</vt:lpstr>
      <vt:lpstr>About me</vt:lpstr>
      <vt:lpstr>What can you say about akirachix</vt:lpstr>
      <vt:lpstr>CHALLENGES FACEDATAKIRACHIX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</cp:revision>
  <dcterms:created xsi:type="dcterms:W3CDTF">2019-02-12T08:04:52Z</dcterms:created>
  <dcterms:modified xsi:type="dcterms:W3CDTF">2019-02-12T09:11:16Z</dcterms:modified>
</cp:coreProperties>
</file>