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53050"/>
            <a:ext cx="8534400" cy="1352550"/>
          </a:xfrm>
        </p:spPr>
        <p:txBody>
          <a:bodyPr/>
          <a:lstStyle/>
          <a:p>
            <a:r>
              <a:rPr lang="en-US" dirty="0" smtClean="0"/>
              <a:t>FRUITS TO INCREASE LIBIDO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2" b="24302"/>
          <a:stretch>
            <a:fillRect/>
          </a:stretch>
        </p:blipFill>
        <p:spPr>
          <a:xfrm>
            <a:off x="0" y="0"/>
            <a:ext cx="12192000" cy="487680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him kiss me with the kisses of his mouth for your love is more delightful than wine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Song of songs1:2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67226"/>
            <a:ext cx="8534400" cy="2286000"/>
          </a:xfrm>
        </p:spPr>
        <p:txBody>
          <a:bodyPr/>
          <a:lstStyle/>
          <a:p>
            <a:r>
              <a:rPr lang="en-US" dirty="0" smtClean="0"/>
              <a:t>BANANA:</a:t>
            </a:r>
            <a:r>
              <a:rPr lang="en-US" dirty="0"/>
              <a:t> </a:t>
            </a:r>
            <a:r>
              <a:rPr lang="en-US" dirty="0" smtClean="0"/>
              <a:t>reverses impotence &amp; increase the body’s overall energy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2" b="28302"/>
          <a:stretch>
            <a:fillRect/>
          </a:stretch>
        </p:blipFill>
        <p:spPr>
          <a:xfrm>
            <a:off x="-368429" y="-1"/>
            <a:ext cx="12675688" cy="430106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62500"/>
            <a:ext cx="8534400" cy="2028825"/>
          </a:xfrm>
        </p:spPr>
        <p:txBody>
          <a:bodyPr/>
          <a:lstStyle/>
          <a:p>
            <a:r>
              <a:rPr lang="en-US" dirty="0" smtClean="0"/>
              <a:t>Groundnuts:</a:t>
            </a:r>
            <a:br>
              <a:rPr lang="en-US" dirty="0" smtClean="0"/>
            </a:br>
            <a:r>
              <a:rPr lang="en-US" dirty="0" smtClean="0"/>
              <a:t>quality of sperms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7" b="29417"/>
          <a:stretch>
            <a:fillRect/>
          </a:stretch>
        </p:blipFill>
        <p:spPr>
          <a:xfrm>
            <a:off x="-72837" y="0"/>
            <a:ext cx="12222473" cy="46767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14402" y="4076699"/>
            <a:ext cx="8304210" cy="22436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0625"/>
            <a:ext cx="8534400" cy="1790700"/>
          </a:xfrm>
        </p:spPr>
        <p:txBody>
          <a:bodyPr/>
          <a:lstStyle/>
          <a:p>
            <a:r>
              <a:rPr lang="en-US" dirty="0" smtClean="0"/>
              <a:t>Chocolate:</a:t>
            </a:r>
            <a:br>
              <a:rPr lang="en-US" dirty="0" smtClean="0"/>
            </a:br>
            <a:r>
              <a:rPr lang="en-US" dirty="0" smtClean="0"/>
              <a:t>pumps up the passion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7" b="26537"/>
          <a:stretch>
            <a:fillRect/>
          </a:stretch>
        </p:blipFill>
        <p:spPr>
          <a:xfrm>
            <a:off x="-930425" y="38100"/>
            <a:ext cx="13122425" cy="470535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57725"/>
            <a:ext cx="8534400" cy="2114550"/>
          </a:xfrm>
        </p:spPr>
        <p:txBody>
          <a:bodyPr/>
          <a:lstStyle/>
          <a:p>
            <a:r>
              <a:rPr lang="en-US" dirty="0" smtClean="0"/>
              <a:t>Watermelon: relax blood vessels and revives up sex drive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>
          <a:xfrm>
            <a:off x="0" y="-1"/>
            <a:ext cx="12192000" cy="430106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52974"/>
            <a:ext cx="8534400" cy="2009775"/>
          </a:xfrm>
        </p:spPr>
        <p:txBody>
          <a:bodyPr/>
          <a:lstStyle/>
          <a:p>
            <a:r>
              <a:rPr lang="en-US" dirty="0" smtClean="0"/>
              <a:t>Passion: gives sexual stamina and helps with vaginal dryness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6" b="30896"/>
          <a:stretch>
            <a:fillRect/>
          </a:stretch>
        </p:blipFill>
        <p:spPr>
          <a:xfrm>
            <a:off x="0" y="0"/>
            <a:ext cx="12192000" cy="44873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1" y="4487332"/>
            <a:ext cx="11420474" cy="2370668"/>
          </a:xfrm>
        </p:spPr>
        <p:txBody>
          <a:bodyPr/>
          <a:lstStyle/>
          <a:p>
            <a:r>
              <a:rPr lang="en-US" dirty="0" smtClean="0"/>
              <a:t>Strawberry: loaded with zinc which is </a:t>
            </a:r>
            <a:r>
              <a:rPr lang="en-US" dirty="0" err="1" smtClean="0"/>
              <a:t>essensntial</a:t>
            </a:r>
            <a:r>
              <a:rPr lang="en-US" dirty="0" smtClean="0"/>
              <a:t> for sex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2" b="29862"/>
          <a:stretch>
            <a:fillRect/>
          </a:stretch>
        </p:blipFill>
        <p:spPr>
          <a:xfrm>
            <a:off x="0" y="28574"/>
            <a:ext cx="12192000" cy="421005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4781550"/>
            <a:ext cx="12049125" cy="2076449"/>
          </a:xfrm>
        </p:spPr>
        <p:txBody>
          <a:bodyPr/>
          <a:lstStyle/>
          <a:p>
            <a:r>
              <a:rPr lang="en-US" dirty="0" smtClean="0"/>
              <a:t>Avocado: vitamin b6 to keep your energy up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24" b="30724"/>
          <a:stretch>
            <a:fillRect/>
          </a:stretch>
        </p:blipFill>
        <p:spPr>
          <a:xfrm>
            <a:off x="-247650" y="0"/>
            <a:ext cx="12439650" cy="44873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4772024"/>
            <a:ext cx="12030075" cy="2085975"/>
          </a:xfrm>
        </p:spPr>
        <p:txBody>
          <a:bodyPr/>
          <a:lstStyle/>
          <a:p>
            <a:r>
              <a:rPr lang="en-US" dirty="0" smtClean="0"/>
              <a:t>Papaya: eating it prior to sex heightens </a:t>
            </a:r>
            <a:r>
              <a:rPr lang="en-US" dirty="0" err="1" smtClean="0"/>
              <a:t>enegry</a:t>
            </a:r>
            <a:r>
              <a:rPr lang="en-US" dirty="0" smtClean="0"/>
              <a:t> levels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02" b="28302"/>
          <a:stretch>
            <a:fillRect/>
          </a:stretch>
        </p:blipFill>
        <p:spPr>
          <a:xfrm>
            <a:off x="0" y="0"/>
            <a:ext cx="12192000" cy="448733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88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FRUITS TO INCREASE LIBIDO</vt:lpstr>
      <vt:lpstr>BANANA: reverses impotence &amp; increase the body’s overall energy</vt:lpstr>
      <vt:lpstr>Groundnuts: quality of sperms</vt:lpstr>
      <vt:lpstr>Chocolate: pumps up the passion</vt:lpstr>
      <vt:lpstr>Watermelon: relax blood vessels and revives up sex drive</vt:lpstr>
      <vt:lpstr>Passion: gives sexual stamina and helps with vaginal dryness</vt:lpstr>
      <vt:lpstr>Strawberry: loaded with zinc which is essensntial for sex </vt:lpstr>
      <vt:lpstr>Avocado: vitamin b6 to keep your energy up</vt:lpstr>
      <vt:lpstr>Papaya: eating it prior to sex heightens enegry levels</vt:lpstr>
      <vt:lpstr>Let him kiss me with the kisses of his mouth for your love is more delightful than wine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FRUITS TI INCREASE LIBIDO</dc:title>
  <dc:creator>student</dc:creator>
  <cp:lastModifiedBy>student</cp:lastModifiedBy>
  <cp:revision>6</cp:revision>
  <dcterms:created xsi:type="dcterms:W3CDTF">2019-02-14T05:52:40Z</dcterms:created>
  <dcterms:modified xsi:type="dcterms:W3CDTF">2019-02-14T10:18:43Z</dcterms:modified>
</cp:coreProperties>
</file>