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70.png" ContentType="image/png"/>
  <Override PartName="/ppt/media/image67.wmf" ContentType="image/x-wmf"/>
  <Override PartName="/ppt/media/image71.png" ContentType="image/png"/>
  <Override PartName="/ppt/media/image66.wmf" ContentType="image/x-wmf"/>
  <Override PartName="/ppt/media/image54.png" ContentType="image/png"/>
  <Override PartName="/ppt/media/image53.png" ContentType="image/png"/>
  <Override PartName="/ppt/media/image52.png" ContentType="image/png"/>
  <Override PartName="/ppt/media/image50.png" ContentType="image/png"/>
  <Override PartName="/ppt/media/image51.png" ContentType="image/png"/>
  <Override PartName="/ppt/media/image46.wmf" ContentType="image/x-wmf"/>
  <Override PartName="/ppt/media/image69.png" ContentType="image/png"/>
  <Override PartName="/ppt/media/image44.png" ContentType="image/png"/>
  <Override PartName="/ppt/media/image68.png" ContentType="image/png"/>
  <Override PartName="/ppt/media/image43.png" ContentType="image/png"/>
  <Override PartName="/ppt/media/image42.png" ContentType="image/png"/>
  <Override PartName="/ppt/media/image41.png" ContentType="image/png"/>
  <Override PartName="/ppt/media/image65.png" ContentType="image/png"/>
  <Override PartName="/ppt/media/image40.png" ContentType="image/png"/>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64.png" ContentType="image/png"/>
  <Override PartName="/ppt/media/image9.png" ContentType="image/png"/>
  <Override PartName="/ppt/media/image62.png" ContentType="image/png"/>
  <Override PartName="/ppt/media/image7.png" ContentType="image/png"/>
  <Override PartName="/ppt/media/image2.png" ContentType="image/png"/>
  <Override PartName="/ppt/media/image63.png" ContentType="image/png"/>
  <Override PartName="/ppt/media/image8.png" ContentType="image/png"/>
  <Override PartName="/ppt/media/image61.png" ContentType="image/png"/>
  <Override PartName="/ppt/media/image6.png" ContentType="image/png"/>
  <Override PartName="/ppt/media/image3.png" ContentType="image/png"/>
  <Override PartName="/ppt/media/image4.png" ContentType="image/png"/>
  <Override PartName="/ppt/media/image60.png" ContentType="image/png"/>
  <Override PartName="/ppt/media/image5.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5715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7280" cy="4008960"/>
          </a:xfrm>
          <a:prstGeom prst="rect">
            <a:avLst/>
          </a:prstGeom>
        </p:spPr>
        <p:txBody>
          <a:bodyPr lIns="0" rIns="0" tIns="0" bIns="0" anchor="ctr"/>
          <a:p>
            <a:r>
              <a:rPr b="0" lang="tr-TR" sz="1800" spc="-1" strike="noStrike">
                <a:solidFill>
                  <a:srgbClr val="000000"/>
                </a:solidFill>
                <a:latin typeface="Calibri"/>
              </a:rPr>
              <a:t>Click to move the slide</a:t>
            </a:r>
            <a:endParaRPr b="0" lang="tr-TR" sz="1800" spc="-1" strike="noStrike">
              <a:solidFill>
                <a:srgbClr val="000000"/>
              </a:solidFill>
              <a:latin typeface="Calibri"/>
            </a:endParaRPr>
          </a:p>
        </p:txBody>
      </p:sp>
      <p:sp>
        <p:nvSpPr>
          <p:cNvPr id="194"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5"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96"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97"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98" name="PlaceHolder 6"/>
          <p:cNvSpPr>
            <a:spLocks noGrp="1"/>
          </p:cNvSpPr>
          <p:nvPr>
            <p:ph type="sldNum"/>
          </p:nvPr>
        </p:nvSpPr>
        <p:spPr>
          <a:xfrm>
            <a:off x="4278960" y="10157400"/>
            <a:ext cx="3280680" cy="534240"/>
          </a:xfrm>
          <a:prstGeom prst="rect">
            <a:avLst/>
          </a:prstGeom>
        </p:spPr>
        <p:txBody>
          <a:bodyPr lIns="0" rIns="0" tIns="0" bIns="0" anchor="b"/>
          <a:p>
            <a:pPr algn="r"/>
            <a:fld id="{22F29C8D-D918-4A20-886B-3FDC3E0F1B1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960480" y="1143000"/>
            <a:ext cx="4936680" cy="3085920"/>
          </a:xfrm>
          <a:prstGeom prst="rect">
            <a:avLst/>
          </a:prstGeom>
        </p:spPr>
      </p:sp>
      <p:sp>
        <p:nvSpPr>
          <p:cNvPr id="53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36" name="TextShape 3"/>
          <p:cNvSpPr txBox="1"/>
          <p:nvPr/>
        </p:nvSpPr>
        <p:spPr>
          <a:xfrm>
            <a:off x="3884760" y="8685360"/>
            <a:ext cx="2971440" cy="458280"/>
          </a:xfrm>
          <a:prstGeom prst="rect">
            <a:avLst/>
          </a:prstGeom>
          <a:noFill/>
          <a:ln>
            <a:noFill/>
          </a:ln>
        </p:spPr>
        <p:txBody>
          <a:bodyPr anchor="b"/>
          <a:p>
            <a:pPr algn="r">
              <a:lnSpc>
                <a:spcPct val="100000"/>
              </a:lnSpc>
            </a:pPr>
            <a:fld id="{E0306A83-A4B6-45EC-99EB-A2E24174033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27" name="PlaceHolder 2"/>
          <p:cNvSpPr>
            <a:spLocks noGrp="1"/>
          </p:cNvSpPr>
          <p:nvPr>
            <p:ph type="body"/>
          </p:nvPr>
        </p:nvSpPr>
        <p:spPr>
          <a:xfrm>
            <a:off x="457200" y="141732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28" name="PlaceHolder 3"/>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30"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1"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2"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3" name="PlaceHolder 5"/>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35" name="PlaceHolder 2"/>
          <p:cNvSpPr>
            <a:spLocks noGrp="1"/>
          </p:cNvSpPr>
          <p:nvPr>
            <p:ph type="body"/>
          </p:nvPr>
        </p:nvSpPr>
        <p:spPr>
          <a:xfrm>
            <a:off x="4572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6" name="PlaceHolder 3"/>
          <p:cNvSpPr>
            <a:spLocks noGrp="1"/>
          </p:cNvSpPr>
          <p:nvPr>
            <p:ph type="body"/>
          </p:nvPr>
        </p:nvSpPr>
        <p:spPr>
          <a:xfrm>
            <a:off x="18234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7" name="PlaceHolder 4"/>
          <p:cNvSpPr>
            <a:spLocks noGrp="1"/>
          </p:cNvSpPr>
          <p:nvPr>
            <p:ph type="body"/>
          </p:nvPr>
        </p:nvSpPr>
        <p:spPr>
          <a:xfrm>
            <a:off x="318924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8" name="PlaceHolder 5"/>
          <p:cNvSpPr>
            <a:spLocks noGrp="1"/>
          </p:cNvSpPr>
          <p:nvPr>
            <p:ph type="body"/>
          </p:nvPr>
        </p:nvSpPr>
        <p:spPr>
          <a:xfrm>
            <a:off x="4572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39" name="PlaceHolder 6"/>
          <p:cNvSpPr>
            <a:spLocks noGrp="1"/>
          </p:cNvSpPr>
          <p:nvPr>
            <p:ph type="body"/>
          </p:nvPr>
        </p:nvSpPr>
        <p:spPr>
          <a:xfrm>
            <a:off x="18234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40" name="PlaceHolder 7"/>
          <p:cNvSpPr>
            <a:spLocks noGrp="1"/>
          </p:cNvSpPr>
          <p:nvPr>
            <p:ph type="body"/>
          </p:nvPr>
        </p:nvSpPr>
        <p:spPr>
          <a:xfrm>
            <a:off x="318924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61" name="PlaceHolder 2"/>
          <p:cNvSpPr>
            <a:spLocks noGrp="1"/>
          </p:cNvSpPr>
          <p:nvPr>
            <p:ph type="subTitle"/>
          </p:nvPr>
        </p:nvSpPr>
        <p:spPr>
          <a:xfrm>
            <a:off x="457200" y="1417320"/>
            <a:ext cx="4039920" cy="7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63" name="PlaceHolder 2"/>
          <p:cNvSpPr>
            <a:spLocks noGrp="1"/>
          </p:cNvSpPr>
          <p:nvPr>
            <p:ph type="body"/>
          </p:nvPr>
        </p:nvSpPr>
        <p:spPr>
          <a:xfrm>
            <a:off x="457200" y="1417320"/>
            <a:ext cx="403992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65"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66"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46760" y="248760"/>
            <a:ext cx="822924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70"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71"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72"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6" name="PlaceHolder 2"/>
          <p:cNvSpPr>
            <a:spLocks noGrp="1"/>
          </p:cNvSpPr>
          <p:nvPr>
            <p:ph type="subTitle"/>
          </p:nvPr>
        </p:nvSpPr>
        <p:spPr>
          <a:xfrm>
            <a:off x="457200" y="1417320"/>
            <a:ext cx="4039920" cy="7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74"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75"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76" name="PlaceHolder 4"/>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78"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79"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80" name="PlaceHolder 4"/>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82" name="PlaceHolder 2"/>
          <p:cNvSpPr>
            <a:spLocks noGrp="1"/>
          </p:cNvSpPr>
          <p:nvPr>
            <p:ph type="body"/>
          </p:nvPr>
        </p:nvSpPr>
        <p:spPr>
          <a:xfrm>
            <a:off x="457200" y="141732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83" name="PlaceHolder 3"/>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85"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86"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87"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88" name="PlaceHolder 5"/>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90" name="PlaceHolder 2"/>
          <p:cNvSpPr>
            <a:spLocks noGrp="1"/>
          </p:cNvSpPr>
          <p:nvPr>
            <p:ph type="body"/>
          </p:nvPr>
        </p:nvSpPr>
        <p:spPr>
          <a:xfrm>
            <a:off x="4572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91" name="PlaceHolder 3"/>
          <p:cNvSpPr>
            <a:spLocks noGrp="1"/>
          </p:cNvSpPr>
          <p:nvPr>
            <p:ph type="body"/>
          </p:nvPr>
        </p:nvSpPr>
        <p:spPr>
          <a:xfrm>
            <a:off x="18234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92" name="PlaceHolder 4"/>
          <p:cNvSpPr>
            <a:spLocks noGrp="1"/>
          </p:cNvSpPr>
          <p:nvPr>
            <p:ph type="body"/>
          </p:nvPr>
        </p:nvSpPr>
        <p:spPr>
          <a:xfrm>
            <a:off x="318924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93" name="PlaceHolder 5"/>
          <p:cNvSpPr>
            <a:spLocks noGrp="1"/>
          </p:cNvSpPr>
          <p:nvPr>
            <p:ph type="body"/>
          </p:nvPr>
        </p:nvSpPr>
        <p:spPr>
          <a:xfrm>
            <a:off x="4572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94" name="PlaceHolder 6"/>
          <p:cNvSpPr>
            <a:spLocks noGrp="1"/>
          </p:cNvSpPr>
          <p:nvPr>
            <p:ph type="body"/>
          </p:nvPr>
        </p:nvSpPr>
        <p:spPr>
          <a:xfrm>
            <a:off x="18234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95" name="PlaceHolder 7"/>
          <p:cNvSpPr>
            <a:spLocks noGrp="1"/>
          </p:cNvSpPr>
          <p:nvPr>
            <p:ph type="body"/>
          </p:nvPr>
        </p:nvSpPr>
        <p:spPr>
          <a:xfrm>
            <a:off x="318924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10" name="PlaceHolder 2"/>
          <p:cNvSpPr>
            <a:spLocks noGrp="1"/>
          </p:cNvSpPr>
          <p:nvPr>
            <p:ph type="subTitle"/>
          </p:nvPr>
        </p:nvSpPr>
        <p:spPr>
          <a:xfrm>
            <a:off x="457200" y="1417320"/>
            <a:ext cx="4039920" cy="7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12" name="PlaceHolder 2"/>
          <p:cNvSpPr>
            <a:spLocks noGrp="1"/>
          </p:cNvSpPr>
          <p:nvPr>
            <p:ph type="body"/>
          </p:nvPr>
        </p:nvSpPr>
        <p:spPr>
          <a:xfrm>
            <a:off x="457200" y="1417320"/>
            <a:ext cx="403992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14"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15"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8" name="PlaceHolder 2"/>
          <p:cNvSpPr>
            <a:spLocks noGrp="1"/>
          </p:cNvSpPr>
          <p:nvPr>
            <p:ph type="body"/>
          </p:nvPr>
        </p:nvSpPr>
        <p:spPr>
          <a:xfrm>
            <a:off x="457200" y="1417320"/>
            <a:ext cx="403992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446760" y="248760"/>
            <a:ext cx="822924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19"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0"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1"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23"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4"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5" name="PlaceHolder 4"/>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27"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8"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29" name="PlaceHolder 4"/>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31" name="PlaceHolder 2"/>
          <p:cNvSpPr>
            <a:spLocks noGrp="1"/>
          </p:cNvSpPr>
          <p:nvPr>
            <p:ph type="body"/>
          </p:nvPr>
        </p:nvSpPr>
        <p:spPr>
          <a:xfrm>
            <a:off x="457200" y="141732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32" name="PlaceHolder 3"/>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34"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35"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36"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37" name="PlaceHolder 5"/>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39" name="PlaceHolder 2"/>
          <p:cNvSpPr>
            <a:spLocks noGrp="1"/>
          </p:cNvSpPr>
          <p:nvPr>
            <p:ph type="body"/>
          </p:nvPr>
        </p:nvSpPr>
        <p:spPr>
          <a:xfrm>
            <a:off x="4572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40" name="PlaceHolder 3"/>
          <p:cNvSpPr>
            <a:spLocks noGrp="1"/>
          </p:cNvSpPr>
          <p:nvPr>
            <p:ph type="body"/>
          </p:nvPr>
        </p:nvSpPr>
        <p:spPr>
          <a:xfrm>
            <a:off x="18234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41" name="PlaceHolder 4"/>
          <p:cNvSpPr>
            <a:spLocks noGrp="1"/>
          </p:cNvSpPr>
          <p:nvPr>
            <p:ph type="body"/>
          </p:nvPr>
        </p:nvSpPr>
        <p:spPr>
          <a:xfrm>
            <a:off x="318924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42" name="PlaceHolder 5"/>
          <p:cNvSpPr>
            <a:spLocks noGrp="1"/>
          </p:cNvSpPr>
          <p:nvPr>
            <p:ph type="body"/>
          </p:nvPr>
        </p:nvSpPr>
        <p:spPr>
          <a:xfrm>
            <a:off x="4572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43" name="PlaceHolder 6"/>
          <p:cNvSpPr>
            <a:spLocks noGrp="1"/>
          </p:cNvSpPr>
          <p:nvPr>
            <p:ph type="body"/>
          </p:nvPr>
        </p:nvSpPr>
        <p:spPr>
          <a:xfrm>
            <a:off x="18234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44" name="PlaceHolder 7"/>
          <p:cNvSpPr>
            <a:spLocks noGrp="1"/>
          </p:cNvSpPr>
          <p:nvPr>
            <p:ph type="body"/>
          </p:nvPr>
        </p:nvSpPr>
        <p:spPr>
          <a:xfrm>
            <a:off x="318924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58" name="PlaceHolder 2"/>
          <p:cNvSpPr>
            <a:spLocks noGrp="1"/>
          </p:cNvSpPr>
          <p:nvPr>
            <p:ph type="subTitle"/>
          </p:nvPr>
        </p:nvSpPr>
        <p:spPr>
          <a:xfrm>
            <a:off x="457200" y="1417320"/>
            <a:ext cx="4039920" cy="7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60" name="PlaceHolder 2"/>
          <p:cNvSpPr>
            <a:spLocks noGrp="1"/>
          </p:cNvSpPr>
          <p:nvPr>
            <p:ph type="body"/>
          </p:nvPr>
        </p:nvSpPr>
        <p:spPr>
          <a:xfrm>
            <a:off x="457200" y="1417320"/>
            <a:ext cx="403992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0"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1"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62"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63"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46760" y="248760"/>
            <a:ext cx="822924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67"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68"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69"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71"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72"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73" name="PlaceHolder 4"/>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75"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76"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77" name="PlaceHolder 4"/>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79" name="PlaceHolder 2"/>
          <p:cNvSpPr>
            <a:spLocks noGrp="1"/>
          </p:cNvSpPr>
          <p:nvPr>
            <p:ph type="body"/>
          </p:nvPr>
        </p:nvSpPr>
        <p:spPr>
          <a:xfrm>
            <a:off x="457200" y="141732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0" name="PlaceHolder 3"/>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82"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3"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4"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5" name="PlaceHolder 5"/>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87" name="PlaceHolder 2"/>
          <p:cNvSpPr>
            <a:spLocks noGrp="1"/>
          </p:cNvSpPr>
          <p:nvPr>
            <p:ph type="body"/>
          </p:nvPr>
        </p:nvSpPr>
        <p:spPr>
          <a:xfrm>
            <a:off x="4572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8" name="PlaceHolder 3"/>
          <p:cNvSpPr>
            <a:spLocks noGrp="1"/>
          </p:cNvSpPr>
          <p:nvPr>
            <p:ph type="body"/>
          </p:nvPr>
        </p:nvSpPr>
        <p:spPr>
          <a:xfrm>
            <a:off x="182340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89" name="PlaceHolder 4"/>
          <p:cNvSpPr>
            <a:spLocks noGrp="1"/>
          </p:cNvSpPr>
          <p:nvPr>
            <p:ph type="body"/>
          </p:nvPr>
        </p:nvSpPr>
        <p:spPr>
          <a:xfrm>
            <a:off x="3189240" y="141732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90" name="PlaceHolder 5"/>
          <p:cNvSpPr>
            <a:spLocks noGrp="1"/>
          </p:cNvSpPr>
          <p:nvPr>
            <p:ph type="body"/>
          </p:nvPr>
        </p:nvSpPr>
        <p:spPr>
          <a:xfrm>
            <a:off x="4572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91" name="PlaceHolder 6"/>
          <p:cNvSpPr>
            <a:spLocks noGrp="1"/>
          </p:cNvSpPr>
          <p:nvPr>
            <p:ph type="body"/>
          </p:nvPr>
        </p:nvSpPr>
        <p:spPr>
          <a:xfrm>
            <a:off x="182340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92" name="PlaceHolder 7"/>
          <p:cNvSpPr>
            <a:spLocks noGrp="1"/>
          </p:cNvSpPr>
          <p:nvPr>
            <p:ph type="body"/>
          </p:nvPr>
        </p:nvSpPr>
        <p:spPr>
          <a:xfrm>
            <a:off x="3189240" y="1791360"/>
            <a:ext cx="130068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46760" y="248760"/>
            <a:ext cx="822924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5"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16" name="PlaceHolder 3"/>
          <p:cNvSpPr>
            <a:spLocks noGrp="1"/>
          </p:cNvSpPr>
          <p:nvPr>
            <p:ph type="body"/>
          </p:nvPr>
        </p:nvSpPr>
        <p:spPr>
          <a:xfrm>
            <a:off x="252756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17" name="PlaceHolder 4"/>
          <p:cNvSpPr>
            <a:spLocks noGrp="1"/>
          </p:cNvSpPr>
          <p:nvPr>
            <p:ph type="body"/>
          </p:nvPr>
        </p:nvSpPr>
        <p:spPr>
          <a:xfrm>
            <a:off x="45720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19" name="PlaceHolder 2"/>
          <p:cNvSpPr>
            <a:spLocks noGrp="1"/>
          </p:cNvSpPr>
          <p:nvPr>
            <p:ph type="body"/>
          </p:nvPr>
        </p:nvSpPr>
        <p:spPr>
          <a:xfrm>
            <a:off x="457200" y="1417320"/>
            <a:ext cx="1971360" cy="715680"/>
          </a:xfrm>
          <a:prstGeom prst="rect">
            <a:avLst/>
          </a:prstGeom>
        </p:spPr>
        <p:txBody>
          <a:bodyPr lIns="0" rIns="0" tIns="0" bIns="0">
            <a:normAutofit/>
          </a:bodyPr>
          <a:p>
            <a:endParaRPr b="0" lang="tr-TR" sz="3200" spc="-1" strike="noStrike">
              <a:solidFill>
                <a:srgbClr val="000000"/>
              </a:solidFill>
              <a:latin typeface="Calibri"/>
            </a:endParaRPr>
          </a:p>
        </p:txBody>
      </p:sp>
      <p:sp>
        <p:nvSpPr>
          <p:cNvPr id="20"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21" name="PlaceHolder 4"/>
          <p:cNvSpPr>
            <a:spLocks noGrp="1"/>
          </p:cNvSpPr>
          <p:nvPr>
            <p:ph type="body"/>
          </p:nvPr>
        </p:nvSpPr>
        <p:spPr>
          <a:xfrm>
            <a:off x="2527560" y="179136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46760" y="248760"/>
            <a:ext cx="8229240" cy="952200"/>
          </a:xfrm>
          <a:prstGeom prst="rect">
            <a:avLst/>
          </a:prstGeom>
        </p:spPr>
        <p:txBody>
          <a:bodyPr lIns="0" rIns="0" tIns="0" bIns="0" anchor="ctr"/>
          <a:p>
            <a:endParaRPr b="0" lang="tr-TR" sz="1800" spc="-1" strike="noStrike">
              <a:solidFill>
                <a:srgbClr val="000000"/>
              </a:solidFill>
              <a:latin typeface="Calibri"/>
            </a:endParaRPr>
          </a:p>
        </p:txBody>
      </p:sp>
      <p:sp>
        <p:nvSpPr>
          <p:cNvPr id="23" name="PlaceHolder 2"/>
          <p:cNvSpPr>
            <a:spLocks noGrp="1"/>
          </p:cNvSpPr>
          <p:nvPr>
            <p:ph type="body"/>
          </p:nvPr>
        </p:nvSpPr>
        <p:spPr>
          <a:xfrm>
            <a:off x="45720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24" name="PlaceHolder 3"/>
          <p:cNvSpPr>
            <a:spLocks noGrp="1"/>
          </p:cNvSpPr>
          <p:nvPr>
            <p:ph type="body"/>
          </p:nvPr>
        </p:nvSpPr>
        <p:spPr>
          <a:xfrm>
            <a:off x="2527560" y="1417320"/>
            <a:ext cx="1971360" cy="341280"/>
          </a:xfrm>
          <a:prstGeom prst="rect">
            <a:avLst/>
          </a:prstGeom>
        </p:spPr>
        <p:txBody>
          <a:bodyPr lIns="0" rIns="0" tIns="0" bIns="0">
            <a:normAutofit/>
          </a:bodyPr>
          <a:p>
            <a:endParaRPr b="0" lang="tr-TR" sz="3200" spc="-1" strike="noStrike">
              <a:solidFill>
                <a:srgbClr val="000000"/>
              </a:solidFill>
              <a:latin typeface="Calibri"/>
            </a:endParaRPr>
          </a:p>
        </p:txBody>
      </p:sp>
      <p:sp>
        <p:nvSpPr>
          <p:cNvPr id="25" name="PlaceHolder 4"/>
          <p:cNvSpPr>
            <a:spLocks noGrp="1"/>
          </p:cNvSpPr>
          <p:nvPr>
            <p:ph type="body"/>
          </p:nvPr>
        </p:nvSpPr>
        <p:spPr>
          <a:xfrm>
            <a:off x="457200" y="1791360"/>
            <a:ext cx="4039920" cy="341280"/>
          </a:xfrm>
          <a:prstGeom prst="rect">
            <a:avLst/>
          </a:prstGeom>
        </p:spPr>
        <p:txBody>
          <a:bodyPr lIns="0" rIns="0" tIns="0" bIns="0">
            <a:normAutofit/>
          </a:bodyPr>
          <a:p>
            <a:endParaRPr b="0" lang="tr-TR"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8.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8e1"/>
        </a:solidFill>
      </p:bgPr>
    </p:bg>
    <p:spTree>
      <p:nvGrpSpPr>
        <p:cNvPr id="1" name=""/>
        <p:cNvGrpSpPr/>
        <p:nvPr/>
      </p:nvGrpSpPr>
      <p:grpSpPr>
        <a:xfrm>
          <a:off x="0" y="0"/>
          <a:ext cx="0" cy="0"/>
          <a:chOff x="0" y="0"/>
          <a:chExt cx="0" cy="0"/>
        </a:xfrm>
      </p:grpSpPr>
      <p:sp>
        <p:nvSpPr>
          <p:cNvPr id="0" name="CustomShape 1"/>
          <p:cNvSpPr/>
          <p:nvPr/>
        </p:nvSpPr>
        <p:spPr>
          <a:xfrm>
            <a:off x="4428000" y="1394280"/>
            <a:ext cx="1842840" cy="1842840"/>
          </a:xfrm>
          <a:prstGeom prst="ellipse">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 name="PlaceHolder 2"/>
          <p:cNvSpPr>
            <a:spLocks noGrp="1"/>
          </p:cNvSpPr>
          <p:nvPr>
            <p:ph type="title"/>
          </p:nvPr>
        </p:nvSpPr>
        <p:spPr>
          <a:xfrm>
            <a:off x="323640" y="2857680"/>
            <a:ext cx="7772040" cy="1224720"/>
          </a:xfrm>
          <a:prstGeom prst="rect">
            <a:avLst/>
          </a:prstGeom>
        </p:spPr>
        <p:txBody>
          <a:bodyPr anchor="ctr">
            <a:normAutofit/>
          </a:bodyPr>
          <a:p>
            <a:pPr>
              <a:lnSpc>
                <a:spcPct val="100000"/>
              </a:lnSpc>
            </a:pPr>
            <a:r>
              <a:rPr b="0" lang="tr-TR" sz="4400" spc="-1" strike="noStrike">
                <a:solidFill>
                  <a:srgbClr val="ffffff"/>
                </a:solidFill>
                <a:latin typeface="Calibri"/>
              </a:rPr>
              <a:t>Click </a:t>
            </a:r>
            <a:r>
              <a:rPr b="0" lang="tr-TR" sz="4400" spc="-1" strike="noStrike">
                <a:solidFill>
                  <a:srgbClr val="ffffff"/>
                </a:solidFill>
                <a:latin typeface="Calibri"/>
              </a:rPr>
              <a:t>to </a:t>
            </a:r>
            <a:r>
              <a:rPr b="0" lang="tr-TR" sz="4400" spc="-1" strike="noStrike">
                <a:solidFill>
                  <a:srgbClr val="ffffff"/>
                </a:solidFill>
                <a:latin typeface="Calibri"/>
              </a:rPr>
              <a:t>edit </a:t>
            </a:r>
            <a:r>
              <a:rPr b="0" lang="tr-TR" sz="4400" spc="-1" strike="noStrike">
                <a:solidFill>
                  <a:srgbClr val="ffffff"/>
                </a:solidFill>
                <a:latin typeface="Calibri"/>
              </a:rPr>
              <a:t>Mast</a:t>
            </a:r>
            <a:r>
              <a:rPr b="0" lang="tr-TR" sz="4400" spc="-1" strike="noStrike">
                <a:solidFill>
                  <a:srgbClr val="ffffff"/>
                </a:solidFill>
                <a:latin typeface="Calibri"/>
              </a:rPr>
              <a:t>er </a:t>
            </a:r>
            <a:r>
              <a:rPr b="0" lang="tr-TR" sz="4400" spc="-1" strike="noStrike">
                <a:solidFill>
                  <a:srgbClr val="ffffff"/>
                </a:solidFill>
                <a:latin typeface="Calibri"/>
              </a:rPr>
              <a:t>title </a:t>
            </a:r>
            <a:r>
              <a:rPr b="0" lang="tr-TR" sz="4400" spc="-1" strike="noStrike">
                <a:solidFill>
                  <a:srgbClr val="ffffff"/>
                </a:solidFill>
                <a:latin typeface="Calibri"/>
              </a:rPr>
              <a:t>style</a:t>
            </a:r>
            <a:endParaRPr b="0" lang="tr-TR" sz="4400" spc="-1" strike="noStrike">
              <a:solidFill>
                <a:srgbClr val="000000"/>
              </a:solidFill>
              <a:latin typeface="Calibri"/>
            </a:endParaRPr>
          </a:p>
        </p:txBody>
      </p:sp>
      <p:sp>
        <p:nvSpPr>
          <p:cNvPr id="2" name="CustomShape 3"/>
          <p:cNvSpPr/>
          <p:nvPr/>
        </p:nvSpPr>
        <p:spPr>
          <a:xfrm>
            <a:off x="0" y="0"/>
            <a:ext cx="9143640" cy="300132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pic>
        <p:nvPicPr>
          <p:cNvPr id="3" name="Picture 3" descr=""/>
          <p:cNvPicPr/>
          <p:nvPr/>
        </p:nvPicPr>
        <p:blipFill>
          <a:blip r:embed="rId2"/>
          <a:stretch/>
        </p:blipFill>
        <p:spPr>
          <a:xfrm>
            <a:off x="5004000" y="730080"/>
            <a:ext cx="3841560" cy="2268000"/>
          </a:xfrm>
          <a:prstGeom prst="rect">
            <a:avLst/>
          </a:prstGeom>
          <a:ln>
            <a:noFill/>
          </a:ln>
        </p:spPr>
      </p:pic>
      <p:sp>
        <p:nvSpPr>
          <p:cNvPr id="4" name="PlaceHolder 4"/>
          <p:cNvSpPr>
            <a:spLocks noGrp="1"/>
          </p:cNvSpPr>
          <p:nvPr>
            <p:ph type="body"/>
          </p:nvPr>
        </p:nvSpPr>
        <p:spPr>
          <a:xfrm>
            <a:off x="457200" y="1337040"/>
            <a:ext cx="8229240" cy="3314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Calibri"/>
              </a:rPr>
              <a:t>Click to edit the outline text format</a:t>
            </a:r>
            <a:endParaRPr b="0" lang="tr-T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400" spc="-1" strike="noStrike">
                <a:solidFill>
                  <a:srgbClr val="000000"/>
                </a:solidFill>
                <a:latin typeface="Calibri"/>
              </a:rPr>
              <a:t>Second Outline Level</a:t>
            </a:r>
            <a:endParaRPr b="0" lang="tr-T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2000" spc="-1" strike="noStrike">
                <a:solidFill>
                  <a:srgbClr val="000000"/>
                </a:solidFill>
                <a:latin typeface="Calibri"/>
              </a:rPr>
              <a:t>Third Outline Level</a:t>
            </a:r>
            <a:endParaRPr b="0" lang="tr-T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Calibri"/>
              </a:rPr>
              <a:t>Fourth Outline Level</a:t>
            </a:r>
            <a:endParaRPr b="0" lang="tr-T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572040" y="121320"/>
            <a:ext cx="1086480" cy="1086480"/>
          </a:xfrm>
          <a:prstGeom prst="ellipse">
            <a:avLst/>
          </a:prstGeom>
          <a:solidFill>
            <a:srgbClr val="00a8e1"/>
          </a:solidFill>
          <a:ln w="9360">
            <a:noFill/>
          </a:ln>
          <a:effectLst>
            <a:outerShdw dist="23040" dir="5400000">
              <a:srgbClr val="000000">
                <a:alpha val="35000"/>
              </a:srgbClr>
            </a:outerShdw>
          </a:effectLst>
        </p:spPr>
        <p:style>
          <a:lnRef idx="0"/>
          <a:fillRef idx="0"/>
          <a:effectRef idx="0"/>
          <a:fontRef idx="minor"/>
        </p:style>
      </p:sp>
      <p:sp>
        <p:nvSpPr>
          <p:cNvPr id="42" name="PlaceHolder 2"/>
          <p:cNvSpPr>
            <a:spLocks noGrp="1"/>
          </p:cNvSpPr>
          <p:nvPr>
            <p:ph type="body"/>
          </p:nvPr>
        </p:nvSpPr>
        <p:spPr>
          <a:xfrm>
            <a:off x="457200" y="1417320"/>
            <a:ext cx="4039920" cy="715680"/>
          </a:xfrm>
          <a:prstGeom prst="rect">
            <a:avLst/>
          </a:prstGeom>
        </p:spPr>
        <p:txBody>
          <a:bodyPr anchor="b"/>
          <a:p>
            <a:pPr marL="432000" indent="-324000">
              <a:lnSpc>
                <a:spcPct val="100000"/>
              </a:lnSpc>
              <a:spcBef>
                <a:spcPts val="479"/>
              </a:spcBef>
              <a:buClr>
                <a:srgbClr val="000000"/>
              </a:buClr>
              <a:buSzPct val="45000"/>
              <a:buFont typeface="Wingdings" charset="2"/>
              <a:buChar char=""/>
            </a:pPr>
            <a:r>
              <a:rPr b="1" lang="tr-TR" sz="2400" spc="-1" strike="noStrike">
                <a:solidFill>
                  <a:srgbClr val="3a4a58"/>
                </a:solidFill>
                <a:latin typeface="Corbel"/>
              </a:rPr>
              <a:t>Click to edit Master text styles</a:t>
            </a:r>
            <a:endParaRPr b="0" lang="tr-TR" sz="2400" spc="-1" strike="noStrike">
              <a:solidFill>
                <a:srgbClr val="000000"/>
              </a:solidFill>
              <a:latin typeface="Calibri"/>
            </a:endParaRPr>
          </a:p>
        </p:txBody>
      </p:sp>
      <p:sp>
        <p:nvSpPr>
          <p:cNvPr id="43" name="PlaceHolder 3"/>
          <p:cNvSpPr>
            <a:spLocks noGrp="1"/>
          </p:cNvSpPr>
          <p:nvPr>
            <p:ph type="body"/>
          </p:nvPr>
        </p:nvSpPr>
        <p:spPr>
          <a:xfrm>
            <a:off x="457200" y="2172600"/>
            <a:ext cx="4039920" cy="2629080"/>
          </a:xfrm>
          <a:prstGeom prst="rect">
            <a:avLst/>
          </a:prstGeom>
        </p:spPr>
        <p:txBody>
          <a:bodyPr>
            <a:normAutofit/>
          </a:bodyPr>
          <a:p>
            <a:pPr>
              <a:lnSpc>
                <a:spcPct val="100000"/>
              </a:lnSpc>
              <a:spcBef>
                <a:spcPts val="561"/>
              </a:spcBef>
              <a:buBlip>
                <a:blip r:embed="rId2"/>
              </a:buBlip>
            </a:pPr>
            <a:r>
              <a:rPr b="0" lang="tr-TR" sz="2800" spc="-1" strike="noStrike">
                <a:solidFill>
                  <a:srgbClr val="3a4a58"/>
                </a:solidFill>
                <a:latin typeface="Corbel"/>
              </a:rPr>
              <a:t>Click to edit Master text styles</a:t>
            </a:r>
            <a:endParaRPr b="0" lang="tr-TR" sz="2800" spc="-1" strike="noStrike">
              <a:solidFill>
                <a:srgbClr val="000000"/>
              </a:solidFill>
              <a:latin typeface="Calibri"/>
            </a:endParaRPr>
          </a:p>
          <a:p>
            <a:pPr lvl="1" marL="743040" indent="-285480">
              <a:lnSpc>
                <a:spcPct val="100000"/>
              </a:lnSpc>
              <a:spcBef>
                <a:spcPts val="479"/>
              </a:spcBef>
              <a:buBlip>
                <a:blip r:embed="rId3"/>
              </a:buBlip>
            </a:pPr>
            <a:r>
              <a:rPr b="0" lang="tr-TR" sz="2400" spc="-1" strike="noStrike">
                <a:solidFill>
                  <a:srgbClr val="3a4a58"/>
                </a:solidFill>
                <a:latin typeface="Corbel"/>
              </a:rPr>
              <a:t>Second level</a:t>
            </a:r>
            <a:endParaRPr b="0" lang="tr-TR" sz="2400" spc="-1" strike="noStrike">
              <a:solidFill>
                <a:srgbClr val="000000"/>
              </a:solidFill>
              <a:latin typeface="Calibri"/>
            </a:endParaRPr>
          </a:p>
          <a:p>
            <a:pPr lvl="2" marL="1143000" indent="-228240">
              <a:lnSpc>
                <a:spcPct val="100000"/>
              </a:lnSpc>
              <a:spcBef>
                <a:spcPts val="400"/>
              </a:spcBef>
              <a:buBlip>
                <a:blip r:embed="rId4"/>
              </a:buBlip>
            </a:pPr>
            <a:r>
              <a:rPr b="0" lang="tr-TR" sz="2000" spc="-1" strike="noStrike">
                <a:solidFill>
                  <a:srgbClr val="3a4a58"/>
                </a:solidFill>
                <a:latin typeface="Corbel"/>
              </a:rPr>
              <a:t>Third level</a:t>
            </a:r>
            <a:endParaRPr b="0" lang="tr-TR" sz="2000" spc="-1" strike="noStrike">
              <a:solidFill>
                <a:srgbClr val="000000"/>
              </a:solidFill>
              <a:latin typeface="Calibri"/>
            </a:endParaRPr>
          </a:p>
          <a:p>
            <a:pPr lvl="3" marL="1600200" indent="-228240">
              <a:lnSpc>
                <a:spcPct val="100000"/>
              </a:lnSpc>
              <a:spcBef>
                <a:spcPts val="360"/>
              </a:spcBef>
              <a:buBlip>
                <a:blip r:embed="rId5"/>
              </a:buBlip>
            </a:pPr>
            <a:r>
              <a:rPr b="0" lang="tr-TR" sz="1800" spc="-1" strike="noStrike">
                <a:solidFill>
                  <a:srgbClr val="3a4a58"/>
                </a:solidFill>
                <a:latin typeface="Corbel"/>
              </a:rPr>
              <a:t>Fourth level</a:t>
            </a:r>
            <a:endParaRPr b="0" lang="tr-TR" sz="1800" spc="-1" strike="noStrike">
              <a:solidFill>
                <a:srgbClr val="000000"/>
              </a:solidFill>
              <a:latin typeface="Calibri"/>
            </a:endParaRPr>
          </a:p>
          <a:p>
            <a:pPr lvl="4" marL="2057400" indent="-228240">
              <a:lnSpc>
                <a:spcPct val="100000"/>
              </a:lnSpc>
              <a:spcBef>
                <a:spcPts val="360"/>
              </a:spcBef>
              <a:buBlip>
                <a:blip r:embed="rId6"/>
              </a:buBlip>
            </a:pPr>
            <a:r>
              <a:rPr b="0" lang="tr-TR" sz="1800" spc="-1" strike="noStrike">
                <a:solidFill>
                  <a:srgbClr val="3a4a58"/>
                </a:solidFill>
                <a:latin typeface="Corbel"/>
              </a:rPr>
              <a:t>Fifth level</a:t>
            </a:r>
            <a:endParaRPr b="0" lang="tr-TR" sz="1800" spc="-1" strike="noStrike">
              <a:solidFill>
                <a:srgbClr val="000000"/>
              </a:solidFill>
              <a:latin typeface="Calibri"/>
            </a:endParaRPr>
          </a:p>
        </p:txBody>
      </p:sp>
      <p:sp>
        <p:nvSpPr>
          <p:cNvPr id="44" name="PlaceHolder 4"/>
          <p:cNvSpPr>
            <a:spLocks noGrp="1"/>
          </p:cNvSpPr>
          <p:nvPr>
            <p:ph type="body"/>
          </p:nvPr>
        </p:nvSpPr>
        <p:spPr>
          <a:xfrm>
            <a:off x="4645080" y="1417320"/>
            <a:ext cx="4041360" cy="713880"/>
          </a:xfrm>
          <a:prstGeom prst="rect">
            <a:avLst/>
          </a:prstGeom>
        </p:spPr>
        <p:txBody>
          <a:bodyPr anchor="b"/>
          <a:p>
            <a:pPr>
              <a:lnSpc>
                <a:spcPct val="100000"/>
              </a:lnSpc>
              <a:spcBef>
                <a:spcPts val="479"/>
              </a:spcBef>
            </a:pPr>
            <a:r>
              <a:rPr b="1" lang="tr-TR" sz="2400" spc="-1" strike="noStrike">
                <a:solidFill>
                  <a:srgbClr val="3a4a58"/>
                </a:solidFill>
                <a:latin typeface="Corbel"/>
              </a:rPr>
              <a:t>Click to edit Master text styles</a:t>
            </a:r>
            <a:endParaRPr b="0" lang="tr-TR" sz="2400" spc="-1" strike="noStrike">
              <a:solidFill>
                <a:srgbClr val="000000"/>
              </a:solidFill>
              <a:latin typeface="Calibri"/>
            </a:endParaRPr>
          </a:p>
        </p:txBody>
      </p:sp>
      <p:sp>
        <p:nvSpPr>
          <p:cNvPr id="45" name="PlaceHolder 5"/>
          <p:cNvSpPr>
            <a:spLocks noGrp="1"/>
          </p:cNvSpPr>
          <p:nvPr>
            <p:ph type="body"/>
          </p:nvPr>
        </p:nvSpPr>
        <p:spPr>
          <a:xfrm>
            <a:off x="4645080" y="2131560"/>
            <a:ext cx="4041360" cy="2669760"/>
          </a:xfrm>
          <a:prstGeom prst="rect">
            <a:avLst/>
          </a:prstGeom>
        </p:spPr>
        <p:txBody>
          <a:bodyPr>
            <a:normAutofit/>
          </a:bodyPr>
          <a:p>
            <a:pPr marL="343080" indent="-342720">
              <a:lnSpc>
                <a:spcPct val="100000"/>
              </a:lnSpc>
              <a:spcBef>
                <a:spcPts val="561"/>
              </a:spcBef>
              <a:buBlip>
                <a:blip r:embed="rId7"/>
              </a:buBlip>
            </a:pPr>
            <a:r>
              <a:rPr b="0" lang="tr-TR" sz="2800" spc="-1" strike="noStrike">
                <a:solidFill>
                  <a:srgbClr val="3a4a58"/>
                </a:solidFill>
                <a:latin typeface="Corbel"/>
              </a:rPr>
              <a:t>Click to edit Master text styles</a:t>
            </a:r>
            <a:endParaRPr b="0" lang="tr-TR" sz="2800" spc="-1" strike="noStrike">
              <a:solidFill>
                <a:srgbClr val="000000"/>
              </a:solidFill>
              <a:latin typeface="Calibri"/>
            </a:endParaRPr>
          </a:p>
          <a:p>
            <a:pPr lvl="1" marL="743040" indent="-285480">
              <a:lnSpc>
                <a:spcPct val="100000"/>
              </a:lnSpc>
              <a:spcBef>
                <a:spcPts val="479"/>
              </a:spcBef>
              <a:buBlip>
                <a:blip r:embed="rId8"/>
              </a:buBlip>
            </a:pPr>
            <a:r>
              <a:rPr b="0" lang="tr-TR" sz="2400" spc="-1" strike="noStrike">
                <a:solidFill>
                  <a:srgbClr val="3a4a58"/>
                </a:solidFill>
                <a:latin typeface="Corbel"/>
              </a:rPr>
              <a:t>Second level</a:t>
            </a:r>
            <a:endParaRPr b="0" lang="tr-TR" sz="2400" spc="-1" strike="noStrike">
              <a:solidFill>
                <a:srgbClr val="000000"/>
              </a:solidFill>
              <a:latin typeface="Calibri"/>
            </a:endParaRPr>
          </a:p>
          <a:p>
            <a:pPr lvl="2" marL="1143000" indent="-228240">
              <a:lnSpc>
                <a:spcPct val="100000"/>
              </a:lnSpc>
              <a:spcBef>
                <a:spcPts val="400"/>
              </a:spcBef>
              <a:buBlip>
                <a:blip r:embed="rId9"/>
              </a:buBlip>
            </a:pPr>
            <a:r>
              <a:rPr b="0" lang="tr-TR" sz="2000" spc="-1" strike="noStrike">
                <a:solidFill>
                  <a:srgbClr val="3a4a58"/>
                </a:solidFill>
                <a:latin typeface="Corbel"/>
              </a:rPr>
              <a:t>Third level</a:t>
            </a:r>
            <a:endParaRPr b="0" lang="tr-TR" sz="2000" spc="-1" strike="noStrike">
              <a:solidFill>
                <a:srgbClr val="000000"/>
              </a:solidFill>
              <a:latin typeface="Calibri"/>
            </a:endParaRPr>
          </a:p>
          <a:p>
            <a:pPr lvl="3" marL="1600200" indent="-228240">
              <a:lnSpc>
                <a:spcPct val="100000"/>
              </a:lnSpc>
              <a:spcBef>
                <a:spcPts val="360"/>
              </a:spcBef>
              <a:buBlip>
                <a:blip r:embed="rId10"/>
              </a:buBlip>
            </a:pPr>
            <a:r>
              <a:rPr b="0" lang="tr-TR" sz="1800" spc="-1" strike="noStrike">
                <a:solidFill>
                  <a:srgbClr val="3a4a58"/>
                </a:solidFill>
                <a:latin typeface="Corbel"/>
              </a:rPr>
              <a:t>Fourth level</a:t>
            </a:r>
            <a:endParaRPr b="0" lang="tr-TR" sz="1800" spc="-1" strike="noStrike">
              <a:solidFill>
                <a:srgbClr val="000000"/>
              </a:solidFill>
              <a:latin typeface="Calibri"/>
            </a:endParaRPr>
          </a:p>
          <a:p>
            <a:pPr lvl="4" marL="2057400" indent="-228240">
              <a:lnSpc>
                <a:spcPct val="100000"/>
              </a:lnSpc>
              <a:spcBef>
                <a:spcPts val="360"/>
              </a:spcBef>
              <a:buBlip>
                <a:blip r:embed="rId11"/>
              </a:buBlip>
            </a:pPr>
            <a:r>
              <a:rPr b="0" lang="tr-TR" sz="1800" spc="-1" strike="noStrike">
                <a:solidFill>
                  <a:srgbClr val="3a4a58"/>
                </a:solidFill>
                <a:latin typeface="Corbel"/>
              </a:rPr>
              <a:t>Fifth level</a:t>
            </a:r>
            <a:endParaRPr b="0" lang="tr-TR" sz="1800" spc="-1" strike="noStrike">
              <a:solidFill>
                <a:srgbClr val="000000"/>
              </a:solidFill>
              <a:latin typeface="Calibri"/>
            </a:endParaRPr>
          </a:p>
        </p:txBody>
      </p:sp>
      <p:sp>
        <p:nvSpPr>
          <p:cNvPr id="46" name="CustomShape 6"/>
          <p:cNvSpPr/>
          <p:nvPr/>
        </p:nvSpPr>
        <p:spPr>
          <a:xfrm>
            <a:off x="0" y="-1440"/>
            <a:ext cx="9143640" cy="1058400"/>
          </a:xfrm>
          <a:prstGeom prst="rect">
            <a:avLst/>
          </a:prstGeom>
          <a:solidFill>
            <a:srgbClr val="00a8e1"/>
          </a:solidFill>
          <a:ln w="9360">
            <a:noFill/>
          </a:ln>
          <a:effectLst>
            <a:outerShdw dist="23040" dir="5400000">
              <a:srgbClr val="000000">
                <a:alpha val="35000"/>
              </a:srgbClr>
            </a:outerShdw>
          </a:effectLst>
        </p:spPr>
        <p:style>
          <a:lnRef idx="0"/>
          <a:fillRef idx="0"/>
          <a:effectRef idx="0"/>
          <a:fontRef idx="minor"/>
        </p:style>
      </p:sp>
      <p:sp>
        <p:nvSpPr>
          <p:cNvPr id="47" name="PlaceHolder 7"/>
          <p:cNvSpPr>
            <a:spLocks noGrp="1"/>
          </p:cNvSpPr>
          <p:nvPr>
            <p:ph type="title"/>
          </p:nvPr>
        </p:nvSpPr>
        <p:spPr>
          <a:xfrm>
            <a:off x="446760" y="248760"/>
            <a:ext cx="8229240" cy="952200"/>
          </a:xfrm>
          <a:prstGeom prst="rect">
            <a:avLst/>
          </a:prstGeom>
        </p:spPr>
        <p:txBody>
          <a:bodyPr anchor="ctr">
            <a:normAutofit/>
          </a:bodyPr>
          <a:p>
            <a:pPr>
              <a:lnSpc>
                <a:spcPct val="100000"/>
              </a:lnSpc>
            </a:pPr>
            <a:r>
              <a:rPr b="0" lang="tr-TR" sz="4400" spc="-1" strike="noStrike">
                <a:solidFill>
                  <a:srgbClr val="ffffff"/>
                </a:solidFill>
                <a:latin typeface="Calibri"/>
              </a:rPr>
              <a:t>Click </a:t>
            </a:r>
            <a:r>
              <a:rPr b="0" lang="tr-TR" sz="4400" spc="-1" strike="noStrike">
                <a:solidFill>
                  <a:srgbClr val="ffffff"/>
                </a:solidFill>
                <a:latin typeface="Calibri"/>
              </a:rPr>
              <a:t>to </a:t>
            </a:r>
            <a:r>
              <a:rPr b="0" lang="tr-TR" sz="4400" spc="-1" strike="noStrike">
                <a:solidFill>
                  <a:srgbClr val="ffffff"/>
                </a:solidFill>
                <a:latin typeface="Calibri"/>
              </a:rPr>
              <a:t>edit </a:t>
            </a:r>
            <a:r>
              <a:rPr b="0" lang="tr-TR" sz="4400" spc="-1" strike="noStrike">
                <a:solidFill>
                  <a:srgbClr val="ffffff"/>
                </a:solidFill>
                <a:latin typeface="Calibri"/>
              </a:rPr>
              <a:t>Mast</a:t>
            </a:r>
            <a:r>
              <a:rPr b="0" lang="tr-TR" sz="4400" spc="-1" strike="noStrike">
                <a:solidFill>
                  <a:srgbClr val="ffffff"/>
                </a:solidFill>
                <a:latin typeface="Calibri"/>
              </a:rPr>
              <a:t>er </a:t>
            </a:r>
            <a:r>
              <a:rPr b="0" lang="tr-TR" sz="4400" spc="-1" strike="noStrike">
                <a:solidFill>
                  <a:srgbClr val="ffffff"/>
                </a:solidFill>
                <a:latin typeface="Calibri"/>
              </a:rPr>
              <a:t>title </a:t>
            </a:r>
            <a:r>
              <a:rPr b="0" lang="tr-TR" sz="4400" spc="-1" strike="noStrike">
                <a:solidFill>
                  <a:srgbClr val="ffffff"/>
                </a:solidFill>
                <a:latin typeface="Calibri"/>
              </a:rPr>
              <a:t>style</a:t>
            </a:r>
            <a:endParaRPr b="0" lang="tr-TR" sz="4400" spc="-1" strike="noStrike">
              <a:solidFill>
                <a:srgbClr val="000000"/>
              </a:solidFill>
              <a:latin typeface="Calibri"/>
            </a:endParaRPr>
          </a:p>
        </p:txBody>
      </p:sp>
      <p:grpSp>
        <p:nvGrpSpPr>
          <p:cNvPr id="48" name="Group 8"/>
          <p:cNvGrpSpPr/>
          <p:nvPr/>
        </p:nvGrpSpPr>
        <p:grpSpPr>
          <a:xfrm>
            <a:off x="-2160" y="4682160"/>
            <a:ext cx="9160920" cy="1032480"/>
            <a:chOff x="-2160" y="4682160"/>
            <a:chExt cx="9160920" cy="1032480"/>
          </a:xfrm>
        </p:grpSpPr>
        <p:sp>
          <p:nvSpPr>
            <p:cNvPr id="49" name="CustomShape 9"/>
            <p:cNvSpPr/>
            <p:nvPr/>
          </p:nvSpPr>
          <p:spPr>
            <a:xfrm>
              <a:off x="6828480" y="4682160"/>
              <a:ext cx="911520" cy="911520"/>
            </a:xfrm>
            <a:prstGeom prst="ellipse">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50" name="CustomShape 10"/>
            <p:cNvSpPr/>
            <p:nvPr/>
          </p:nvSpPr>
          <p:spPr>
            <a:xfrm>
              <a:off x="-2160" y="4889160"/>
              <a:ext cx="9143640" cy="82548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51" name="CustomShape 11"/>
            <p:cNvSpPr/>
            <p:nvPr/>
          </p:nvSpPr>
          <p:spPr>
            <a:xfrm>
              <a:off x="684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52" name="CustomShape 12"/>
            <p:cNvSpPr/>
            <p:nvPr/>
          </p:nvSpPr>
          <p:spPr>
            <a:xfrm>
              <a:off x="16153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53" name="CustomShape 13"/>
            <p:cNvSpPr/>
            <p:nvPr/>
          </p:nvSpPr>
          <p:spPr>
            <a:xfrm>
              <a:off x="32371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54" name="CustomShape 14"/>
            <p:cNvSpPr/>
            <p:nvPr/>
          </p:nvSpPr>
          <p:spPr>
            <a:xfrm>
              <a:off x="485928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pic>
          <p:nvPicPr>
            <p:cNvPr id="55" name="Picture 12" descr=""/>
            <p:cNvPicPr/>
            <p:nvPr/>
          </p:nvPicPr>
          <p:blipFill>
            <a:blip r:embed="rId12"/>
            <a:stretch/>
          </p:blipFill>
          <p:spPr>
            <a:xfrm>
              <a:off x="1731240" y="4912560"/>
              <a:ext cx="1368720" cy="789480"/>
            </a:xfrm>
            <a:prstGeom prst="rect">
              <a:avLst/>
            </a:prstGeom>
            <a:ln>
              <a:noFill/>
            </a:ln>
          </p:spPr>
        </p:pic>
        <p:pic>
          <p:nvPicPr>
            <p:cNvPr id="56" name="Picture 13" descr=""/>
            <p:cNvPicPr/>
            <p:nvPr/>
          </p:nvPicPr>
          <p:blipFill>
            <a:blip r:embed="rId13"/>
            <a:stretch/>
          </p:blipFill>
          <p:spPr>
            <a:xfrm>
              <a:off x="3334680" y="4908240"/>
              <a:ext cx="1368720" cy="789480"/>
            </a:xfrm>
            <a:prstGeom prst="rect">
              <a:avLst/>
            </a:prstGeom>
            <a:ln>
              <a:noFill/>
            </a:ln>
          </p:spPr>
        </p:pic>
        <p:pic>
          <p:nvPicPr>
            <p:cNvPr id="57" name="Picture 14" descr=""/>
            <p:cNvPicPr/>
            <p:nvPr/>
          </p:nvPicPr>
          <p:blipFill>
            <a:blip r:embed="rId14"/>
            <a:stretch/>
          </p:blipFill>
          <p:spPr>
            <a:xfrm>
              <a:off x="4986000" y="4900320"/>
              <a:ext cx="1368720" cy="789480"/>
            </a:xfrm>
            <a:prstGeom prst="rect">
              <a:avLst/>
            </a:prstGeom>
            <a:ln>
              <a:noFill/>
            </a:ln>
          </p:spPr>
        </p:pic>
        <p:pic>
          <p:nvPicPr>
            <p:cNvPr id="58" name="Picture 2" descr=""/>
            <p:cNvPicPr/>
            <p:nvPr/>
          </p:nvPicPr>
          <p:blipFill>
            <a:blip r:embed="rId15"/>
            <a:stretch/>
          </p:blipFill>
          <p:spPr>
            <a:xfrm>
              <a:off x="6957720" y="4898880"/>
              <a:ext cx="2201040" cy="735120"/>
            </a:xfrm>
            <a:prstGeom prst="rect">
              <a:avLst/>
            </a:prstGeom>
            <a:ln>
              <a:noFill/>
            </a:ln>
          </p:spPr>
        </p:pic>
        <p:pic>
          <p:nvPicPr>
            <p:cNvPr id="59" name="Picture 3" descr=""/>
            <p:cNvPicPr/>
            <p:nvPr/>
          </p:nvPicPr>
          <p:blipFill>
            <a:blip r:embed="rId16"/>
            <a:stretch/>
          </p:blipFill>
          <p:spPr>
            <a:xfrm>
              <a:off x="76320" y="5061600"/>
              <a:ext cx="1456560" cy="440280"/>
            </a:xfrm>
            <a:prstGeom prst="rect">
              <a:avLst/>
            </a:prstGeom>
            <a:ln>
              <a:noFill/>
            </a:ln>
          </p:spPr>
        </p:pic>
      </p:gr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8e1"/>
        </a:solidFill>
      </p:bgPr>
    </p:bg>
    <p:spTree>
      <p:nvGrpSpPr>
        <p:cNvPr id="1" name=""/>
        <p:cNvGrpSpPr/>
        <p:nvPr/>
      </p:nvGrpSpPr>
      <p:grpSpPr>
        <a:xfrm>
          <a:off x="0" y="0"/>
          <a:ext cx="0" cy="0"/>
          <a:chOff x="0" y="0"/>
          <a:chExt cx="0" cy="0"/>
        </a:xfrm>
      </p:grpSpPr>
      <p:sp>
        <p:nvSpPr>
          <p:cNvPr id="96" name="PlaceHolder 1"/>
          <p:cNvSpPr>
            <a:spLocks noGrp="1"/>
          </p:cNvSpPr>
          <p:nvPr>
            <p:ph type="body"/>
          </p:nvPr>
        </p:nvSpPr>
        <p:spPr>
          <a:xfrm>
            <a:off x="1122480" y="1345320"/>
            <a:ext cx="8229240" cy="3771360"/>
          </a:xfrm>
          <a:prstGeom prst="rect">
            <a:avLst/>
          </a:prstGeom>
        </p:spPr>
        <p:txBody>
          <a:bodyPr>
            <a:normAutofit/>
          </a:bodyPr>
          <a:p>
            <a:pPr marL="432000" indent="-324000">
              <a:lnSpc>
                <a:spcPct val="100000"/>
              </a:lnSpc>
              <a:spcBef>
                <a:spcPts val="360"/>
              </a:spcBef>
              <a:buClr>
                <a:srgbClr val="000000"/>
              </a:buClr>
              <a:buSzPct val="45000"/>
              <a:buFont typeface="Wingdings" charset="2"/>
              <a:buChar char=""/>
            </a:pPr>
            <a:r>
              <a:rPr b="0" lang="tr-TR" sz="1800" spc="-1" strike="noStrike">
                <a:solidFill>
                  <a:srgbClr val="ffffff"/>
                </a:solidFill>
                <a:latin typeface="Calibri"/>
              </a:rPr>
              <a:t>Click to edit Master text styles</a:t>
            </a:r>
            <a:endParaRPr b="0" lang="tr-TR" sz="1800" spc="-1" strike="noStrike">
              <a:solidFill>
                <a:srgbClr val="000000"/>
              </a:solidFill>
              <a:latin typeface="Calibri"/>
            </a:endParaRPr>
          </a:p>
          <a:p>
            <a:pPr lvl="1" marL="864000" indent="-324000">
              <a:lnSpc>
                <a:spcPct val="100000"/>
              </a:lnSpc>
              <a:spcBef>
                <a:spcPts val="360"/>
              </a:spcBef>
              <a:buClr>
                <a:srgbClr val="000000"/>
              </a:buClr>
              <a:buSzPct val="75000"/>
              <a:buFont typeface="Symbol" charset="2"/>
              <a:buChar char=""/>
            </a:pPr>
            <a:r>
              <a:rPr b="0" lang="tr-TR" sz="1800" spc="-1" strike="noStrike">
                <a:solidFill>
                  <a:srgbClr val="ffffff"/>
                </a:solidFill>
                <a:latin typeface="Calibri"/>
              </a:rPr>
              <a:t>Second level</a:t>
            </a:r>
            <a:endParaRPr b="0" lang="tr-TR" sz="1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tr-TR" sz="2400" spc="-1" strike="noStrike">
                <a:solidFill>
                  <a:srgbClr val="ffffff"/>
                </a:solidFill>
                <a:latin typeface="Calibri"/>
              </a:rPr>
              <a:t>Third level</a:t>
            </a:r>
            <a:endParaRPr b="0" lang="tr-TR"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tr-TR" sz="2000" spc="-1" strike="noStrike">
                <a:solidFill>
                  <a:srgbClr val="ffffff"/>
                </a:solidFill>
                <a:latin typeface="Calibri"/>
              </a:rPr>
              <a:t>Fourth level</a:t>
            </a:r>
            <a:endParaRPr b="0" lang="tr-TR"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tr-TR" sz="2000" spc="-1" strike="noStrike">
                <a:solidFill>
                  <a:srgbClr val="ffffff"/>
                </a:solidFill>
                <a:latin typeface="Calibri"/>
              </a:rPr>
              <a:t>Fifth level</a:t>
            </a:r>
            <a:endParaRPr b="0" lang="tr-TR" sz="2000" spc="-1" strike="noStrike">
              <a:solidFill>
                <a:srgbClr val="000000"/>
              </a:solidFill>
              <a:latin typeface="Calibri"/>
            </a:endParaRPr>
          </a:p>
        </p:txBody>
      </p:sp>
      <p:sp>
        <p:nvSpPr>
          <p:cNvPr id="97" name="CustomShape 2"/>
          <p:cNvSpPr/>
          <p:nvPr/>
        </p:nvSpPr>
        <p:spPr>
          <a:xfrm>
            <a:off x="0" y="0"/>
            <a:ext cx="9169200" cy="111708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98" name="CustomShape 3"/>
          <p:cNvSpPr/>
          <p:nvPr/>
        </p:nvSpPr>
        <p:spPr>
          <a:xfrm>
            <a:off x="739080" y="265320"/>
            <a:ext cx="1086480" cy="1002240"/>
          </a:xfrm>
          <a:prstGeom prst="ellipse">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99" name="Line 4"/>
          <p:cNvSpPr/>
          <p:nvPr/>
        </p:nvSpPr>
        <p:spPr>
          <a:xfrm flipH="1">
            <a:off x="1269720" y="1267560"/>
            <a:ext cx="12600" cy="3556800"/>
          </a:xfrm>
          <a:prstGeom prst="line">
            <a:avLst/>
          </a:prstGeom>
          <a:ln w="25560">
            <a:solidFill>
              <a:srgbClr val="ffffff"/>
            </a:solidFill>
            <a:custDash>
              <a:ds d="100000" sp="300000"/>
            </a:custDash>
            <a:round/>
          </a:ln>
        </p:spPr>
        <p:style>
          <a:lnRef idx="0"/>
          <a:fillRef idx="0"/>
          <a:effectRef idx="0"/>
          <a:fontRef idx="minor"/>
        </p:style>
      </p:sp>
      <p:sp>
        <p:nvSpPr>
          <p:cNvPr id="100" name="PlaceHolder 5"/>
          <p:cNvSpPr>
            <a:spLocks noGrp="1"/>
          </p:cNvSpPr>
          <p:nvPr>
            <p:ph type="title"/>
          </p:nvPr>
        </p:nvSpPr>
        <p:spPr>
          <a:xfrm>
            <a:off x="457200" y="228960"/>
            <a:ext cx="8229240" cy="952200"/>
          </a:xfrm>
          <a:prstGeom prst="rect">
            <a:avLst/>
          </a:prstGeom>
        </p:spPr>
        <p:txBody>
          <a:bodyPr anchor="ctr"/>
          <a:p>
            <a:pPr>
              <a:lnSpc>
                <a:spcPct val="100000"/>
              </a:lnSpc>
            </a:pPr>
            <a:r>
              <a:rPr b="0" lang="tr-TR" sz="4400" spc="-1" strike="noStrike">
                <a:solidFill>
                  <a:srgbClr val="00a8e1"/>
                </a:solidFill>
                <a:latin typeface="Calibri"/>
              </a:rPr>
              <a:t>Click to edit Master title style</a:t>
            </a:r>
            <a:endParaRPr b="0" lang="tr-TR" sz="4400" spc="-1" strike="noStrike">
              <a:solidFill>
                <a:srgbClr val="000000"/>
              </a:solidFill>
              <a:latin typeface="Calibri"/>
            </a:endParaRPr>
          </a:p>
        </p:txBody>
      </p:sp>
      <p:grpSp>
        <p:nvGrpSpPr>
          <p:cNvPr id="101" name="Group 6"/>
          <p:cNvGrpSpPr/>
          <p:nvPr/>
        </p:nvGrpSpPr>
        <p:grpSpPr>
          <a:xfrm>
            <a:off x="-2160" y="4585680"/>
            <a:ext cx="9143640" cy="1367640"/>
            <a:chOff x="-2160" y="4585680"/>
            <a:chExt cx="9143640" cy="1367640"/>
          </a:xfrm>
        </p:grpSpPr>
        <p:sp>
          <p:nvSpPr>
            <p:cNvPr id="102" name="CustomShape 7"/>
            <p:cNvSpPr/>
            <p:nvPr/>
          </p:nvSpPr>
          <p:spPr>
            <a:xfrm>
              <a:off x="6828480" y="4682160"/>
              <a:ext cx="911520" cy="911520"/>
            </a:xfrm>
            <a:prstGeom prst="ellipse">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03" name="CustomShape 8"/>
            <p:cNvSpPr/>
            <p:nvPr/>
          </p:nvSpPr>
          <p:spPr>
            <a:xfrm>
              <a:off x="-2160" y="4889160"/>
              <a:ext cx="9143640" cy="82548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04" name="CustomShape 9"/>
            <p:cNvSpPr/>
            <p:nvPr/>
          </p:nvSpPr>
          <p:spPr>
            <a:xfrm>
              <a:off x="684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05" name="CustomShape 10"/>
            <p:cNvSpPr/>
            <p:nvPr/>
          </p:nvSpPr>
          <p:spPr>
            <a:xfrm>
              <a:off x="16153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06" name="CustomShape 11"/>
            <p:cNvSpPr/>
            <p:nvPr/>
          </p:nvSpPr>
          <p:spPr>
            <a:xfrm>
              <a:off x="32371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07" name="CustomShape 12"/>
            <p:cNvSpPr/>
            <p:nvPr/>
          </p:nvSpPr>
          <p:spPr>
            <a:xfrm>
              <a:off x="485928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pic>
          <p:nvPicPr>
            <p:cNvPr id="108" name="Picture 13" descr=""/>
            <p:cNvPicPr/>
            <p:nvPr/>
          </p:nvPicPr>
          <p:blipFill>
            <a:blip r:embed="rId2"/>
            <a:stretch/>
          </p:blipFill>
          <p:spPr>
            <a:xfrm>
              <a:off x="6665040" y="4585680"/>
              <a:ext cx="2371320" cy="1367640"/>
            </a:xfrm>
            <a:prstGeom prst="rect">
              <a:avLst/>
            </a:prstGeom>
            <a:ln>
              <a:noFill/>
            </a:ln>
          </p:spPr>
        </p:pic>
      </p:gr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572040" y="121320"/>
            <a:ext cx="1086480" cy="1086480"/>
          </a:xfrm>
          <a:prstGeom prst="ellipse">
            <a:avLst/>
          </a:prstGeom>
          <a:solidFill>
            <a:srgbClr val="00a8e1"/>
          </a:solidFill>
          <a:ln w="9360">
            <a:noFill/>
          </a:ln>
          <a:effectLst>
            <a:outerShdw dist="23040" dir="5400000">
              <a:srgbClr val="000000">
                <a:alpha val="35000"/>
              </a:srgbClr>
            </a:outerShdw>
          </a:effectLst>
        </p:spPr>
        <p:style>
          <a:lnRef idx="0"/>
          <a:fillRef idx="0"/>
          <a:effectRef idx="0"/>
          <a:fontRef idx="minor"/>
        </p:style>
      </p:sp>
      <p:sp>
        <p:nvSpPr>
          <p:cNvPr id="146" name="CustomShape 2"/>
          <p:cNvSpPr/>
          <p:nvPr/>
        </p:nvSpPr>
        <p:spPr>
          <a:xfrm>
            <a:off x="0" y="-1440"/>
            <a:ext cx="9143640" cy="1058400"/>
          </a:xfrm>
          <a:prstGeom prst="rect">
            <a:avLst/>
          </a:prstGeom>
          <a:solidFill>
            <a:srgbClr val="00a8e1"/>
          </a:solidFill>
          <a:ln w="9360">
            <a:noFill/>
          </a:ln>
          <a:effectLst>
            <a:outerShdw dist="23040" dir="5400000">
              <a:srgbClr val="000000">
                <a:alpha val="35000"/>
              </a:srgbClr>
            </a:outerShdw>
          </a:effectLst>
        </p:spPr>
        <p:style>
          <a:lnRef idx="0"/>
          <a:fillRef idx="0"/>
          <a:effectRef idx="0"/>
          <a:fontRef idx="minor"/>
        </p:style>
      </p:sp>
      <p:sp>
        <p:nvSpPr>
          <p:cNvPr id="147" name="PlaceHolder 3"/>
          <p:cNvSpPr>
            <a:spLocks noGrp="1"/>
          </p:cNvSpPr>
          <p:nvPr>
            <p:ph type="title"/>
          </p:nvPr>
        </p:nvSpPr>
        <p:spPr>
          <a:xfrm>
            <a:off x="446760" y="248760"/>
            <a:ext cx="8229240" cy="952200"/>
          </a:xfrm>
          <a:prstGeom prst="rect">
            <a:avLst/>
          </a:prstGeom>
        </p:spPr>
        <p:txBody>
          <a:bodyPr anchor="ctr">
            <a:normAutofit/>
          </a:bodyPr>
          <a:p>
            <a:pPr>
              <a:lnSpc>
                <a:spcPct val="100000"/>
              </a:lnSpc>
            </a:pPr>
            <a:r>
              <a:rPr b="0" lang="tr-TR" sz="4400" spc="-1" strike="noStrike">
                <a:solidFill>
                  <a:srgbClr val="ffffff"/>
                </a:solidFill>
                <a:latin typeface="Calibri"/>
              </a:rPr>
              <a:t>Click to edit Master title style</a:t>
            </a:r>
            <a:endParaRPr b="0" lang="tr-TR" sz="4400" spc="-1" strike="noStrike">
              <a:solidFill>
                <a:srgbClr val="000000"/>
              </a:solidFill>
              <a:latin typeface="Calibri"/>
            </a:endParaRPr>
          </a:p>
        </p:txBody>
      </p:sp>
      <p:grpSp>
        <p:nvGrpSpPr>
          <p:cNvPr id="148" name="Group 4"/>
          <p:cNvGrpSpPr/>
          <p:nvPr/>
        </p:nvGrpSpPr>
        <p:grpSpPr>
          <a:xfrm>
            <a:off x="-2160" y="4682160"/>
            <a:ext cx="9143640" cy="1032480"/>
            <a:chOff x="-2160" y="4682160"/>
            <a:chExt cx="9143640" cy="1032480"/>
          </a:xfrm>
        </p:grpSpPr>
        <p:sp>
          <p:nvSpPr>
            <p:cNvPr id="149" name="CustomShape 5"/>
            <p:cNvSpPr/>
            <p:nvPr/>
          </p:nvSpPr>
          <p:spPr>
            <a:xfrm>
              <a:off x="6828480" y="4682160"/>
              <a:ext cx="911520" cy="911520"/>
            </a:xfrm>
            <a:prstGeom prst="ellipse">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50" name="CustomShape 6"/>
            <p:cNvSpPr/>
            <p:nvPr/>
          </p:nvSpPr>
          <p:spPr>
            <a:xfrm>
              <a:off x="-2160" y="4889160"/>
              <a:ext cx="9143640" cy="82548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51" name="CustomShape 7"/>
            <p:cNvSpPr/>
            <p:nvPr/>
          </p:nvSpPr>
          <p:spPr>
            <a:xfrm>
              <a:off x="684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52" name="CustomShape 8"/>
            <p:cNvSpPr/>
            <p:nvPr/>
          </p:nvSpPr>
          <p:spPr>
            <a:xfrm>
              <a:off x="16153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53" name="CustomShape 9"/>
            <p:cNvSpPr/>
            <p:nvPr/>
          </p:nvSpPr>
          <p:spPr>
            <a:xfrm>
              <a:off x="323712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54" name="CustomShape 10"/>
            <p:cNvSpPr/>
            <p:nvPr/>
          </p:nvSpPr>
          <p:spPr>
            <a:xfrm>
              <a:off x="4859280" y="4993560"/>
              <a:ext cx="1621800" cy="5763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grpSp>
      <p:pic>
        <p:nvPicPr>
          <p:cNvPr id="155" name="Picture 13" descr=""/>
          <p:cNvPicPr/>
          <p:nvPr/>
        </p:nvPicPr>
        <p:blipFill>
          <a:blip r:embed="rId2"/>
          <a:stretch/>
        </p:blipFill>
        <p:spPr>
          <a:xfrm>
            <a:off x="6665040" y="4585680"/>
            <a:ext cx="2371320" cy="1367640"/>
          </a:xfrm>
          <a:prstGeom prst="rect">
            <a:avLst/>
          </a:prstGeom>
          <a:ln>
            <a:noFill/>
          </a:ln>
        </p:spPr>
      </p:pic>
      <p:sp>
        <p:nvSpPr>
          <p:cNvPr id="156" name="PlaceHolder 11"/>
          <p:cNvSpPr>
            <a:spLocks noGrp="1"/>
          </p:cNvSpPr>
          <p:nvPr>
            <p:ph type="body"/>
          </p:nvPr>
        </p:nvSpPr>
        <p:spPr>
          <a:xfrm>
            <a:off x="457200" y="1337040"/>
            <a:ext cx="8229240" cy="3314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Calibri"/>
              </a:rPr>
              <a:t>Click to edit the outline text format</a:t>
            </a:r>
            <a:endParaRPr b="0" lang="tr-T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400" spc="-1" strike="noStrike">
                <a:solidFill>
                  <a:srgbClr val="000000"/>
                </a:solidFill>
                <a:latin typeface="Calibri"/>
              </a:rPr>
              <a:t>Second Outline Level</a:t>
            </a:r>
            <a:endParaRPr b="0" lang="tr-T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2000" spc="-1" strike="noStrike">
                <a:solidFill>
                  <a:srgbClr val="000000"/>
                </a:solidFill>
                <a:latin typeface="Calibri"/>
              </a:rPr>
              <a:t>Third Outline Level</a:t>
            </a:r>
            <a:endParaRPr b="0" lang="tr-T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Calibri"/>
              </a:rPr>
              <a:t>Fourth Outline Level</a:t>
            </a:r>
            <a:endParaRPr b="0" lang="tr-T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wmf"/><Relationship Id="rId7" Type="http://schemas.openxmlformats.org/officeDocument/2006/relationships/image" Target="../media/image47.png"/><Relationship Id="rId8"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mailto:serkan.bingol@bilgeadam.com" TargetMode="External"/><Relationship Id="rId2" Type="http://schemas.openxmlformats.org/officeDocument/2006/relationships/hyperlink" Target="https://www.linkedin.com/in/sbingol/" TargetMode="External"/><Relationship Id="rId3" Type="http://schemas.openxmlformats.org/officeDocument/2006/relationships/hyperlink" Target="https://github.com/serkanbingol" TargetMode="External"/><Relationship Id="rId4" Type="http://schemas.openxmlformats.org/officeDocument/2006/relationships/hyperlink" Target="https://medium.com/@serkanbingoll" TargetMode="External"/><Relationship Id="rId5" Type="http://schemas.openxmlformats.org/officeDocument/2006/relationships/hyperlink" Target="https://www.bilgeadam.com/" TargetMode="External"/><Relationship Id="rId6" Type="http://schemas.openxmlformats.org/officeDocument/2006/relationships/hyperlink" Target="https://www.linkedin.com/company/bilge-adam/" TargetMode="External"/><Relationship Id="rId7" Type="http://schemas.openxmlformats.org/officeDocument/2006/relationships/hyperlink" Target="https://twitter.com/bilgeadam" TargetMode="External"/><Relationship Id="rId8" Type="http://schemas.openxmlformats.org/officeDocument/2006/relationships/hyperlink" Target="https://medium.com/batech" TargetMode="External"/><Relationship Id="rId9" Type="http://schemas.openxmlformats.org/officeDocument/2006/relationships/slideLayout" Target="../slideLayouts/slideLayout13.xml"/><Relationship Id="rId10"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wmf"/><Relationship Id="rId3" Type="http://schemas.openxmlformats.org/officeDocument/2006/relationships/image" Target="../media/image67.wmf"/><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hyperlink" Target="mailto:serkan.bingol@bilgeadam.com" TargetMode="External"/><Relationship Id="rId3" Type="http://schemas.openxmlformats.org/officeDocument/2006/relationships/hyperlink" Target="https://medium.com/batech/tagged/webinar" TargetMode="External"/><Relationship Id="rId4" Type="http://schemas.openxmlformats.org/officeDocument/2006/relationships/hyperlink" Target="https://github.com/serkanbingol/aws-webinar-presentation"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8e1"/>
        </a:solidFill>
      </p:bgPr>
    </p:bg>
    <p:spTree>
      <p:nvGrpSpPr>
        <p:cNvPr id="1" name=""/>
        <p:cNvGrpSpPr/>
        <p:nvPr/>
      </p:nvGrpSpPr>
      <p:grpSpPr>
        <a:xfrm>
          <a:off x="0" y="0"/>
          <a:ext cx="0" cy="0"/>
          <a:chOff x="0" y="0"/>
          <a:chExt cx="0" cy="0"/>
        </a:xfrm>
      </p:grpSpPr>
      <p:sp>
        <p:nvSpPr>
          <p:cNvPr id="199" name="TextShape 1"/>
          <p:cNvSpPr txBox="1"/>
          <p:nvPr/>
        </p:nvSpPr>
        <p:spPr>
          <a:xfrm>
            <a:off x="467640" y="3289680"/>
            <a:ext cx="7772040" cy="1872000"/>
          </a:xfrm>
          <a:prstGeom prst="rect">
            <a:avLst/>
          </a:prstGeom>
          <a:noFill/>
          <a:ln>
            <a:noFill/>
          </a:ln>
        </p:spPr>
        <p:txBody>
          <a:bodyPr anchor="ctr">
            <a:normAutofit/>
          </a:bodyPr>
          <a:p>
            <a:pPr algn="ctr">
              <a:lnSpc>
                <a:spcPct val="100000"/>
              </a:lnSpc>
            </a:pPr>
            <a:r>
              <a:rPr b="0" lang="tr-TR" sz="4400" spc="-1" strike="noStrike">
                <a:solidFill>
                  <a:srgbClr val="ffffff"/>
                </a:solidFill>
                <a:latin typeface="Ubuntu"/>
              </a:rPr>
              <a:t>Creating a VPC and Deploying a Web Application</a:t>
            </a:r>
            <a:r>
              <a:rPr b="0" lang="tr-TR" sz="4400" spc="-1" strike="noStrike">
                <a:solidFill>
                  <a:srgbClr val="ffffff"/>
                </a:solidFill>
                <a:latin typeface="Segoe UI Light"/>
              </a:rPr>
              <a:t> </a:t>
            </a:r>
            <a:endParaRPr b="0" lang="tr-TR" sz="4400" spc="-1" strike="noStrike">
              <a:solidFill>
                <a:srgbClr val="000000"/>
              </a:solidFill>
              <a:latin typeface="Calibri"/>
            </a:endParaRPr>
          </a:p>
        </p:txBody>
      </p:sp>
      <p:pic>
        <p:nvPicPr>
          <p:cNvPr id="200" name="" descr=""/>
          <p:cNvPicPr/>
          <p:nvPr/>
        </p:nvPicPr>
        <p:blipFill>
          <a:blip r:embed="rId1"/>
          <a:stretch/>
        </p:blipFill>
        <p:spPr>
          <a:xfrm>
            <a:off x="3915360" y="4937760"/>
            <a:ext cx="1293840" cy="699120"/>
          </a:xfrm>
          <a:prstGeom prst="rect">
            <a:avLst/>
          </a:prstGeom>
          <a:ln>
            <a:noFill/>
          </a:ln>
        </p:spPr>
      </p:pic>
    </p:spTree>
  </p:cSld>
  <p:transition spd="slow">
    <p:push dir="u"/>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Subnets</a:t>
            </a:r>
            <a:endParaRPr b="0" lang="tr-TR" sz="4000" spc="-1" strike="noStrike">
              <a:solidFill>
                <a:srgbClr val="000000"/>
              </a:solidFill>
              <a:latin typeface="Calibri"/>
            </a:endParaRPr>
          </a:p>
        </p:txBody>
      </p:sp>
      <p:sp>
        <p:nvSpPr>
          <p:cNvPr id="275" name="CustomShape 2"/>
          <p:cNvSpPr/>
          <p:nvPr/>
        </p:nvSpPr>
        <p:spPr>
          <a:xfrm>
            <a:off x="179640" y="2137320"/>
            <a:ext cx="2448000" cy="2861640"/>
          </a:xfrm>
          <a:prstGeom prst="rect">
            <a:avLst/>
          </a:prstGeom>
          <a:noFill/>
          <a:ln>
            <a:noFill/>
          </a:ln>
        </p:spPr>
        <p:style>
          <a:lnRef idx="0"/>
          <a:fillRef idx="0"/>
          <a:effectRef idx="0"/>
          <a:fontRef idx="minor"/>
        </p:style>
      </p:sp>
      <p:sp>
        <p:nvSpPr>
          <p:cNvPr id="276" name="Freeform 3"/>
          <p:cNvSpPr/>
          <p:nvPr/>
        </p:nvSpPr>
        <p:spPr>
          <a:xfrm>
            <a:off x="3903120" y="2221200"/>
            <a:ext cx="766440" cy="766440"/>
          </a:xfrm>
          <a:custGeom>
            <a:avLst/>
            <a:gdLst/>
            <a:ahLst/>
            <a:rect l="0" t="0" r="r" b="b"/>
            <a:pathLst>
              <a:path w="2129" h="2129">
                <a:moveTo>
                  <a:pt x="2128" y="0"/>
                </a:moveTo>
                <a:cubicBezTo>
                  <a:pt x="1904" y="0"/>
                  <a:pt x="1682" y="35"/>
                  <a:pt x="1470" y="104"/>
                </a:cubicBezTo>
                <a:cubicBezTo>
                  <a:pt x="1258" y="173"/>
                  <a:pt x="1057" y="275"/>
                  <a:pt x="877" y="406"/>
                </a:cubicBezTo>
                <a:cubicBezTo>
                  <a:pt x="696" y="537"/>
                  <a:pt x="537" y="696"/>
                  <a:pt x="406" y="877"/>
                </a:cubicBezTo>
                <a:cubicBezTo>
                  <a:pt x="275" y="1057"/>
                  <a:pt x="173" y="1258"/>
                  <a:pt x="104" y="1470"/>
                </a:cubicBezTo>
                <a:cubicBezTo>
                  <a:pt x="35" y="1682"/>
                  <a:pt x="0" y="1904"/>
                  <a:pt x="0" y="2127"/>
                </a:cubicBezTo>
                <a:lnTo>
                  <a:pt x="2128" y="2128"/>
                </a:lnTo>
                <a:lnTo>
                  <a:pt x="2128" y="0"/>
                </a:lnTo>
              </a:path>
            </a:pathLst>
          </a:custGeom>
          <a:noFill/>
          <a:ln w="19080">
            <a:solidFill>
              <a:srgbClr val="ffffff"/>
            </a:solidFill>
            <a:round/>
          </a:ln>
        </p:spPr>
      </p:sp>
      <p:sp>
        <p:nvSpPr>
          <p:cNvPr id="277" name="Freeform 4"/>
          <p:cNvSpPr/>
          <p:nvPr/>
        </p:nvSpPr>
        <p:spPr>
          <a:xfrm>
            <a:off x="4669200" y="2221200"/>
            <a:ext cx="766440" cy="766440"/>
          </a:xfrm>
          <a:custGeom>
            <a:avLst/>
            <a:gdLst/>
            <a:ahLst/>
            <a:rect l="0" t="0" r="r" b="b"/>
            <a:pathLst>
              <a:path w="2129" h="2129">
                <a:moveTo>
                  <a:pt x="2128" y="2128"/>
                </a:moveTo>
                <a:cubicBezTo>
                  <a:pt x="2128" y="1904"/>
                  <a:pt x="2092" y="1682"/>
                  <a:pt x="2023" y="1470"/>
                </a:cubicBezTo>
                <a:cubicBezTo>
                  <a:pt x="1954" y="1258"/>
                  <a:pt x="1852" y="1057"/>
                  <a:pt x="1721" y="877"/>
                </a:cubicBezTo>
                <a:cubicBezTo>
                  <a:pt x="1590" y="696"/>
                  <a:pt x="1431" y="537"/>
                  <a:pt x="1250" y="406"/>
                </a:cubicBezTo>
                <a:cubicBezTo>
                  <a:pt x="1070" y="275"/>
                  <a:pt x="869" y="173"/>
                  <a:pt x="657" y="104"/>
                </a:cubicBezTo>
                <a:cubicBezTo>
                  <a:pt x="445" y="35"/>
                  <a:pt x="223" y="0"/>
                  <a:pt x="0" y="0"/>
                </a:cubicBezTo>
                <a:lnTo>
                  <a:pt x="0" y="2128"/>
                </a:lnTo>
                <a:lnTo>
                  <a:pt x="2128" y="2128"/>
                </a:lnTo>
              </a:path>
            </a:pathLst>
          </a:custGeom>
          <a:noFill/>
          <a:ln w="19080">
            <a:solidFill>
              <a:srgbClr val="ffffff"/>
            </a:solidFill>
            <a:round/>
          </a:ln>
        </p:spPr>
      </p:sp>
      <p:sp>
        <p:nvSpPr>
          <p:cNvPr id="278" name="Freeform 5"/>
          <p:cNvSpPr/>
          <p:nvPr/>
        </p:nvSpPr>
        <p:spPr>
          <a:xfrm>
            <a:off x="4669200" y="2986920"/>
            <a:ext cx="766440" cy="766440"/>
          </a:xfrm>
          <a:custGeom>
            <a:avLst/>
            <a:gdLst/>
            <a:ahLst/>
            <a:rect l="0" t="0" r="r" b="b"/>
            <a:pathLst>
              <a:path w="2129" h="2129">
                <a:moveTo>
                  <a:pt x="0" y="2128"/>
                </a:moveTo>
                <a:cubicBezTo>
                  <a:pt x="223" y="2128"/>
                  <a:pt x="445" y="2092"/>
                  <a:pt x="657" y="2023"/>
                </a:cubicBezTo>
                <a:cubicBezTo>
                  <a:pt x="869" y="1954"/>
                  <a:pt x="1070" y="1852"/>
                  <a:pt x="1250" y="1721"/>
                </a:cubicBezTo>
                <a:cubicBezTo>
                  <a:pt x="1431" y="1590"/>
                  <a:pt x="1590" y="1431"/>
                  <a:pt x="1721" y="1250"/>
                </a:cubicBezTo>
                <a:cubicBezTo>
                  <a:pt x="1852" y="1070"/>
                  <a:pt x="1954" y="869"/>
                  <a:pt x="2023" y="657"/>
                </a:cubicBezTo>
                <a:cubicBezTo>
                  <a:pt x="2092" y="445"/>
                  <a:pt x="2128" y="223"/>
                  <a:pt x="2128" y="0"/>
                </a:cubicBezTo>
                <a:lnTo>
                  <a:pt x="0" y="0"/>
                </a:lnTo>
                <a:lnTo>
                  <a:pt x="0" y="2128"/>
                </a:lnTo>
              </a:path>
            </a:pathLst>
          </a:custGeom>
          <a:noFill/>
          <a:ln w="19080">
            <a:solidFill>
              <a:srgbClr val="ffffff"/>
            </a:solidFill>
            <a:round/>
          </a:ln>
        </p:spPr>
      </p:sp>
      <p:sp>
        <p:nvSpPr>
          <p:cNvPr id="279" name="Freeform 6"/>
          <p:cNvSpPr/>
          <p:nvPr/>
        </p:nvSpPr>
        <p:spPr>
          <a:xfrm>
            <a:off x="3903120" y="2986560"/>
            <a:ext cx="766440" cy="766800"/>
          </a:xfrm>
          <a:custGeom>
            <a:avLst/>
            <a:gdLst/>
            <a:ahLst/>
            <a:rect l="0" t="0" r="r" b="b"/>
            <a:pathLst>
              <a:path w="2129" h="2130">
                <a:moveTo>
                  <a:pt x="0" y="0"/>
                </a:moveTo>
                <a:cubicBezTo>
                  <a:pt x="0" y="224"/>
                  <a:pt x="35" y="446"/>
                  <a:pt x="104" y="658"/>
                </a:cubicBezTo>
                <a:cubicBezTo>
                  <a:pt x="173" y="870"/>
                  <a:pt x="275" y="1071"/>
                  <a:pt x="406" y="1251"/>
                </a:cubicBezTo>
                <a:cubicBezTo>
                  <a:pt x="537" y="1432"/>
                  <a:pt x="696" y="1591"/>
                  <a:pt x="877" y="1722"/>
                </a:cubicBezTo>
                <a:cubicBezTo>
                  <a:pt x="1057" y="1853"/>
                  <a:pt x="1258" y="1955"/>
                  <a:pt x="1470" y="2024"/>
                </a:cubicBezTo>
                <a:cubicBezTo>
                  <a:pt x="1682" y="2093"/>
                  <a:pt x="1904" y="2129"/>
                  <a:pt x="2128" y="2129"/>
                </a:cubicBezTo>
                <a:lnTo>
                  <a:pt x="2128" y="1"/>
                </a:lnTo>
                <a:lnTo>
                  <a:pt x="0" y="0"/>
                </a:lnTo>
              </a:path>
            </a:pathLst>
          </a:custGeom>
          <a:noFill/>
          <a:ln w="19080">
            <a:solidFill>
              <a:srgbClr val="ffffff"/>
            </a:solidFill>
            <a:round/>
          </a:ln>
        </p:spPr>
      </p:sp>
      <p:sp>
        <p:nvSpPr>
          <p:cNvPr id="280" name="CustomShape 7"/>
          <p:cNvSpPr/>
          <p:nvPr/>
        </p:nvSpPr>
        <p:spPr>
          <a:xfrm>
            <a:off x="548640" y="1489680"/>
            <a:ext cx="8408880" cy="2076480"/>
          </a:xfrm>
          <a:prstGeom prst="rect">
            <a:avLst/>
          </a:prstGeom>
          <a:noFill/>
          <a:ln w="25560">
            <a:solidFill>
              <a:srgbClr val="767171"/>
            </a:solidFill>
            <a:round/>
          </a:ln>
        </p:spPr>
        <p:style>
          <a:lnRef idx="0"/>
          <a:fillRef idx="0"/>
          <a:effectRef idx="0"/>
          <a:fontRef idx="minor"/>
        </p:style>
      </p:sp>
      <p:sp>
        <p:nvSpPr>
          <p:cNvPr id="281" name="Freeform 8"/>
          <p:cNvSpPr/>
          <p:nvPr/>
        </p:nvSpPr>
        <p:spPr>
          <a:xfrm>
            <a:off x="636120" y="1681920"/>
            <a:ext cx="825480" cy="825480"/>
          </a:xfrm>
          <a:custGeom>
            <a:avLst/>
            <a:gdLst/>
            <a:ahLst/>
            <a:rect l="0" t="0" r="r" b="b"/>
            <a:pathLst>
              <a:path w="2293" h="2293">
                <a:moveTo>
                  <a:pt x="2292" y="0"/>
                </a:moveTo>
                <a:cubicBezTo>
                  <a:pt x="2050" y="0"/>
                  <a:pt x="1811" y="37"/>
                  <a:pt x="1583" y="112"/>
                </a:cubicBezTo>
                <a:cubicBezTo>
                  <a:pt x="1354" y="186"/>
                  <a:pt x="1138" y="296"/>
                  <a:pt x="944" y="438"/>
                </a:cubicBezTo>
                <a:cubicBezTo>
                  <a:pt x="749" y="578"/>
                  <a:pt x="578" y="749"/>
                  <a:pt x="438" y="944"/>
                </a:cubicBezTo>
                <a:cubicBezTo>
                  <a:pt x="296" y="1138"/>
                  <a:pt x="186" y="1354"/>
                  <a:pt x="112" y="1582"/>
                </a:cubicBezTo>
                <a:cubicBezTo>
                  <a:pt x="37" y="1811"/>
                  <a:pt x="0" y="2050"/>
                  <a:pt x="0" y="2290"/>
                </a:cubicBezTo>
                <a:lnTo>
                  <a:pt x="2292" y="2292"/>
                </a:lnTo>
                <a:lnTo>
                  <a:pt x="2292" y="0"/>
                </a:lnTo>
              </a:path>
            </a:pathLst>
          </a:custGeom>
          <a:solidFill>
            <a:srgbClr val="f4b183"/>
          </a:solidFill>
          <a:ln>
            <a:noFill/>
          </a:ln>
        </p:spPr>
      </p:sp>
      <p:sp>
        <p:nvSpPr>
          <p:cNvPr id="282" name="Freeform 9"/>
          <p:cNvSpPr/>
          <p:nvPr/>
        </p:nvSpPr>
        <p:spPr>
          <a:xfrm>
            <a:off x="1461240" y="1681920"/>
            <a:ext cx="825480" cy="825480"/>
          </a:xfrm>
          <a:custGeom>
            <a:avLst/>
            <a:gdLst/>
            <a:ahLst/>
            <a:rect l="0" t="0" r="r" b="b"/>
            <a:pathLst>
              <a:path w="2293" h="2293">
                <a:moveTo>
                  <a:pt x="2292" y="2292"/>
                </a:moveTo>
                <a:cubicBezTo>
                  <a:pt x="2292" y="2050"/>
                  <a:pt x="2252" y="1811"/>
                  <a:pt x="2178" y="1582"/>
                </a:cubicBezTo>
                <a:cubicBezTo>
                  <a:pt x="2104" y="1354"/>
                  <a:pt x="1994" y="1138"/>
                  <a:pt x="1853" y="944"/>
                </a:cubicBezTo>
                <a:cubicBezTo>
                  <a:pt x="1712" y="749"/>
                  <a:pt x="1540" y="578"/>
                  <a:pt x="1346" y="438"/>
                </a:cubicBezTo>
                <a:cubicBezTo>
                  <a:pt x="1152" y="296"/>
                  <a:pt x="936" y="186"/>
                  <a:pt x="707" y="112"/>
                </a:cubicBezTo>
                <a:cubicBezTo>
                  <a:pt x="479" y="37"/>
                  <a:pt x="240" y="0"/>
                  <a:pt x="0" y="0"/>
                </a:cubicBezTo>
                <a:lnTo>
                  <a:pt x="0" y="2292"/>
                </a:lnTo>
                <a:lnTo>
                  <a:pt x="2292" y="2292"/>
                </a:lnTo>
              </a:path>
            </a:pathLst>
          </a:custGeom>
          <a:solidFill>
            <a:srgbClr val="f4b183"/>
          </a:solidFill>
          <a:ln>
            <a:noFill/>
          </a:ln>
        </p:spPr>
      </p:sp>
      <p:sp>
        <p:nvSpPr>
          <p:cNvPr id="283" name="Freeform 10"/>
          <p:cNvSpPr/>
          <p:nvPr/>
        </p:nvSpPr>
        <p:spPr>
          <a:xfrm>
            <a:off x="1461240" y="2506680"/>
            <a:ext cx="825480" cy="825120"/>
          </a:xfrm>
          <a:custGeom>
            <a:avLst/>
            <a:gdLst/>
            <a:ahLst/>
            <a:rect l="0" t="0" r="r" b="b"/>
            <a:pathLst>
              <a:path w="2293" h="2292">
                <a:moveTo>
                  <a:pt x="0" y="2291"/>
                </a:moveTo>
                <a:cubicBezTo>
                  <a:pt x="240" y="2291"/>
                  <a:pt x="479" y="2252"/>
                  <a:pt x="707" y="2178"/>
                </a:cubicBezTo>
                <a:cubicBezTo>
                  <a:pt x="936" y="2104"/>
                  <a:pt x="1152" y="1994"/>
                  <a:pt x="1346" y="1853"/>
                </a:cubicBezTo>
                <a:cubicBezTo>
                  <a:pt x="1540" y="1712"/>
                  <a:pt x="1712" y="1540"/>
                  <a:pt x="1853" y="1345"/>
                </a:cubicBezTo>
                <a:cubicBezTo>
                  <a:pt x="1994" y="1152"/>
                  <a:pt x="2104" y="935"/>
                  <a:pt x="2178" y="707"/>
                </a:cubicBezTo>
                <a:cubicBezTo>
                  <a:pt x="2252" y="479"/>
                  <a:pt x="2292" y="240"/>
                  <a:pt x="2292" y="0"/>
                </a:cubicBezTo>
                <a:lnTo>
                  <a:pt x="0" y="0"/>
                </a:lnTo>
                <a:lnTo>
                  <a:pt x="0" y="2291"/>
                </a:lnTo>
              </a:path>
            </a:pathLst>
          </a:custGeom>
          <a:solidFill>
            <a:srgbClr val="f4b183"/>
          </a:solidFill>
          <a:ln>
            <a:noFill/>
          </a:ln>
        </p:spPr>
      </p:sp>
      <p:sp>
        <p:nvSpPr>
          <p:cNvPr id="284" name="Freeform 11"/>
          <p:cNvSpPr/>
          <p:nvPr/>
        </p:nvSpPr>
        <p:spPr>
          <a:xfrm>
            <a:off x="636120" y="2506320"/>
            <a:ext cx="825480" cy="825480"/>
          </a:xfrm>
          <a:custGeom>
            <a:avLst/>
            <a:gdLst/>
            <a:ahLst/>
            <a:rect l="0" t="0" r="r" b="b"/>
            <a:pathLst>
              <a:path w="2293" h="2293">
                <a:moveTo>
                  <a:pt x="0" y="0"/>
                </a:moveTo>
                <a:cubicBezTo>
                  <a:pt x="0" y="242"/>
                  <a:pt x="37" y="480"/>
                  <a:pt x="112" y="708"/>
                </a:cubicBezTo>
                <a:cubicBezTo>
                  <a:pt x="186" y="937"/>
                  <a:pt x="296" y="1153"/>
                  <a:pt x="438" y="1347"/>
                </a:cubicBezTo>
                <a:cubicBezTo>
                  <a:pt x="578" y="1541"/>
                  <a:pt x="749" y="1713"/>
                  <a:pt x="944" y="1854"/>
                </a:cubicBezTo>
                <a:cubicBezTo>
                  <a:pt x="1138" y="1995"/>
                  <a:pt x="1354" y="2105"/>
                  <a:pt x="1583" y="2179"/>
                </a:cubicBezTo>
                <a:cubicBezTo>
                  <a:pt x="1811" y="2253"/>
                  <a:pt x="2050" y="2292"/>
                  <a:pt x="2292" y="2292"/>
                </a:cubicBezTo>
                <a:lnTo>
                  <a:pt x="2292" y="1"/>
                </a:lnTo>
                <a:lnTo>
                  <a:pt x="0" y="0"/>
                </a:lnTo>
              </a:path>
            </a:pathLst>
          </a:custGeom>
          <a:solidFill>
            <a:srgbClr val="f4b183"/>
          </a:solidFill>
          <a:ln>
            <a:noFill/>
          </a:ln>
        </p:spPr>
      </p:sp>
      <p:sp>
        <p:nvSpPr>
          <p:cNvPr id="285" name="TextShape 12"/>
          <p:cNvSpPr txBox="1"/>
          <p:nvPr/>
        </p:nvSpPr>
        <p:spPr>
          <a:xfrm>
            <a:off x="817920" y="2137320"/>
            <a:ext cx="673200" cy="306000"/>
          </a:xfrm>
          <a:prstGeom prst="rect">
            <a:avLst/>
          </a:prstGeom>
          <a:noFill/>
          <a:ln>
            <a:noFill/>
          </a:ln>
        </p:spPr>
        <p:txBody>
          <a:bodyPr lIns="0" rIns="0" tIns="0" bIns="0"/>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Subnet 1 </a:t>
            </a:r>
            <a:endParaRPr b="0" lang="en-US" sz="1000" spc="-1" strike="noStrike">
              <a:latin typeface="Arial"/>
            </a:endParaRPr>
          </a:p>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251</a:t>
            </a:r>
            <a:endParaRPr b="0" lang="en-US" sz="1000" spc="-1" strike="noStrike">
              <a:latin typeface="Arial"/>
            </a:endParaRPr>
          </a:p>
        </p:txBody>
      </p:sp>
      <p:sp>
        <p:nvSpPr>
          <p:cNvPr id="286" name="TextShape 13"/>
          <p:cNvSpPr txBox="1"/>
          <p:nvPr/>
        </p:nvSpPr>
        <p:spPr>
          <a:xfrm>
            <a:off x="1491840" y="2137320"/>
            <a:ext cx="673560" cy="306000"/>
          </a:xfrm>
          <a:prstGeom prst="rect">
            <a:avLst/>
          </a:prstGeom>
          <a:noFill/>
          <a:ln>
            <a:noFill/>
          </a:ln>
        </p:spPr>
        <p:txBody>
          <a:bodyPr lIns="0" rIns="0" tIns="0" bIns="0"/>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Subnet 2 </a:t>
            </a:r>
            <a:endParaRPr b="0" lang="en-US" sz="1000" spc="-1" strike="noStrike">
              <a:latin typeface="Arial"/>
            </a:endParaRPr>
          </a:p>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251</a:t>
            </a:r>
            <a:endParaRPr b="0" lang="en-US" sz="1000" spc="-1" strike="noStrike">
              <a:latin typeface="Arial"/>
            </a:endParaRPr>
          </a:p>
        </p:txBody>
      </p:sp>
      <p:sp>
        <p:nvSpPr>
          <p:cNvPr id="287" name="TextShape 14"/>
          <p:cNvSpPr txBox="1"/>
          <p:nvPr/>
        </p:nvSpPr>
        <p:spPr>
          <a:xfrm>
            <a:off x="817920" y="2635560"/>
            <a:ext cx="673200" cy="305640"/>
          </a:xfrm>
          <a:prstGeom prst="rect">
            <a:avLst/>
          </a:prstGeom>
          <a:noFill/>
          <a:ln>
            <a:noFill/>
          </a:ln>
        </p:spPr>
        <p:txBody>
          <a:bodyPr lIns="0" rIns="0" tIns="0" bIns="0"/>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Subnet 3 </a:t>
            </a:r>
            <a:endParaRPr b="0" lang="en-US" sz="1000" spc="-1" strike="noStrike">
              <a:latin typeface="Arial"/>
            </a:endParaRPr>
          </a:p>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251</a:t>
            </a:r>
            <a:endParaRPr b="0" lang="en-US" sz="1000" spc="-1" strike="noStrike">
              <a:latin typeface="Arial"/>
            </a:endParaRPr>
          </a:p>
        </p:txBody>
      </p:sp>
      <p:sp>
        <p:nvSpPr>
          <p:cNvPr id="288" name="TextShape 15"/>
          <p:cNvSpPr txBox="1"/>
          <p:nvPr/>
        </p:nvSpPr>
        <p:spPr>
          <a:xfrm>
            <a:off x="1469880" y="2635560"/>
            <a:ext cx="625320" cy="284040"/>
          </a:xfrm>
          <a:prstGeom prst="rect">
            <a:avLst/>
          </a:prstGeom>
          <a:noFill/>
          <a:ln>
            <a:noFill/>
          </a:ln>
        </p:spPr>
        <p:txBody>
          <a:bodyPr lIns="0" rIns="0" tIns="0" bIns="0"/>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Subnet 4 </a:t>
            </a:r>
            <a:endParaRPr b="0" lang="en-US" sz="1000" spc="-1" strike="noStrike">
              <a:latin typeface="Arial"/>
            </a:endParaRPr>
          </a:p>
          <a:p>
            <a:r>
              <a:rPr b="0" lang="en-US" sz="1000" spc="-1" strike="noStrike">
                <a:solidFill>
                  <a:srgbClr val="000000"/>
                </a:solidFill>
                <a:latin typeface="Ubuntu"/>
                <a:ea typeface="Arial"/>
              </a:rPr>
              <a:t>        </a:t>
            </a:r>
            <a:r>
              <a:rPr b="0" lang="en-US" sz="1000" spc="-1" strike="noStrike">
                <a:solidFill>
                  <a:srgbClr val="000000"/>
                </a:solidFill>
                <a:latin typeface="Ubuntu"/>
                <a:ea typeface="Arial"/>
              </a:rPr>
              <a:t>251</a:t>
            </a:r>
            <a:endParaRPr b="0" lang="en-US" sz="1000" spc="-1" strike="noStrike">
              <a:latin typeface="Arial"/>
            </a:endParaRPr>
          </a:p>
        </p:txBody>
      </p:sp>
      <p:sp>
        <p:nvSpPr>
          <p:cNvPr id="289" name="TextShape 16"/>
          <p:cNvSpPr txBox="1"/>
          <p:nvPr/>
        </p:nvSpPr>
        <p:spPr>
          <a:xfrm>
            <a:off x="2373840" y="1522800"/>
            <a:ext cx="6242040" cy="21348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Subnetler VPC CIDR bloğunun alt kümeleridir.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Subnetlerin sahip olduğu aralıklar birbirleri üzerine gelemezler.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Her subnet sadece bir Avalability Zone üzerinde bulunabilir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Avalability Zonelar birden fazla subnet barındırabilir.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AWS içinde kullandığımız kaynakları subnetlerin IP aralıkları içinde konumlandırabiliriz.</a:t>
            </a:r>
            <a:endParaRPr b="0" lang="en-US" sz="1600" spc="-1" strike="noStrike">
              <a:latin typeface="Arial"/>
            </a:endParaRPr>
          </a:p>
          <a:p>
            <a:pPr marL="216000" indent="-216000">
              <a:buClr>
                <a:srgbClr val="000000"/>
              </a:buClr>
              <a:buSzPct val="45000"/>
              <a:buFont typeface="Wingdings" charset="2"/>
              <a:buChar char=""/>
            </a:pPr>
            <a:r>
              <a:rPr b="1" lang="en-US" sz="1600" spc="-1" strike="noStrike">
                <a:latin typeface="Ubuntu"/>
              </a:rPr>
              <a:t>Örnek Kullanım:</a:t>
            </a:r>
            <a:r>
              <a:rPr b="0" lang="en-US" sz="1600" spc="-1" strike="noStrike">
                <a:latin typeface="Ubuntu"/>
              </a:rPr>
              <a:t> 10.0.0.0/22  Bu subnet için toplamda *1024 adet IP bölümlemesi yapılmıştır.</a:t>
            </a:r>
            <a:endParaRPr b="0" lang="en-US" sz="1600" spc="-1" strike="noStrike">
              <a:latin typeface="Arial"/>
            </a:endParaRPr>
          </a:p>
          <a:p>
            <a:r>
              <a:rPr b="0" lang="en-US" sz="1600" spc="-1" strike="noStrike">
                <a:latin typeface="Ubuntu"/>
              </a:rPr>
              <a:t> </a:t>
            </a:r>
            <a:endParaRPr b="0" lang="en-US" sz="1600" spc="-1" strike="noStrike">
              <a:latin typeface="Arial"/>
            </a:endParaRPr>
          </a:p>
        </p:txBody>
      </p:sp>
      <p:sp>
        <p:nvSpPr>
          <p:cNvPr id="290" name="TextShape 17"/>
          <p:cNvSpPr txBox="1"/>
          <p:nvPr/>
        </p:nvSpPr>
        <p:spPr>
          <a:xfrm>
            <a:off x="457200" y="3823560"/>
            <a:ext cx="8412480" cy="931320"/>
          </a:xfrm>
          <a:prstGeom prst="rect">
            <a:avLst/>
          </a:prstGeom>
          <a:noFill/>
          <a:ln>
            <a:noFill/>
          </a:ln>
        </p:spPr>
        <p:txBody>
          <a:bodyPr lIns="90000" rIns="90000" tIns="45000" bIns="45000"/>
          <a:p>
            <a:r>
              <a:rPr b="0" lang="en-US" sz="1800" spc="-1" strike="noStrike">
                <a:latin typeface="Arial"/>
              </a:rPr>
              <a:t>* Belirlenen IP bloğu içindeki ilk 4 ve son 1 tane adresi kullanamamaktayız. 1) Network Adresi , 2) VPC Router , 3) AWS DNS sağlayıcı , 4) AWS için genel kullanım ve 5) Network yayın adresi için AWS tarafından rezerve edilmişlerdir.</a:t>
            </a:r>
            <a:endParaRPr b="0" lang="en-US" sz="1800" spc="-1" strike="noStrike">
              <a:latin typeface="Arial"/>
            </a:endParaRPr>
          </a:p>
        </p:txBody>
      </p:sp>
    </p:spTree>
  </p:cSld>
  <p:transition spd="slow">
    <p:push dir="u"/>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25480" y="2011680"/>
            <a:ext cx="7589520" cy="2574360"/>
          </a:xfrm>
          <a:prstGeom prst="roundRect">
            <a:avLst>
              <a:gd name="adj" fmla="val 9818"/>
            </a:avLst>
          </a:prstGeom>
          <a:noFill/>
          <a:ln w="10080">
            <a:solidFill>
              <a:srgbClr val="ed1c24"/>
            </a:solidFill>
            <a:round/>
          </a:ln>
          <a:effectLst>
            <a:outerShdw dist="23040" dir="5400000">
              <a:srgbClr val="ce181e">
                <a:alpha val="35000"/>
              </a:srgbClr>
            </a:outerShdw>
          </a:effectLst>
        </p:spPr>
        <p:style>
          <a:lnRef idx="0"/>
          <a:fillRef idx="0"/>
          <a:effectRef idx="0"/>
          <a:fontRef idx="minor"/>
        </p:style>
      </p:sp>
      <p:sp>
        <p:nvSpPr>
          <p:cNvPr id="292" name="CustomShape 2"/>
          <p:cNvSpPr/>
          <p:nvPr/>
        </p:nvSpPr>
        <p:spPr>
          <a:xfrm>
            <a:off x="276840" y="1659960"/>
            <a:ext cx="8595360" cy="310896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293" name="Picture 35" descr=""/>
          <p:cNvPicPr/>
          <p:nvPr/>
        </p:nvPicPr>
        <p:blipFill>
          <a:blip r:embed="rId1"/>
          <a:stretch/>
        </p:blipFill>
        <p:spPr>
          <a:xfrm>
            <a:off x="122760" y="1384920"/>
            <a:ext cx="615960" cy="615960"/>
          </a:xfrm>
          <a:prstGeom prst="rect">
            <a:avLst/>
          </a:prstGeom>
          <a:ln>
            <a:noFill/>
          </a:ln>
        </p:spPr>
      </p:pic>
      <p:pic>
        <p:nvPicPr>
          <p:cNvPr id="294" name="Picture 44" descr=""/>
          <p:cNvPicPr/>
          <p:nvPr/>
        </p:nvPicPr>
        <p:blipFill>
          <a:blip r:embed="rId2"/>
          <a:stretch/>
        </p:blipFill>
        <p:spPr>
          <a:xfrm>
            <a:off x="718560" y="1859400"/>
            <a:ext cx="492120" cy="320760"/>
          </a:xfrm>
          <a:prstGeom prst="rect">
            <a:avLst/>
          </a:prstGeom>
          <a:ln>
            <a:noFill/>
          </a:ln>
        </p:spPr>
      </p:pic>
      <p:sp>
        <p:nvSpPr>
          <p:cNvPr id="295" name="CustomShape 3"/>
          <p:cNvSpPr/>
          <p:nvPr/>
        </p:nvSpPr>
        <p:spPr>
          <a:xfrm>
            <a:off x="3682440" y="212292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96" name="CustomShape 4"/>
          <p:cNvSpPr/>
          <p:nvPr/>
        </p:nvSpPr>
        <p:spPr>
          <a:xfrm>
            <a:off x="1191600" y="212292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97" name="CustomShape 5"/>
          <p:cNvSpPr/>
          <p:nvPr/>
        </p:nvSpPr>
        <p:spPr>
          <a:xfrm>
            <a:off x="6220440" y="212292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98" name="CustomShape 6"/>
          <p:cNvSpPr/>
          <p:nvPr/>
        </p:nvSpPr>
        <p:spPr>
          <a:xfrm>
            <a:off x="1099800" y="427284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A</a:t>
            </a:r>
            <a:endParaRPr b="0" lang="en-US" sz="1200" spc="-1" strike="noStrike">
              <a:latin typeface="Arial"/>
            </a:endParaRPr>
          </a:p>
        </p:txBody>
      </p:sp>
      <p:sp>
        <p:nvSpPr>
          <p:cNvPr id="299" name="CustomShape 7"/>
          <p:cNvSpPr/>
          <p:nvPr/>
        </p:nvSpPr>
        <p:spPr>
          <a:xfrm>
            <a:off x="3568680" y="427284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B</a:t>
            </a:r>
            <a:endParaRPr b="0" lang="en-US" sz="1200" spc="-1" strike="noStrike">
              <a:latin typeface="Arial"/>
            </a:endParaRPr>
          </a:p>
        </p:txBody>
      </p:sp>
      <p:sp>
        <p:nvSpPr>
          <p:cNvPr id="300" name="CustomShape 8"/>
          <p:cNvSpPr/>
          <p:nvPr/>
        </p:nvSpPr>
        <p:spPr>
          <a:xfrm>
            <a:off x="6129000" y="427284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C</a:t>
            </a:r>
            <a:endParaRPr b="0" lang="en-US" sz="1200" spc="-1" strike="noStrike">
              <a:latin typeface="Arial"/>
            </a:endParaRPr>
          </a:p>
        </p:txBody>
      </p:sp>
      <p:sp>
        <p:nvSpPr>
          <p:cNvPr id="301" name="TextShape 9"/>
          <p:cNvSpPr txBox="1"/>
          <p:nvPr/>
        </p:nvSpPr>
        <p:spPr>
          <a:xfrm>
            <a:off x="577440" y="1369080"/>
            <a:ext cx="2370600" cy="346320"/>
          </a:xfrm>
          <a:prstGeom prst="rect">
            <a:avLst/>
          </a:prstGeom>
          <a:noFill/>
          <a:ln>
            <a:noFill/>
          </a:ln>
        </p:spPr>
        <p:txBody>
          <a:bodyPr lIns="90000" rIns="90000" tIns="45000" bIns="45000"/>
          <a:p>
            <a:r>
              <a:rPr b="0" lang="en-US" sz="1200" spc="-1" strike="noStrike">
                <a:latin typeface="Ubuntu"/>
              </a:rPr>
              <a:t>Ireland Region ( eu-west-1 )</a:t>
            </a:r>
            <a:endParaRPr b="0" lang="en-US" sz="1200" spc="-1" strike="noStrike">
              <a:latin typeface="Arial"/>
            </a:endParaRPr>
          </a:p>
        </p:txBody>
      </p:sp>
      <p:sp>
        <p:nvSpPr>
          <p:cNvPr id="302" name="TextShape 10"/>
          <p:cNvSpPr txBox="1"/>
          <p:nvPr/>
        </p:nvSpPr>
        <p:spPr>
          <a:xfrm>
            <a:off x="1106640" y="1770840"/>
            <a:ext cx="2370600" cy="346320"/>
          </a:xfrm>
          <a:prstGeom prst="rect">
            <a:avLst/>
          </a:prstGeom>
          <a:noFill/>
          <a:ln>
            <a:noFill/>
          </a:ln>
        </p:spPr>
        <p:txBody>
          <a:bodyPr lIns="90000" rIns="90000" tIns="45000" bIns="45000"/>
          <a:p>
            <a:r>
              <a:rPr b="0" lang="en-US" sz="1200" spc="-1" strike="noStrike">
                <a:solidFill>
                  <a:srgbClr val="ce181e"/>
                </a:solidFill>
                <a:latin typeface="Ubuntu"/>
              </a:rPr>
              <a:t>10.0.0.0/16</a:t>
            </a:r>
            <a:endParaRPr b="0" lang="en-US" sz="1200" spc="-1" strike="noStrike">
              <a:latin typeface="Arial"/>
            </a:endParaRPr>
          </a:p>
        </p:txBody>
      </p:sp>
      <p:sp>
        <p:nvSpPr>
          <p:cNvPr id="303" name="CustomShape 11"/>
          <p:cNvSpPr/>
          <p:nvPr/>
        </p:nvSpPr>
        <p:spPr>
          <a:xfrm>
            <a:off x="1371600" y="2394000"/>
            <a:ext cx="1629720" cy="1612080"/>
          </a:xfrm>
          <a:prstGeom prst="roundRect">
            <a:avLst>
              <a:gd name="adj" fmla="val 9818"/>
            </a:avLst>
          </a:prstGeom>
          <a:noFill/>
          <a:ln w="19080">
            <a:solidFill>
              <a:srgbClr val="454fa1"/>
            </a:solidFill>
            <a:round/>
          </a:ln>
          <a:effectLst>
            <a:outerShdw dist="23040" dir="5400000">
              <a:srgbClr val="000000">
                <a:alpha val="35000"/>
              </a:srgbClr>
            </a:outerShdw>
          </a:effectLst>
        </p:spPr>
        <p:style>
          <a:lnRef idx="0"/>
          <a:fillRef idx="0"/>
          <a:effectRef idx="0"/>
          <a:fontRef idx="minor"/>
        </p:style>
      </p:sp>
      <p:sp>
        <p:nvSpPr>
          <p:cNvPr id="304" name="CustomShape 12"/>
          <p:cNvSpPr/>
          <p:nvPr/>
        </p:nvSpPr>
        <p:spPr>
          <a:xfrm>
            <a:off x="1407600" y="2887200"/>
            <a:ext cx="1520280" cy="604080"/>
          </a:xfrm>
          <a:prstGeom prst="rect">
            <a:avLst/>
          </a:prstGeom>
          <a:noFill/>
          <a:ln>
            <a:noFill/>
          </a:ln>
        </p:spPr>
        <p:style>
          <a:lnRef idx="0"/>
          <a:fillRef idx="0"/>
          <a:effectRef idx="0"/>
          <a:fontRef idx="minor"/>
        </p:style>
        <p:txBody>
          <a:bodyPr lIns="90000" rIns="90000" tIns="45000" bIns="45000"/>
          <a:p>
            <a:pPr algn="ctr">
              <a:lnSpc>
                <a:spcPct val="100000"/>
              </a:lnSpc>
              <a:spcBef>
                <a:spcPts val="289"/>
              </a:spcBef>
            </a:pPr>
            <a:r>
              <a:rPr b="0" lang="en-US" sz="1200" spc="-1" strike="noStrike">
                <a:solidFill>
                  <a:srgbClr val="0066b3"/>
                </a:solidFill>
                <a:latin typeface="Ubuntu"/>
                <a:ea typeface="Amazon Ember"/>
              </a:rPr>
              <a:t>Public subne</a:t>
            </a:r>
            <a:r>
              <a:rPr b="0" lang="en-US" sz="1200" spc="-1" strike="noStrike">
                <a:solidFill>
                  <a:srgbClr val="21409a"/>
                </a:solidFill>
                <a:latin typeface="Ubuntu"/>
                <a:ea typeface="Amazon Ember"/>
              </a:rPr>
              <a:t>t</a:t>
            </a:r>
            <a:endParaRPr b="0" lang="en-US" sz="1200" spc="-1" strike="noStrike">
              <a:latin typeface="Arial"/>
            </a:endParaRPr>
          </a:p>
          <a:p>
            <a:pPr algn="ctr">
              <a:lnSpc>
                <a:spcPct val="100000"/>
              </a:lnSpc>
              <a:spcBef>
                <a:spcPts val="289"/>
              </a:spcBef>
            </a:pPr>
            <a:r>
              <a:rPr b="0" lang="en-US" sz="1200" spc="-1" strike="noStrike">
                <a:solidFill>
                  <a:srgbClr val="0066b3"/>
                </a:solidFill>
                <a:latin typeface="Ubuntu"/>
                <a:ea typeface="Amazon Ember"/>
              </a:rPr>
              <a:t>10.0.1.0/24</a:t>
            </a:r>
            <a:endParaRPr b="0" lang="en-US" sz="1200" spc="-1" strike="noStrike">
              <a:latin typeface="Arial"/>
            </a:endParaRPr>
          </a:p>
        </p:txBody>
      </p:sp>
      <p:sp>
        <p:nvSpPr>
          <p:cNvPr id="305" name="CustomShape 13"/>
          <p:cNvSpPr/>
          <p:nvPr/>
        </p:nvSpPr>
        <p:spPr>
          <a:xfrm>
            <a:off x="3856680" y="2394000"/>
            <a:ext cx="1629720" cy="1612080"/>
          </a:xfrm>
          <a:prstGeom prst="roundRect">
            <a:avLst>
              <a:gd name="adj" fmla="val 9818"/>
            </a:avLst>
          </a:prstGeom>
          <a:noFill/>
          <a:ln w="19080">
            <a:solidFill>
              <a:srgbClr val="0066b3"/>
            </a:solidFill>
            <a:round/>
          </a:ln>
          <a:effectLst>
            <a:outerShdw dist="23040" dir="5400000">
              <a:srgbClr val="000000">
                <a:alpha val="35000"/>
              </a:srgbClr>
            </a:outerShdw>
          </a:effectLst>
        </p:spPr>
        <p:style>
          <a:lnRef idx="0"/>
          <a:fillRef idx="0"/>
          <a:effectRef idx="0"/>
          <a:fontRef idx="minor"/>
        </p:style>
      </p:sp>
      <p:sp>
        <p:nvSpPr>
          <p:cNvPr id="306" name="CustomShape 14"/>
          <p:cNvSpPr/>
          <p:nvPr/>
        </p:nvSpPr>
        <p:spPr>
          <a:xfrm>
            <a:off x="6456240" y="2394000"/>
            <a:ext cx="1629720" cy="1612080"/>
          </a:xfrm>
          <a:prstGeom prst="roundRect">
            <a:avLst>
              <a:gd name="adj" fmla="val 9818"/>
            </a:avLst>
          </a:prstGeom>
          <a:noFill/>
          <a:ln w="19080">
            <a:solidFill>
              <a:srgbClr val="0066b3"/>
            </a:solidFill>
            <a:round/>
          </a:ln>
          <a:effectLst>
            <a:outerShdw dist="23040" dir="5400000">
              <a:srgbClr val="000000">
                <a:alpha val="35000"/>
              </a:srgbClr>
            </a:outerShdw>
          </a:effectLst>
        </p:spPr>
        <p:style>
          <a:lnRef idx="0"/>
          <a:fillRef idx="0"/>
          <a:effectRef idx="0"/>
          <a:fontRef idx="minor"/>
        </p:style>
      </p:sp>
      <p:sp>
        <p:nvSpPr>
          <p:cNvPr id="307" name="CustomShape 15"/>
          <p:cNvSpPr/>
          <p:nvPr/>
        </p:nvSpPr>
        <p:spPr>
          <a:xfrm>
            <a:off x="3874680" y="2870640"/>
            <a:ext cx="1520280" cy="604080"/>
          </a:xfrm>
          <a:prstGeom prst="rect">
            <a:avLst/>
          </a:prstGeom>
          <a:noFill/>
          <a:ln>
            <a:noFill/>
          </a:ln>
        </p:spPr>
        <p:style>
          <a:lnRef idx="0"/>
          <a:fillRef idx="0"/>
          <a:effectRef idx="0"/>
          <a:fontRef idx="minor"/>
        </p:style>
        <p:txBody>
          <a:bodyPr lIns="90000" rIns="90000" tIns="45000" bIns="45000"/>
          <a:p>
            <a:pPr algn="ctr">
              <a:lnSpc>
                <a:spcPct val="100000"/>
              </a:lnSpc>
              <a:spcBef>
                <a:spcPts val="289"/>
              </a:spcBef>
            </a:pPr>
            <a:r>
              <a:rPr b="0" lang="en-US" sz="1200" spc="-1" strike="noStrike">
                <a:solidFill>
                  <a:srgbClr val="0066b3"/>
                </a:solidFill>
                <a:latin typeface="Ubuntu"/>
                <a:ea typeface="Amazon Ember"/>
              </a:rPr>
              <a:t>Private subne</a:t>
            </a:r>
            <a:r>
              <a:rPr b="0" lang="en-US" sz="1200" spc="-1" strike="noStrike">
                <a:solidFill>
                  <a:srgbClr val="21409a"/>
                </a:solidFill>
                <a:latin typeface="Ubuntu"/>
                <a:ea typeface="Amazon Ember"/>
              </a:rPr>
              <a:t>t</a:t>
            </a:r>
            <a:endParaRPr b="0" lang="en-US" sz="1200" spc="-1" strike="noStrike">
              <a:latin typeface="Arial"/>
            </a:endParaRPr>
          </a:p>
          <a:p>
            <a:pPr algn="ctr">
              <a:lnSpc>
                <a:spcPct val="100000"/>
              </a:lnSpc>
              <a:spcBef>
                <a:spcPts val="289"/>
              </a:spcBef>
            </a:pPr>
            <a:r>
              <a:rPr b="0" lang="en-US" sz="1200" spc="-1" strike="noStrike">
                <a:solidFill>
                  <a:srgbClr val="0066b3"/>
                </a:solidFill>
                <a:latin typeface="Ubuntu"/>
                <a:ea typeface="Amazon Ember"/>
              </a:rPr>
              <a:t>10.0.2.0/24</a:t>
            </a:r>
            <a:endParaRPr b="0" lang="en-US" sz="1200" spc="-1" strike="noStrike">
              <a:latin typeface="Arial"/>
            </a:endParaRPr>
          </a:p>
        </p:txBody>
      </p:sp>
      <p:sp>
        <p:nvSpPr>
          <p:cNvPr id="308" name="CustomShape 16"/>
          <p:cNvSpPr/>
          <p:nvPr/>
        </p:nvSpPr>
        <p:spPr>
          <a:xfrm>
            <a:off x="6492240" y="2870640"/>
            <a:ext cx="1520280" cy="604080"/>
          </a:xfrm>
          <a:prstGeom prst="rect">
            <a:avLst/>
          </a:prstGeom>
          <a:noFill/>
          <a:ln>
            <a:noFill/>
          </a:ln>
        </p:spPr>
        <p:style>
          <a:lnRef idx="0"/>
          <a:fillRef idx="0"/>
          <a:effectRef idx="0"/>
          <a:fontRef idx="minor"/>
        </p:style>
        <p:txBody>
          <a:bodyPr lIns="90000" rIns="90000" tIns="45000" bIns="45000"/>
          <a:p>
            <a:pPr algn="ctr">
              <a:lnSpc>
                <a:spcPct val="100000"/>
              </a:lnSpc>
              <a:spcBef>
                <a:spcPts val="289"/>
              </a:spcBef>
            </a:pPr>
            <a:r>
              <a:rPr b="0" lang="en-US" sz="1200" spc="-1" strike="noStrike">
                <a:solidFill>
                  <a:srgbClr val="0066b3"/>
                </a:solidFill>
                <a:latin typeface="Ubuntu"/>
                <a:ea typeface="Amazon Ember"/>
              </a:rPr>
              <a:t>Private subne</a:t>
            </a:r>
            <a:r>
              <a:rPr b="0" lang="en-US" sz="1200" spc="-1" strike="noStrike">
                <a:solidFill>
                  <a:srgbClr val="21409a"/>
                </a:solidFill>
                <a:latin typeface="Ubuntu"/>
                <a:ea typeface="Amazon Ember"/>
              </a:rPr>
              <a:t>t</a:t>
            </a:r>
            <a:endParaRPr b="0" lang="en-US" sz="1200" spc="-1" strike="noStrike">
              <a:latin typeface="Arial"/>
            </a:endParaRPr>
          </a:p>
          <a:p>
            <a:pPr algn="ctr">
              <a:lnSpc>
                <a:spcPct val="100000"/>
              </a:lnSpc>
              <a:spcBef>
                <a:spcPts val="289"/>
              </a:spcBef>
            </a:pPr>
            <a:r>
              <a:rPr b="0" lang="en-US" sz="1200" spc="-1" strike="noStrike">
                <a:solidFill>
                  <a:srgbClr val="0066b3"/>
                </a:solidFill>
                <a:latin typeface="Ubuntu"/>
                <a:ea typeface="Amazon Ember"/>
              </a:rPr>
              <a:t>10.0.3.0/24</a:t>
            </a:r>
            <a:endParaRPr b="0" lang="en-US" sz="1200" spc="-1" strike="noStrike">
              <a:latin typeface="Arial"/>
            </a:endParaRPr>
          </a:p>
        </p:txBody>
      </p:sp>
      <p:sp>
        <p:nvSpPr>
          <p:cNvPr id="309" name="TextShape 17"/>
          <p:cNvSpPr txBox="1"/>
          <p:nvPr/>
        </p:nvSpPr>
        <p:spPr>
          <a:xfrm>
            <a:off x="539640" y="-9396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VPC Diagram II </a:t>
            </a:r>
            <a:endParaRPr b="0" lang="tr-TR" sz="4000" spc="-1" strike="noStrike">
              <a:solidFill>
                <a:srgbClr val="000000"/>
              </a:solidFill>
              <a:latin typeface="Calibri"/>
            </a:endParaRPr>
          </a:p>
        </p:txBody>
      </p:sp>
    </p:spTree>
  </p:cSld>
  <p:transition spd="slow">
    <p:push dir="u"/>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Route Tables</a:t>
            </a:r>
            <a:endParaRPr b="0" lang="tr-TR" sz="4000" spc="-1" strike="noStrike">
              <a:solidFill>
                <a:srgbClr val="000000"/>
              </a:solidFill>
              <a:latin typeface="Calibri"/>
            </a:endParaRPr>
          </a:p>
        </p:txBody>
      </p:sp>
      <p:sp>
        <p:nvSpPr>
          <p:cNvPr id="311" name="CustomShape 2"/>
          <p:cNvSpPr/>
          <p:nvPr/>
        </p:nvSpPr>
        <p:spPr>
          <a:xfrm>
            <a:off x="179640" y="2137320"/>
            <a:ext cx="2448000" cy="2861640"/>
          </a:xfrm>
          <a:prstGeom prst="rect">
            <a:avLst/>
          </a:prstGeom>
          <a:noFill/>
          <a:ln>
            <a:noFill/>
          </a:ln>
        </p:spPr>
        <p:style>
          <a:lnRef idx="0"/>
          <a:fillRef idx="0"/>
          <a:effectRef idx="0"/>
          <a:fontRef idx="minor"/>
        </p:style>
      </p:sp>
      <p:sp>
        <p:nvSpPr>
          <p:cNvPr id="312" name="CustomShape 3"/>
          <p:cNvSpPr/>
          <p:nvPr/>
        </p:nvSpPr>
        <p:spPr>
          <a:xfrm>
            <a:off x="548640" y="1483200"/>
            <a:ext cx="8408880" cy="2814480"/>
          </a:xfrm>
          <a:prstGeom prst="rect">
            <a:avLst/>
          </a:prstGeom>
          <a:noFill/>
          <a:ln w="25560">
            <a:solidFill>
              <a:srgbClr val="767171"/>
            </a:solidFill>
            <a:round/>
          </a:ln>
        </p:spPr>
        <p:style>
          <a:lnRef idx="0"/>
          <a:fillRef idx="0"/>
          <a:effectRef idx="0"/>
          <a:fontRef idx="minor"/>
        </p:style>
      </p:sp>
      <p:sp>
        <p:nvSpPr>
          <p:cNvPr id="313" name="TextShape 4"/>
          <p:cNvSpPr txBox="1"/>
          <p:nvPr/>
        </p:nvSpPr>
        <p:spPr>
          <a:xfrm>
            <a:off x="2461680" y="1617120"/>
            <a:ext cx="6495840" cy="25891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AWS kaynakları arasında network trafiğini yönlendirmek için kullanılırlar.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Route tabler network trafiğinin yönlendirilmesi için bir kurallar seti barındırır.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Her VPC ‘ye ait bir ana Route table vardır.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İstenilirse özel route tablelar oluşturulur.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Bütün subnetler bir adet route table ile ilişkilendirilmek zorundalar.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En iyi pratik olarak her subnet için özel bir route table kullanmaktır.</a:t>
            </a:r>
            <a:endParaRPr b="0" lang="en-US" sz="1600" spc="-1" strike="noStrike">
              <a:latin typeface="Arial"/>
            </a:endParaRPr>
          </a:p>
          <a:p>
            <a:r>
              <a:rPr b="0" lang="en-US" sz="1600" spc="-1" strike="noStrike">
                <a:latin typeface="Ubuntu"/>
              </a:rPr>
              <a:t> </a:t>
            </a:r>
            <a:endParaRPr b="0" lang="en-US" sz="1600" spc="-1" strike="noStrike">
              <a:latin typeface="Arial"/>
            </a:endParaRPr>
          </a:p>
        </p:txBody>
      </p:sp>
      <p:graphicFrame>
        <p:nvGraphicFramePr>
          <p:cNvPr id="314" name="Table 5"/>
          <p:cNvGraphicFramePr/>
          <p:nvPr/>
        </p:nvGraphicFramePr>
        <p:xfrm>
          <a:off x="657720" y="2323080"/>
          <a:ext cx="1704600" cy="716760"/>
        </p:xfrm>
        <a:graphic>
          <a:graphicData uri="http://schemas.openxmlformats.org/drawingml/2006/table">
            <a:tbl>
              <a:tblPr/>
              <a:tblGrid>
                <a:gridCol w="1047960"/>
                <a:gridCol w="657000"/>
              </a:tblGrid>
              <a:tr h="433080">
                <a:tc>
                  <a:txBody>
                    <a:bodyPr/>
                    <a:p>
                      <a:pPr algn="ctr">
                        <a:lnSpc>
                          <a:spcPct val="100000"/>
                        </a:lnSpc>
                      </a:pPr>
                      <a:r>
                        <a:rPr b="1" lang="en-US" sz="1200" spc="-1" strike="noStrike">
                          <a:solidFill>
                            <a:srgbClr val="ffffff"/>
                          </a:solidFill>
                          <a:latin typeface="Ubuntu"/>
                          <a:ea typeface="Amazon Ember"/>
                        </a:rPr>
                        <a:t>Destination</a:t>
                      </a:r>
                      <a:endParaRPr b="0" lang="en-US" sz="1200" spc="-1" strike="noStrike">
                        <a:latin typeface="Ubuntu"/>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p>
                      <a:pPr algn="ctr">
                        <a:lnSpc>
                          <a:spcPct val="100000"/>
                        </a:lnSpc>
                      </a:pPr>
                      <a:r>
                        <a:rPr b="1" lang="en-US" sz="1200" spc="-1" strike="noStrike">
                          <a:solidFill>
                            <a:srgbClr val="ffffff"/>
                          </a:solidFill>
                          <a:latin typeface="Ubuntu"/>
                          <a:ea typeface="Amazon Ember"/>
                        </a:rPr>
                        <a:t>Target</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284040">
                <a:tc>
                  <a:txBody>
                    <a:bodyPr/>
                    <a:p>
                      <a:pPr algn="ctr">
                        <a:lnSpc>
                          <a:spcPct val="100000"/>
                        </a:lnSpc>
                      </a:pPr>
                      <a:r>
                        <a:rPr b="0" lang="en-US" sz="1200" spc="-1" strike="noStrike">
                          <a:solidFill>
                            <a:srgbClr val="000000"/>
                          </a:solidFill>
                          <a:latin typeface="Ubuntu"/>
                          <a:ea typeface="Amazon Ember"/>
                        </a:rPr>
                        <a:t>10.0.0.0/16</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200" spc="-1" strike="noStrike">
                          <a:solidFill>
                            <a:srgbClr val="000000"/>
                          </a:solidFill>
                          <a:latin typeface="Ubuntu"/>
                          <a:ea typeface="Amazon Ember"/>
                        </a:rPr>
                        <a:t> </a:t>
                      </a:r>
                      <a:r>
                        <a:rPr b="0" lang="en-US" sz="1200" spc="-1" strike="noStrike">
                          <a:solidFill>
                            <a:srgbClr val="000000"/>
                          </a:solidFill>
                          <a:latin typeface="Ubuntu"/>
                          <a:ea typeface="Amazon Ember"/>
                        </a:rPr>
                        <a:t>local</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spTree>
  </p:cSld>
  <p:transition spd="slow">
    <p:push dir="u"/>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Gateways – Internet Gateway</a:t>
            </a:r>
            <a:endParaRPr b="0" lang="tr-TR" sz="4000" spc="-1" strike="noStrike">
              <a:solidFill>
                <a:srgbClr val="000000"/>
              </a:solidFill>
              <a:latin typeface="Calibri"/>
            </a:endParaRPr>
          </a:p>
        </p:txBody>
      </p:sp>
      <p:sp>
        <p:nvSpPr>
          <p:cNvPr id="316" name="CustomShape 2"/>
          <p:cNvSpPr/>
          <p:nvPr/>
        </p:nvSpPr>
        <p:spPr>
          <a:xfrm>
            <a:off x="4096800" y="3344760"/>
            <a:ext cx="1467000" cy="713880"/>
          </a:xfrm>
          <a:prstGeom prst="rect">
            <a:avLst/>
          </a:prstGeom>
          <a:noFill/>
          <a:ln>
            <a:noFill/>
          </a:ln>
        </p:spPr>
        <p:style>
          <a:lnRef idx="0"/>
          <a:fillRef idx="0"/>
          <a:effectRef idx="0"/>
          <a:fontRef idx="minor"/>
        </p:style>
      </p:sp>
      <p:grpSp>
        <p:nvGrpSpPr>
          <p:cNvPr id="317" name="Group 3"/>
          <p:cNvGrpSpPr/>
          <p:nvPr/>
        </p:nvGrpSpPr>
        <p:grpSpPr>
          <a:xfrm>
            <a:off x="274320" y="1463040"/>
            <a:ext cx="1973160" cy="3273120"/>
            <a:chOff x="274320" y="1463040"/>
            <a:chExt cx="1973160" cy="3273120"/>
          </a:xfrm>
        </p:grpSpPr>
        <p:sp>
          <p:nvSpPr>
            <p:cNvPr id="318" name="CustomShape 4"/>
            <p:cNvSpPr/>
            <p:nvPr/>
          </p:nvSpPr>
          <p:spPr>
            <a:xfrm>
              <a:off x="548640" y="3193200"/>
              <a:ext cx="1387080" cy="81144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Internet</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Gateways</a:t>
              </a:r>
              <a:endParaRPr b="0" lang="en-US" sz="2400" spc="-1" strike="noStrike">
                <a:latin typeface="Arial"/>
              </a:endParaRPr>
            </a:p>
          </p:txBody>
        </p:sp>
        <p:pic>
          <p:nvPicPr>
            <p:cNvPr id="319" name="Picture 29" descr=""/>
            <p:cNvPicPr/>
            <p:nvPr/>
          </p:nvPicPr>
          <p:blipFill>
            <a:blip r:embed="rId1"/>
            <a:stretch/>
          </p:blipFill>
          <p:spPr>
            <a:xfrm>
              <a:off x="795240" y="2084400"/>
              <a:ext cx="893880" cy="937440"/>
            </a:xfrm>
            <a:prstGeom prst="rect">
              <a:avLst/>
            </a:prstGeom>
            <a:ln>
              <a:noFill/>
            </a:ln>
          </p:spPr>
        </p:pic>
        <p:sp>
          <p:nvSpPr>
            <p:cNvPr id="320" name="CustomShape 5"/>
            <p:cNvSpPr/>
            <p:nvPr/>
          </p:nvSpPr>
          <p:spPr>
            <a:xfrm>
              <a:off x="274320" y="1463040"/>
              <a:ext cx="1973160" cy="3273120"/>
            </a:xfrm>
            <a:prstGeom prst="rect">
              <a:avLst/>
            </a:prstGeom>
            <a:noFill/>
            <a:ln w="50760">
              <a:solidFill>
                <a:srgbClr val="ed7d31"/>
              </a:solidFill>
              <a:round/>
            </a:ln>
          </p:spPr>
          <p:style>
            <a:lnRef idx="0"/>
            <a:fillRef idx="0"/>
            <a:effectRef idx="0"/>
            <a:fontRef idx="minor"/>
          </p:style>
        </p:sp>
      </p:grpSp>
      <p:sp>
        <p:nvSpPr>
          <p:cNvPr id="321" name="CustomShape 6"/>
          <p:cNvSpPr/>
          <p:nvPr/>
        </p:nvSpPr>
        <p:spPr>
          <a:xfrm>
            <a:off x="5814360" y="1267200"/>
            <a:ext cx="148680" cy="297720"/>
          </a:xfrm>
          <a:prstGeom prst="rect">
            <a:avLst/>
          </a:prstGeom>
          <a:noFill/>
          <a:ln>
            <a:noFill/>
          </a:ln>
        </p:spPr>
        <p:style>
          <a:lnRef idx="0"/>
          <a:fillRef idx="0"/>
          <a:effectRef idx="0"/>
          <a:fontRef idx="minor"/>
        </p:style>
      </p:sp>
      <p:sp>
        <p:nvSpPr>
          <p:cNvPr id="322" name="CustomShape 7"/>
          <p:cNvSpPr/>
          <p:nvPr/>
        </p:nvSpPr>
        <p:spPr>
          <a:xfrm>
            <a:off x="4072680" y="2377440"/>
            <a:ext cx="1505160" cy="196200"/>
          </a:xfrm>
          <a:prstGeom prst="rect">
            <a:avLst/>
          </a:prstGeom>
          <a:noFill/>
          <a:ln w="9360">
            <a:noFill/>
          </a:ln>
        </p:spPr>
        <p:style>
          <a:lnRef idx="0"/>
          <a:fillRef idx="0"/>
          <a:effectRef idx="0"/>
          <a:fontRef idx="minor"/>
        </p:style>
      </p:sp>
      <p:grpSp>
        <p:nvGrpSpPr>
          <p:cNvPr id="323" name="Group 8"/>
          <p:cNvGrpSpPr/>
          <p:nvPr/>
        </p:nvGrpSpPr>
        <p:grpSpPr>
          <a:xfrm>
            <a:off x="2699280" y="1521360"/>
            <a:ext cx="2238480" cy="3233520"/>
            <a:chOff x="2699280" y="1521360"/>
            <a:chExt cx="2238480" cy="3233520"/>
          </a:xfrm>
        </p:grpSpPr>
        <p:sp>
          <p:nvSpPr>
            <p:cNvPr id="324" name="CustomShape 9"/>
            <p:cNvSpPr/>
            <p:nvPr/>
          </p:nvSpPr>
          <p:spPr>
            <a:xfrm>
              <a:off x="2931840" y="3694680"/>
              <a:ext cx="1851120" cy="8305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grpSp>
          <p:nvGrpSpPr>
            <p:cNvPr id="325" name="Group 10"/>
            <p:cNvGrpSpPr/>
            <p:nvPr/>
          </p:nvGrpSpPr>
          <p:grpSpPr>
            <a:xfrm>
              <a:off x="2699280" y="1521360"/>
              <a:ext cx="2238480" cy="3233520"/>
              <a:chOff x="2699280" y="1521360"/>
              <a:chExt cx="2238480" cy="3233520"/>
            </a:xfrm>
          </p:grpSpPr>
          <p:sp>
            <p:nvSpPr>
              <p:cNvPr id="326" name="CustomShape 11"/>
              <p:cNvSpPr/>
              <p:nvPr/>
            </p:nvSpPr>
            <p:spPr>
              <a:xfrm>
                <a:off x="2931840" y="4115160"/>
                <a:ext cx="1435320" cy="332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ed7d31"/>
                    </a:solidFill>
                    <a:latin typeface="Ubuntu"/>
                    <a:ea typeface="Amazon Ember"/>
                  </a:rPr>
                  <a:t>10.0.10.0/24</a:t>
                </a:r>
                <a:endParaRPr b="0" lang="en-US" sz="1000" spc="-1" strike="noStrike">
                  <a:latin typeface="Arial"/>
                </a:endParaRPr>
              </a:p>
              <a:p>
                <a:pPr>
                  <a:lnSpc>
                    <a:spcPct val="100000"/>
                  </a:lnSpc>
                </a:pPr>
                <a:r>
                  <a:rPr b="0" lang="en-US" sz="1000" spc="-1" strike="noStrike">
                    <a:solidFill>
                      <a:srgbClr val="000000"/>
                    </a:solidFill>
                    <a:latin typeface="Ubuntu"/>
                    <a:ea typeface="Amazon Ember"/>
                  </a:rPr>
                  <a:t>Public subnet</a:t>
                </a:r>
                <a:r>
                  <a:rPr b="0" lang="en-US" sz="1200" spc="-1" strike="noStrike">
                    <a:solidFill>
                      <a:srgbClr val="000000"/>
                    </a:solidFill>
                    <a:latin typeface="Ubuntu"/>
                    <a:ea typeface="Amazon Ember"/>
                  </a:rPr>
                  <a:t> </a:t>
                </a:r>
                <a:endParaRPr b="0" lang="en-US" sz="1200" spc="-1" strike="noStrike">
                  <a:latin typeface="Arial"/>
                </a:endParaRPr>
              </a:p>
            </p:txBody>
          </p:sp>
          <p:pic>
            <p:nvPicPr>
              <p:cNvPr id="327" name="Picture 6" descr=""/>
              <p:cNvPicPr/>
              <p:nvPr/>
            </p:nvPicPr>
            <p:blipFill>
              <a:blip r:embed="rId2"/>
              <a:srcRect l="6686" t="0" r="7710" b="0"/>
              <a:stretch/>
            </p:blipFill>
            <p:spPr>
              <a:xfrm>
                <a:off x="3320640" y="3760560"/>
                <a:ext cx="361800" cy="423360"/>
              </a:xfrm>
              <a:prstGeom prst="rect">
                <a:avLst/>
              </a:prstGeom>
              <a:ln>
                <a:noFill/>
              </a:ln>
            </p:spPr>
          </p:pic>
          <p:sp>
            <p:nvSpPr>
              <p:cNvPr id="328" name="CustomShape 12"/>
              <p:cNvSpPr/>
              <p:nvPr/>
            </p:nvSpPr>
            <p:spPr>
              <a:xfrm>
                <a:off x="3705120" y="3760560"/>
                <a:ext cx="1097280" cy="495000"/>
              </a:xfrm>
              <a:prstGeom prst="rect">
                <a:avLst/>
              </a:prstGeom>
              <a:noFill/>
              <a:ln w="9360">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Ubuntu"/>
                    <a:ea typeface="Amazon Ember"/>
                  </a:rPr>
                  <a:t>EC2 Instance </a:t>
                </a:r>
                <a:r>
                  <a:rPr b="1" lang="en-US" sz="1000" spc="-1" strike="noStrike">
                    <a:solidFill>
                      <a:srgbClr val="000000"/>
                    </a:solidFill>
                    <a:latin typeface="Ubuntu"/>
                    <a:ea typeface="Amazon Ember"/>
                  </a:rPr>
                  <a:t>with public IP</a:t>
                </a:r>
                <a:endParaRPr b="0" lang="en-US" sz="1000" spc="-1" strike="noStrike">
                  <a:latin typeface="Arial"/>
                </a:endParaRPr>
              </a:p>
            </p:txBody>
          </p:sp>
          <p:sp>
            <p:nvSpPr>
              <p:cNvPr id="329" name="CustomShape 13"/>
              <p:cNvSpPr/>
              <p:nvPr/>
            </p:nvSpPr>
            <p:spPr>
              <a:xfrm flipH="1" flipV="1" rot="5400000">
                <a:off x="3593880" y="2843280"/>
                <a:ext cx="821160" cy="1005120"/>
              </a:xfrm>
              <a:prstGeom prst="bentConnector3">
                <a:avLst>
                  <a:gd name="adj1"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330" name="CustomShape 14"/>
              <p:cNvSpPr/>
              <p:nvPr/>
            </p:nvSpPr>
            <p:spPr>
              <a:xfrm>
                <a:off x="2699280" y="2750760"/>
                <a:ext cx="2238480" cy="20041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331" name="CustomShape 15"/>
              <p:cNvSpPr/>
              <p:nvPr/>
            </p:nvSpPr>
            <p:spPr>
              <a:xfrm>
                <a:off x="3075840" y="2554200"/>
                <a:ext cx="1435320" cy="19584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Ubuntu"/>
                    <a:ea typeface="Amazon Ember"/>
                  </a:rPr>
                  <a:t>10.0.0.0/16</a:t>
                </a:r>
                <a:endParaRPr b="0" lang="en-US" sz="1200" spc="-1" strike="noStrike">
                  <a:latin typeface="Arial"/>
                </a:endParaRPr>
              </a:p>
            </p:txBody>
          </p:sp>
          <p:sp>
            <p:nvSpPr>
              <p:cNvPr id="332" name="CustomShape 16"/>
              <p:cNvSpPr/>
              <p:nvPr/>
            </p:nvSpPr>
            <p:spPr>
              <a:xfrm>
                <a:off x="3156480" y="2896560"/>
                <a:ext cx="1337760" cy="27216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000000"/>
                    </a:solidFill>
                    <a:latin typeface="Ubuntu"/>
                    <a:ea typeface="Amazon Ember"/>
                  </a:rPr>
                  <a:t>Internet gateway</a:t>
                </a:r>
                <a:endParaRPr b="0" lang="en-US" sz="1000" spc="-1" strike="noStrike">
                  <a:latin typeface="Arial"/>
                </a:endParaRPr>
              </a:p>
            </p:txBody>
          </p:sp>
          <p:pic>
            <p:nvPicPr>
              <p:cNvPr id="333" name="Picture 14" descr=""/>
              <p:cNvPicPr/>
              <p:nvPr/>
            </p:nvPicPr>
            <p:blipFill>
              <a:blip r:embed="rId3"/>
              <a:stretch/>
            </p:blipFill>
            <p:spPr>
              <a:xfrm>
                <a:off x="4181400" y="1521360"/>
                <a:ext cx="651600" cy="651960"/>
              </a:xfrm>
              <a:prstGeom prst="rect">
                <a:avLst/>
              </a:prstGeom>
              <a:ln>
                <a:noFill/>
              </a:ln>
            </p:spPr>
          </p:pic>
          <p:sp>
            <p:nvSpPr>
              <p:cNvPr id="334" name="Line 17"/>
              <p:cNvSpPr/>
              <p:nvPr/>
            </p:nvSpPr>
            <p:spPr>
              <a:xfrm flipV="1">
                <a:off x="4507560" y="2174040"/>
                <a:ext cx="360" cy="352080"/>
              </a:xfrm>
              <a:prstGeom prst="line">
                <a:avLst/>
              </a:prstGeom>
              <a:ln w="25560">
                <a:solidFill>
                  <a:srgbClr val="4f81bd"/>
                </a:solidFill>
                <a:round/>
              </a:ln>
            </p:spPr>
            <p:style>
              <a:lnRef idx="0"/>
              <a:fillRef idx="0"/>
              <a:effectRef idx="0"/>
              <a:fontRef idx="minor"/>
            </p:style>
          </p:sp>
          <p:pic>
            <p:nvPicPr>
              <p:cNvPr id="335" name="Picture 17" descr=""/>
              <p:cNvPicPr/>
              <p:nvPr/>
            </p:nvPicPr>
            <p:blipFill>
              <a:blip r:embed="rId4"/>
              <a:stretch/>
            </p:blipFill>
            <p:spPr>
              <a:xfrm>
                <a:off x="4308840" y="2532240"/>
                <a:ext cx="387000" cy="405720"/>
              </a:xfrm>
              <a:prstGeom prst="rect">
                <a:avLst/>
              </a:prstGeom>
              <a:ln>
                <a:noFill/>
              </a:ln>
            </p:spPr>
          </p:pic>
          <p:pic>
            <p:nvPicPr>
              <p:cNvPr id="336" name="Picture 18" descr=""/>
              <p:cNvPicPr/>
              <p:nvPr/>
            </p:nvPicPr>
            <p:blipFill>
              <a:blip r:embed="rId5"/>
              <a:stretch/>
            </p:blipFill>
            <p:spPr>
              <a:xfrm>
                <a:off x="2735280" y="2579040"/>
                <a:ext cx="392400" cy="255960"/>
              </a:xfrm>
              <a:prstGeom prst="rect">
                <a:avLst/>
              </a:prstGeom>
              <a:ln>
                <a:noFill/>
              </a:ln>
            </p:spPr>
          </p:pic>
          <p:sp>
            <p:nvSpPr>
              <p:cNvPr id="337" name="CustomShape 18"/>
              <p:cNvSpPr/>
              <p:nvPr/>
            </p:nvSpPr>
            <p:spPr>
              <a:xfrm>
                <a:off x="3339360" y="1625040"/>
                <a:ext cx="842040" cy="27216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000000"/>
                    </a:solidFill>
                    <a:latin typeface="Ubuntu"/>
                    <a:ea typeface="Amazon Ember"/>
                  </a:rPr>
                  <a:t>     </a:t>
                </a:r>
                <a:r>
                  <a:rPr b="1" lang="en-US" sz="1000" spc="-1" strike="noStrike">
                    <a:solidFill>
                      <a:srgbClr val="000000"/>
                    </a:solidFill>
                    <a:latin typeface="Ubuntu"/>
                    <a:ea typeface="Amazon Ember"/>
                  </a:rPr>
                  <a:t>Users</a:t>
                </a:r>
                <a:endParaRPr b="0" lang="en-US" sz="1000" spc="-1" strike="noStrike">
                  <a:latin typeface="Arial"/>
                </a:endParaRPr>
              </a:p>
            </p:txBody>
          </p:sp>
        </p:grpSp>
      </p:grpSp>
      <p:sp>
        <p:nvSpPr>
          <p:cNvPr id="338" name="TextShape 19"/>
          <p:cNvSpPr txBox="1"/>
          <p:nvPr/>
        </p:nvSpPr>
        <p:spPr>
          <a:xfrm>
            <a:off x="5041440" y="1289880"/>
            <a:ext cx="4030560" cy="21348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Public Subnetlerin internet erişimini sağlarlar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VPC içindeki EC2 instancelar ve internet arasında iletişimi sağlamaktadır.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High Avalaible bir yapıda bulunurlar.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p:txBody>
      </p:sp>
      <p:graphicFrame>
        <p:nvGraphicFramePr>
          <p:cNvPr id="339" name="Table 20"/>
          <p:cNvGraphicFramePr/>
          <p:nvPr/>
        </p:nvGraphicFramePr>
        <p:xfrm>
          <a:off x="5247000" y="3566160"/>
          <a:ext cx="3713760" cy="1209600"/>
        </p:xfrm>
        <a:graphic>
          <a:graphicData uri="http://schemas.openxmlformats.org/drawingml/2006/table">
            <a:tbl>
              <a:tblPr/>
              <a:tblGrid>
                <a:gridCol w="2282400"/>
                <a:gridCol w="1431720"/>
              </a:tblGrid>
              <a:tr h="513720">
                <a:tc>
                  <a:txBody>
                    <a:bodyPr/>
                    <a:p>
                      <a:pPr algn="ctr">
                        <a:lnSpc>
                          <a:spcPct val="100000"/>
                        </a:lnSpc>
                      </a:pPr>
                      <a:r>
                        <a:rPr b="1" lang="en-US" sz="1800" spc="-1" strike="noStrike">
                          <a:solidFill>
                            <a:srgbClr val="ffffff"/>
                          </a:solidFill>
                          <a:latin typeface="Ubuntu"/>
                          <a:ea typeface="Amazon Ember"/>
                        </a:rPr>
                        <a:t>Destination</a:t>
                      </a:r>
                      <a:endParaRPr b="0" lang="en-US" sz="1800" spc="-1" strike="noStrike">
                        <a:latin typeface="Ubuntu"/>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p>
                      <a:pPr algn="ctr">
                        <a:lnSpc>
                          <a:spcPct val="100000"/>
                        </a:lnSpc>
                      </a:pPr>
                      <a:r>
                        <a:rPr b="1" lang="en-US" sz="1800" spc="-1" strike="noStrike">
                          <a:solidFill>
                            <a:srgbClr val="ffffff"/>
                          </a:solidFill>
                          <a:latin typeface="Ubuntu"/>
                          <a:ea typeface="Amazon Ember"/>
                        </a:rPr>
                        <a:t>Target</a:t>
                      </a:r>
                      <a:endParaRPr b="0" lang="en-US" sz="18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337680">
                <a:tc>
                  <a:txBody>
                    <a:bodyPr/>
                    <a:p>
                      <a:pPr algn="ctr">
                        <a:lnSpc>
                          <a:spcPct val="100000"/>
                        </a:lnSpc>
                      </a:pPr>
                      <a:r>
                        <a:rPr b="0" lang="en-US" sz="1800" spc="-1" strike="noStrike">
                          <a:solidFill>
                            <a:srgbClr val="000000"/>
                          </a:solidFill>
                          <a:latin typeface="Ubuntu"/>
                          <a:ea typeface="Amazon Ember"/>
                        </a:rPr>
                        <a:t>10.0.0.0/16</a:t>
                      </a:r>
                      <a:endParaRPr b="0" lang="en-US" sz="18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800" spc="-1" strike="noStrike">
                          <a:solidFill>
                            <a:srgbClr val="000000"/>
                          </a:solidFill>
                          <a:latin typeface="Ubuntu"/>
                          <a:ea typeface="Amazon Ember"/>
                        </a:rPr>
                        <a:t> </a:t>
                      </a:r>
                      <a:r>
                        <a:rPr b="0" lang="en-US" sz="1800" spc="-1" strike="noStrike">
                          <a:solidFill>
                            <a:srgbClr val="000000"/>
                          </a:solidFill>
                          <a:latin typeface="Ubuntu"/>
                          <a:ea typeface="Amazon Ember"/>
                        </a:rPr>
                        <a:t>local</a:t>
                      </a:r>
                      <a:endParaRPr b="0" lang="en-US" sz="18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336960">
                <a:tc>
                  <a:txBody>
                    <a:bodyPr/>
                    <a:p>
                      <a:pPr algn="ctr">
                        <a:lnSpc>
                          <a:spcPct val="100000"/>
                        </a:lnSpc>
                      </a:pPr>
                      <a:r>
                        <a:rPr b="0" lang="en-US" sz="1800" spc="-1" strike="noStrike">
                          <a:latin typeface="Ubuntu"/>
                        </a:rPr>
                        <a:t>0.0.0.0/0</a:t>
                      </a:r>
                      <a:endParaRPr b="0" lang="en-US" sz="18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800" spc="-1" strike="noStrike">
                          <a:latin typeface="Ubuntu"/>
                        </a:rPr>
                        <a:t>&lt;igw-id&gt;</a:t>
                      </a:r>
                      <a:endParaRPr b="0" lang="en-US" sz="18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spTree>
  </p:cSld>
  <p:transition spd="slow">
    <p:push dir="u"/>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Gateways – Nat Gateway</a:t>
            </a:r>
            <a:endParaRPr b="0" lang="tr-TR" sz="4000" spc="-1" strike="noStrike">
              <a:solidFill>
                <a:srgbClr val="000000"/>
              </a:solidFill>
              <a:latin typeface="Calibri"/>
            </a:endParaRPr>
          </a:p>
        </p:txBody>
      </p:sp>
      <p:sp>
        <p:nvSpPr>
          <p:cNvPr id="341" name="CustomShape 2"/>
          <p:cNvSpPr/>
          <p:nvPr/>
        </p:nvSpPr>
        <p:spPr>
          <a:xfrm>
            <a:off x="4096800" y="3344760"/>
            <a:ext cx="1467000" cy="713880"/>
          </a:xfrm>
          <a:prstGeom prst="rect">
            <a:avLst/>
          </a:prstGeom>
          <a:noFill/>
          <a:ln>
            <a:noFill/>
          </a:ln>
        </p:spPr>
        <p:style>
          <a:lnRef idx="0"/>
          <a:fillRef idx="0"/>
          <a:effectRef idx="0"/>
          <a:fontRef idx="minor"/>
        </p:style>
      </p:sp>
      <p:sp>
        <p:nvSpPr>
          <p:cNvPr id="342" name="CustomShape 3"/>
          <p:cNvSpPr/>
          <p:nvPr/>
        </p:nvSpPr>
        <p:spPr>
          <a:xfrm>
            <a:off x="5814360" y="1267200"/>
            <a:ext cx="148680" cy="297720"/>
          </a:xfrm>
          <a:prstGeom prst="rect">
            <a:avLst/>
          </a:prstGeom>
          <a:noFill/>
          <a:ln>
            <a:noFill/>
          </a:ln>
        </p:spPr>
        <p:style>
          <a:lnRef idx="0"/>
          <a:fillRef idx="0"/>
          <a:effectRef idx="0"/>
          <a:fontRef idx="minor"/>
        </p:style>
      </p:sp>
      <p:sp>
        <p:nvSpPr>
          <p:cNvPr id="343" name="CustomShape 4"/>
          <p:cNvSpPr/>
          <p:nvPr/>
        </p:nvSpPr>
        <p:spPr>
          <a:xfrm>
            <a:off x="4072680" y="2377440"/>
            <a:ext cx="1505160" cy="196200"/>
          </a:xfrm>
          <a:prstGeom prst="rect">
            <a:avLst/>
          </a:prstGeom>
          <a:noFill/>
          <a:ln w="9360">
            <a:noFill/>
          </a:ln>
        </p:spPr>
        <p:style>
          <a:lnRef idx="0"/>
          <a:fillRef idx="0"/>
          <a:effectRef idx="0"/>
          <a:fontRef idx="minor"/>
        </p:style>
      </p:sp>
      <p:sp>
        <p:nvSpPr>
          <p:cNvPr id="344" name="CustomShape 5"/>
          <p:cNvSpPr/>
          <p:nvPr/>
        </p:nvSpPr>
        <p:spPr>
          <a:xfrm>
            <a:off x="2926080" y="3882600"/>
            <a:ext cx="1851120" cy="8305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345" name="CustomShape 6"/>
          <p:cNvSpPr/>
          <p:nvPr/>
        </p:nvSpPr>
        <p:spPr>
          <a:xfrm>
            <a:off x="3790080" y="4303080"/>
            <a:ext cx="1435320" cy="332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ed7d31"/>
                </a:solidFill>
                <a:latin typeface="Ubuntu"/>
                <a:ea typeface="Amazon Ember"/>
              </a:rPr>
              <a:t>10.0.20.0/24</a:t>
            </a:r>
            <a:endParaRPr b="0" lang="en-US" sz="1000" spc="-1" strike="noStrike">
              <a:latin typeface="Arial"/>
            </a:endParaRPr>
          </a:p>
          <a:p>
            <a:pPr>
              <a:lnSpc>
                <a:spcPct val="100000"/>
              </a:lnSpc>
            </a:pPr>
            <a:r>
              <a:rPr b="0" lang="en-US" sz="1000" spc="-1" strike="noStrike">
                <a:solidFill>
                  <a:srgbClr val="000000"/>
                </a:solidFill>
                <a:latin typeface="Ubuntu"/>
                <a:ea typeface="Amazon Ember"/>
              </a:rPr>
              <a:t>Private subnet</a:t>
            </a:r>
            <a:r>
              <a:rPr b="0" lang="en-US" sz="1200" spc="-1" strike="noStrike">
                <a:solidFill>
                  <a:srgbClr val="000000"/>
                </a:solidFill>
                <a:latin typeface="Ubuntu"/>
                <a:ea typeface="Amazon Ember"/>
              </a:rPr>
              <a:t> </a:t>
            </a:r>
            <a:endParaRPr b="0" lang="en-US" sz="1200" spc="-1" strike="noStrike">
              <a:latin typeface="Arial"/>
            </a:endParaRPr>
          </a:p>
        </p:txBody>
      </p:sp>
      <p:pic>
        <p:nvPicPr>
          <p:cNvPr id="346" name="Picture 6" descr=""/>
          <p:cNvPicPr/>
          <p:nvPr/>
        </p:nvPicPr>
        <p:blipFill>
          <a:blip r:embed="rId1"/>
          <a:srcRect l="6686" t="0" r="7710" b="0"/>
          <a:stretch/>
        </p:blipFill>
        <p:spPr>
          <a:xfrm>
            <a:off x="3112920" y="3940560"/>
            <a:ext cx="361800" cy="423360"/>
          </a:xfrm>
          <a:prstGeom prst="rect">
            <a:avLst/>
          </a:prstGeom>
          <a:ln>
            <a:noFill/>
          </a:ln>
        </p:spPr>
      </p:pic>
      <p:sp>
        <p:nvSpPr>
          <p:cNvPr id="347" name="CustomShape 7"/>
          <p:cNvSpPr/>
          <p:nvPr/>
        </p:nvSpPr>
        <p:spPr>
          <a:xfrm>
            <a:off x="3430440" y="3940920"/>
            <a:ext cx="1565640" cy="495000"/>
          </a:xfrm>
          <a:prstGeom prst="rect">
            <a:avLst/>
          </a:prstGeom>
          <a:noFill/>
          <a:ln w="9360">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Ubuntu"/>
                <a:ea typeface="Amazon Ember"/>
              </a:rPr>
              <a:t>Private EC2 Instance </a:t>
            </a:r>
            <a:r>
              <a:rPr b="1" lang="en-US" sz="1000" spc="-1" strike="noStrike">
                <a:solidFill>
                  <a:srgbClr val="000000"/>
                </a:solidFill>
                <a:latin typeface="Ubuntu"/>
                <a:ea typeface="Amazon Ember"/>
              </a:rPr>
              <a:t>with private IP</a:t>
            </a:r>
            <a:endParaRPr b="0" lang="en-US" sz="1000" spc="-1" strike="noStrike">
              <a:latin typeface="Arial"/>
            </a:endParaRPr>
          </a:p>
        </p:txBody>
      </p:sp>
      <p:sp>
        <p:nvSpPr>
          <p:cNvPr id="348" name="CustomShape 8"/>
          <p:cNvSpPr/>
          <p:nvPr/>
        </p:nvSpPr>
        <p:spPr>
          <a:xfrm flipH="1" flipV="1" rot="5400000">
            <a:off x="3350160" y="2777400"/>
            <a:ext cx="1106280" cy="1215360"/>
          </a:xfrm>
          <a:prstGeom prst="bentConnector3">
            <a:avLst>
              <a:gd name="adj1"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349" name="CustomShape 9"/>
          <p:cNvSpPr/>
          <p:nvPr/>
        </p:nvSpPr>
        <p:spPr>
          <a:xfrm>
            <a:off x="2699280" y="2750760"/>
            <a:ext cx="2238480" cy="20041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350" name="CustomShape 10"/>
          <p:cNvSpPr/>
          <p:nvPr/>
        </p:nvSpPr>
        <p:spPr>
          <a:xfrm>
            <a:off x="3039840" y="2518200"/>
            <a:ext cx="1435320" cy="19584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Ubuntu"/>
                <a:ea typeface="Amazon Ember"/>
              </a:rPr>
              <a:t>10.0.0.0/16</a:t>
            </a:r>
            <a:endParaRPr b="0" lang="en-US" sz="1200" spc="-1" strike="noStrike">
              <a:latin typeface="Arial"/>
            </a:endParaRPr>
          </a:p>
        </p:txBody>
      </p:sp>
      <p:sp>
        <p:nvSpPr>
          <p:cNvPr id="351" name="CustomShape 11"/>
          <p:cNvSpPr/>
          <p:nvPr/>
        </p:nvSpPr>
        <p:spPr>
          <a:xfrm>
            <a:off x="3108960" y="2306880"/>
            <a:ext cx="1337760" cy="27216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000000"/>
                </a:solidFill>
                <a:latin typeface="Ubuntu"/>
                <a:ea typeface="Amazon Ember"/>
              </a:rPr>
              <a:t>Internet gateway</a:t>
            </a:r>
            <a:endParaRPr b="0" lang="en-US" sz="1000" spc="-1" strike="noStrike">
              <a:latin typeface="Arial"/>
            </a:endParaRPr>
          </a:p>
        </p:txBody>
      </p:sp>
      <p:pic>
        <p:nvPicPr>
          <p:cNvPr id="352" name="Picture 14" descr=""/>
          <p:cNvPicPr/>
          <p:nvPr/>
        </p:nvPicPr>
        <p:blipFill>
          <a:blip r:embed="rId2"/>
          <a:stretch/>
        </p:blipFill>
        <p:spPr>
          <a:xfrm>
            <a:off x="4181400" y="1521360"/>
            <a:ext cx="651600" cy="651960"/>
          </a:xfrm>
          <a:prstGeom prst="rect">
            <a:avLst/>
          </a:prstGeom>
          <a:ln>
            <a:noFill/>
          </a:ln>
        </p:spPr>
      </p:pic>
      <p:sp>
        <p:nvSpPr>
          <p:cNvPr id="353" name="Line 12"/>
          <p:cNvSpPr/>
          <p:nvPr/>
        </p:nvSpPr>
        <p:spPr>
          <a:xfrm flipV="1">
            <a:off x="4507560" y="2174040"/>
            <a:ext cx="360" cy="352080"/>
          </a:xfrm>
          <a:prstGeom prst="line">
            <a:avLst/>
          </a:prstGeom>
          <a:ln w="25560">
            <a:solidFill>
              <a:srgbClr val="4f81bd"/>
            </a:solidFill>
            <a:round/>
          </a:ln>
        </p:spPr>
        <p:style>
          <a:lnRef idx="0"/>
          <a:fillRef idx="0"/>
          <a:effectRef idx="0"/>
          <a:fontRef idx="minor"/>
        </p:style>
      </p:sp>
      <p:pic>
        <p:nvPicPr>
          <p:cNvPr id="354" name="Picture 17" descr=""/>
          <p:cNvPicPr/>
          <p:nvPr/>
        </p:nvPicPr>
        <p:blipFill>
          <a:blip r:embed="rId3"/>
          <a:stretch/>
        </p:blipFill>
        <p:spPr>
          <a:xfrm>
            <a:off x="4308840" y="2532240"/>
            <a:ext cx="387000" cy="405720"/>
          </a:xfrm>
          <a:prstGeom prst="rect">
            <a:avLst/>
          </a:prstGeom>
          <a:ln>
            <a:noFill/>
          </a:ln>
        </p:spPr>
      </p:pic>
      <p:pic>
        <p:nvPicPr>
          <p:cNvPr id="355" name="Picture 18" descr=""/>
          <p:cNvPicPr/>
          <p:nvPr/>
        </p:nvPicPr>
        <p:blipFill>
          <a:blip r:embed="rId4"/>
          <a:stretch/>
        </p:blipFill>
        <p:spPr>
          <a:xfrm>
            <a:off x="2735280" y="2579040"/>
            <a:ext cx="392400" cy="255960"/>
          </a:xfrm>
          <a:prstGeom prst="rect">
            <a:avLst/>
          </a:prstGeom>
          <a:ln>
            <a:noFill/>
          </a:ln>
        </p:spPr>
      </p:pic>
      <p:sp>
        <p:nvSpPr>
          <p:cNvPr id="356" name="CustomShape 13"/>
          <p:cNvSpPr/>
          <p:nvPr/>
        </p:nvSpPr>
        <p:spPr>
          <a:xfrm>
            <a:off x="3339360" y="1625040"/>
            <a:ext cx="842040" cy="27216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000000"/>
                </a:solidFill>
                <a:latin typeface="Ubuntu"/>
                <a:ea typeface="Amazon Ember"/>
              </a:rPr>
              <a:t>     </a:t>
            </a:r>
            <a:r>
              <a:rPr b="1" lang="en-US" sz="1000" spc="-1" strike="noStrike">
                <a:solidFill>
                  <a:srgbClr val="000000"/>
                </a:solidFill>
                <a:latin typeface="Ubuntu"/>
                <a:ea typeface="Amazon Ember"/>
              </a:rPr>
              <a:t>Users</a:t>
            </a:r>
            <a:endParaRPr b="0" lang="en-US" sz="1000" spc="-1" strike="noStrike">
              <a:latin typeface="Arial"/>
            </a:endParaRPr>
          </a:p>
        </p:txBody>
      </p:sp>
      <p:graphicFrame>
        <p:nvGraphicFramePr>
          <p:cNvPr id="357" name="Table 14"/>
          <p:cNvGraphicFramePr/>
          <p:nvPr/>
        </p:nvGraphicFramePr>
        <p:xfrm>
          <a:off x="6126480" y="3045960"/>
          <a:ext cx="2806920" cy="786960"/>
        </p:xfrm>
        <a:graphic>
          <a:graphicData uri="http://schemas.openxmlformats.org/drawingml/2006/table">
            <a:tbl>
              <a:tblPr/>
              <a:tblGrid>
                <a:gridCol w="1853280"/>
                <a:gridCol w="954000"/>
              </a:tblGrid>
              <a:tr h="262440">
                <a:tc>
                  <a:txBody>
                    <a:bodyPr/>
                    <a:p>
                      <a:pPr algn="ctr">
                        <a:lnSpc>
                          <a:spcPct val="100000"/>
                        </a:lnSpc>
                      </a:pPr>
                      <a:r>
                        <a:rPr b="1" lang="en-US" sz="1200" spc="-1" strike="noStrike">
                          <a:solidFill>
                            <a:srgbClr val="ffffff"/>
                          </a:solidFill>
                          <a:latin typeface="Ubuntu"/>
                          <a:ea typeface="Amazon Ember"/>
                        </a:rPr>
                        <a:t>Destination</a:t>
                      </a:r>
                      <a:endParaRPr b="0" lang="en-US" sz="1200" spc="-1" strike="noStrike">
                        <a:latin typeface="Ubuntu"/>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p>
                      <a:pPr algn="ctr">
                        <a:lnSpc>
                          <a:spcPct val="100000"/>
                        </a:lnSpc>
                      </a:pPr>
                      <a:r>
                        <a:rPr b="1" lang="en-US" sz="1200" spc="-1" strike="noStrike">
                          <a:solidFill>
                            <a:srgbClr val="ffffff"/>
                          </a:solidFill>
                          <a:latin typeface="Ubuntu"/>
                          <a:ea typeface="Amazon Ember"/>
                        </a:rPr>
                        <a:t>Target</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262440">
                <a:tc>
                  <a:txBody>
                    <a:bodyPr/>
                    <a:p>
                      <a:pPr algn="ctr">
                        <a:lnSpc>
                          <a:spcPct val="100000"/>
                        </a:lnSpc>
                      </a:pPr>
                      <a:r>
                        <a:rPr b="0" lang="en-US" sz="1200" spc="-1" strike="noStrike">
                          <a:solidFill>
                            <a:srgbClr val="000000"/>
                          </a:solidFill>
                          <a:latin typeface="Ubuntu"/>
                          <a:ea typeface="Amazon Ember"/>
                        </a:rPr>
                        <a:t>10.0.0.0/16</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200" spc="-1" strike="noStrike">
                          <a:solidFill>
                            <a:srgbClr val="000000"/>
                          </a:solidFill>
                          <a:latin typeface="Ubuntu"/>
                          <a:ea typeface="Amazon Ember"/>
                        </a:rPr>
                        <a:t> </a:t>
                      </a:r>
                      <a:r>
                        <a:rPr b="0" lang="en-US" sz="1200" spc="-1" strike="noStrike">
                          <a:solidFill>
                            <a:srgbClr val="000000"/>
                          </a:solidFill>
                          <a:latin typeface="Ubuntu"/>
                          <a:ea typeface="Amazon Ember"/>
                        </a:rPr>
                        <a:t>local</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262440">
                <a:tc>
                  <a:txBody>
                    <a:bodyPr/>
                    <a:p>
                      <a:pPr algn="ctr">
                        <a:lnSpc>
                          <a:spcPct val="100000"/>
                        </a:lnSpc>
                      </a:pPr>
                      <a:r>
                        <a:rPr b="0" lang="en-US" sz="1200" spc="-1" strike="noStrike">
                          <a:latin typeface="Ubuntu"/>
                        </a:rPr>
                        <a:t>0.0.0.0/0</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200" spc="-1" strike="noStrike">
                          <a:latin typeface="Ubuntu"/>
                        </a:rPr>
                        <a:t>&lt;igw-id&gt;</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grpSp>
        <p:nvGrpSpPr>
          <p:cNvPr id="358" name="Group 15"/>
          <p:cNvGrpSpPr/>
          <p:nvPr/>
        </p:nvGrpSpPr>
        <p:grpSpPr>
          <a:xfrm>
            <a:off x="274320" y="1463040"/>
            <a:ext cx="1973160" cy="3273120"/>
            <a:chOff x="274320" y="1463040"/>
            <a:chExt cx="1973160" cy="3273120"/>
          </a:xfrm>
        </p:grpSpPr>
        <p:sp>
          <p:nvSpPr>
            <p:cNvPr id="359" name="CustomShape 16"/>
            <p:cNvSpPr/>
            <p:nvPr/>
          </p:nvSpPr>
          <p:spPr>
            <a:xfrm>
              <a:off x="548640" y="3193200"/>
              <a:ext cx="1387080" cy="81144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Nat</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Gateways</a:t>
              </a:r>
              <a:endParaRPr b="0" lang="en-US" sz="2400" spc="-1" strike="noStrike">
                <a:latin typeface="Arial"/>
              </a:endParaRPr>
            </a:p>
          </p:txBody>
        </p:sp>
        <p:sp>
          <p:nvSpPr>
            <p:cNvPr id="360" name="CustomShape 17"/>
            <p:cNvSpPr/>
            <p:nvPr/>
          </p:nvSpPr>
          <p:spPr>
            <a:xfrm>
              <a:off x="274320" y="1463040"/>
              <a:ext cx="1973160" cy="3273120"/>
            </a:xfrm>
            <a:prstGeom prst="rect">
              <a:avLst/>
            </a:prstGeom>
            <a:noFill/>
            <a:ln w="50760">
              <a:solidFill>
                <a:srgbClr val="ed7d31"/>
              </a:solidFill>
              <a:round/>
            </a:ln>
          </p:spPr>
          <p:style>
            <a:lnRef idx="0"/>
            <a:fillRef idx="0"/>
            <a:effectRef idx="0"/>
            <a:fontRef idx="minor"/>
          </p:style>
        </p:sp>
        <p:pic>
          <p:nvPicPr>
            <p:cNvPr id="361" name="Picture 30" descr=""/>
            <p:cNvPicPr/>
            <p:nvPr/>
          </p:nvPicPr>
          <p:blipFill>
            <a:blip r:embed="rId5"/>
            <a:stretch/>
          </p:blipFill>
          <p:spPr>
            <a:xfrm>
              <a:off x="822960" y="2101320"/>
              <a:ext cx="887400" cy="916200"/>
            </a:xfrm>
            <a:prstGeom prst="rect">
              <a:avLst/>
            </a:prstGeom>
            <a:ln>
              <a:noFill/>
            </a:ln>
          </p:spPr>
        </p:pic>
      </p:grpSp>
      <p:pic>
        <p:nvPicPr>
          <p:cNvPr id="362" name="Picture 56" descr=""/>
          <p:cNvPicPr/>
          <p:nvPr/>
        </p:nvPicPr>
        <p:blipFill>
          <a:blip r:embed="rId6"/>
          <a:stretch/>
        </p:blipFill>
        <p:spPr>
          <a:xfrm>
            <a:off x="2984040" y="3828240"/>
            <a:ext cx="124920" cy="139680"/>
          </a:xfrm>
          <a:prstGeom prst="rect">
            <a:avLst/>
          </a:prstGeom>
          <a:ln>
            <a:noFill/>
          </a:ln>
        </p:spPr>
      </p:pic>
      <p:sp>
        <p:nvSpPr>
          <p:cNvPr id="363" name="CustomShape 18"/>
          <p:cNvSpPr/>
          <p:nvPr/>
        </p:nvSpPr>
        <p:spPr>
          <a:xfrm>
            <a:off x="2903760" y="2943000"/>
            <a:ext cx="1851120" cy="8305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364" name="CustomShape 19"/>
          <p:cNvSpPr/>
          <p:nvPr/>
        </p:nvSpPr>
        <p:spPr>
          <a:xfrm>
            <a:off x="3785040" y="3383280"/>
            <a:ext cx="1028160" cy="332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ed7d31"/>
                </a:solidFill>
                <a:latin typeface="Ubuntu"/>
                <a:ea typeface="Amazon Ember"/>
              </a:rPr>
              <a:t>10.0.10.0/24</a:t>
            </a:r>
            <a:endParaRPr b="0" lang="en-US" sz="1000" spc="-1" strike="noStrike">
              <a:latin typeface="Arial"/>
            </a:endParaRPr>
          </a:p>
          <a:p>
            <a:pPr>
              <a:lnSpc>
                <a:spcPct val="100000"/>
              </a:lnSpc>
            </a:pPr>
            <a:r>
              <a:rPr b="0" lang="en-US" sz="1000" spc="-1" strike="noStrike">
                <a:solidFill>
                  <a:srgbClr val="000000"/>
                </a:solidFill>
                <a:latin typeface="Ubuntu"/>
                <a:ea typeface="Amazon Ember"/>
              </a:rPr>
              <a:t>Public subnet</a:t>
            </a:r>
            <a:r>
              <a:rPr b="0" lang="en-US" sz="1200" spc="-1" strike="noStrike">
                <a:solidFill>
                  <a:srgbClr val="000000"/>
                </a:solidFill>
                <a:latin typeface="Ubuntu"/>
                <a:ea typeface="Amazon Ember"/>
              </a:rPr>
              <a:t> </a:t>
            </a:r>
            <a:endParaRPr b="0" lang="en-US" sz="1200" spc="-1" strike="noStrike">
              <a:latin typeface="Arial"/>
            </a:endParaRPr>
          </a:p>
        </p:txBody>
      </p:sp>
      <p:pic>
        <p:nvPicPr>
          <p:cNvPr id="365" name="Picture 61" descr=""/>
          <p:cNvPicPr/>
          <p:nvPr/>
        </p:nvPicPr>
        <p:blipFill>
          <a:blip r:embed="rId7"/>
          <a:stretch/>
        </p:blipFill>
        <p:spPr>
          <a:xfrm>
            <a:off x="3108960" y="3200400"/>
            <a:ext cx="367920" cy="380160"/>
          </a:xfrm>
          <a:prstGeom prst="rect">
            <a:avLst/>
          </a:prstGeom>
          <a:ln>
            <a:noFill/>
          </a:ln>
        </p:spPr>
      </p:pic>
      <p:sp>
        <p:nvSpPr>
          <p:cNvPr id="366" name="CustomShape 20"/>
          <p:cNvSpPr/>
          <p:nvPr/>
        </p:nvSpPr>
        <p:spPr>
          <a:xfrm>
            <a:off x="3079800" y="3019680"/>
            <a:ext cx="1337760" cy="27216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000000"/>
                </a:solidFill>
                <a:latin typeface="Ubuntu"/>
                <a:ea typeface="Amazon Ember"/>
              </a:rPr>
              <a:t>VPC NAT</a:t>
            </a:r>
            <a:endParaRPr b="0" lang="en-US" sz="1000" spc="-1" strike="noStrike">
              <a:latin typeface="Arial"/>
            </a:endParaRPr>
          </a:p>
          <a:p>
            <a:pPr algn="ctr">
              <a:lnSpc>
                <a:spcPct val="100000"/>
              </a:lnSpc>
            </a:pPr>
            <a:r>
              <a:rPr b="1" lang="en-US" sz="1000" spc="-1" strike="noStrike">
                <a:solidFill>
                  <a:srgbClr val="000000"/>
                </a:solidFill>
                <a:latin typeface="Ubuntu"/>
                <a:ea typeface="Amazon Ember"/>
              </a:rPr>
              <a:t>gateway</a:t>
            </a:r>
            <a:endParaRPr b="0" lang="en-US" sz="1000" spc="-1" strike="noStrike">
              <a:latin typeface="Arial"/>
            </a:endParaRPr>
          </a:p>
        </p:txBody>
      </p:sp>
      <p:sp>
        <p:nvSpPr>
          <p:cNvPr id="367" name="TextShape 21"/>
          <p:cNvSpPr txBox="1"/>
          <p:nvPr/>
        </p:nvSpPr>
        <p:spPr>
          <a:xfrm>
            <a:off x="5041440" y="1200960"/>
            <a:ext cx="4030560" cy="19080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Private Subnet içinde bulunan instanceların outbound traffic’lerini kontrol ederek kontrollü internet erişimini sağlarlar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Private instancelara inbound traffic üzerinden internet erişimini engeller.</a:t>
            </a:r>
            <a:endParaRPr b="0" lang="en-US" sz="1600" spc="-1" strike="noStrike">
              <a:latin typeface="Arial"/>
            </a:endParaRPr>
          </a:p>
        </p:txBody>
      </p:sp>
      <p:graphicFrame>
        <p:nvGraphicFramePr>
          <p:cNvPr id="368" name="Table 22"/>
          <p:cNvGraphicFramePr/>
          <p:nvPr/>
        </p:nvGraphicFramePr>
        <p:xfrm>
          <a:off x="6119280" y="3978000"/>
          <a:ext cx="2828520" cy="808560"/>
        </p:xfrm>
        <a:graphic>
          <a:graphicData uri="http://schemas.openxmlformats.org/drawingml/2006/table">
            <a:tbl>
              <a:tblPr/>
              <a:tblGrid>
                <a:gridCol w="1867320"/>
                <a:gridCol w="961560"/>
              </a:tblGrid>
              <a:tr h="269640">
                <a:tc>
                  <a:txBody>
                    <a:bodyPr/>
                    <a:p>
                      <a:pPr algn="ctr">
                        <a:lnSpc>
                          <a:spcPct val="100000"/>
                        </a:lnSpc>
                      </a:pPr>
                      <a:r>
                        <a:rPr b="1" lang="en-US" sz="1200" spc="-1" strike="noStrike">
                          <a:solidFill>
                            <a:srgbClr val="ffffff"/>
                          </a:solidFill>
                          <a:latin typeface="Ubuntu"/>
                          <a:ea typeface="Amazon Ember"/>
                        </a:rPr>
                        <a:t>Destination</a:t>
                      </a:r>
                      <a:endParaRPr b="0" lang="en-US" sz="1200" spc="-1" strike="noStrike">
                        <a:latin typeface="Ubuntu"/>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a:p>
                      <a:pPr algn="ctr">
                        <a:lnSpc>
                          <a:spcPct val="100000"/>
                        </a:lnSpc>
                      </a:pPr>
                      <a:r>
                        <a:rPr b="1" lang="en-US" sz="1200" spc="-1" strike="noStrike">
                          <a:solidFill>
                            <a:srgbClr val="ffffff"/>
                          </a:solidFill>
                          <a:latin typeface="Ubuntu"/>
                          <a:ea typeface="Amazon Ember"/>
                        </a:rPr>
                        <a:t>Target</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269640">
                <a:tc>
                  <a:txBody>
                    <a:bodyPr/>
                    <a:p>
                      <a:pPr algn="ctr">
                        <a:lnSpc>
                          <a:spcPct val="100000"/>
                        </a:lnSpc>
                      </a:pPr>
                      <a:r>
                        <a:rPr b="0" lang="en-US" sz="1200" spc="-1" strike="noStrike">
                          <a:solidFill>
                            <a:srgbClr val="000000"/>
                          </a:solidFill>
                          <a:latin typeface="Ubuntu"/>
                          <a:ea typeface="Amazon Ember"/>
                        </a:rPr>
                        <a:t>10.0.0.0/16</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200" spc="-1" strike="noStrike">
                          <a:solidFill>
                            <a:srgbClr val="000000"/>
                          </a:solidFill>
                          <a:latin typeface="Ubuntu"/>
                          <a:ea typeface="Amazon Ember"/>
                        </a:rPr>
                        <a:t> </a:t>
                      </a:r>
                      <a:r>
                        <a:rPr b="0" lang="en-US" sz="1200" spc="-1" strike="noStrike">
                          <a:solidFill>
                            <a:srgbClr val="000000"/>
                          </a:solidFill>
                          <a:latin typeface="Ubuntu"/>
                          <a:ea typeface="Amazon Ember"/>
                        </a:rPr>
                        <a:t>local</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269640">
                <a:tc>
                  <a:txBody>
                    <a:bodyPr/>
                    <a:p>
                      <a:pPr algn="ctr">
                        <a:lnSpc>
                          <a:spcPct val="100000"/>
                        </a:lnSpc>
                      </a:pPr>
                      <a:r>
                        <a:rPr b="0" lang="en-US" sz="1200" spc="-1" strike="noStrike">
                          <a:latin typeface="Ubuntu"/>
                        </a:rPr>
                        <a:t>0.0.0.0/0</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p>
                      <a:pPr algn="ctr">
                        <a:lnSpc>
                          <a:spcPct val="100000"/>
                        </a:lnSpc>
                      </a:pPr>
                      <a:r>
                        <a:rPr b="0" lang="en-US" sz="1200" spc="-1" strike="noStrike">
                          <a:latin typeface="Ubuntu"/>
                        </a:rPr>
                        <a:t>&lt;nat-id&gt;</a:t>
                      </a:r>
                      <a:endParaRPr b="0" lang="en-US" sz="1200" spc="-1" strike="noStrike">
                        <a:latin typeface="Arial"/>
                      </a:endParaRPr>
                    </a:p>
                  </a:txBody>
                  <a:tcPr marL="91440" marR="9144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sp>
        <p:nvSpPr>
          <p:cNvPr id="369" name="TextShape 23"/>
          <p:cNvSpPr txBox="1"/>
          <p:nvPr/>
        </p:nvSpPr>
        <p:spPr>
          <a:xfrm>
            <a:off x="5120640" y="3134520"/>
            <a:ext cx="1097280" cy="431640"/>
          </a:xfrm>
          <a:prstGeom prst="rect">
            <a:avLst/>
          </a:prstGeom>
          <a:noFill/>
          <a:ln>
            <a:noFill/>
          </a:ln>
        </p:spPr>
        <p:txBody>
          <a:bodyPr lIns="90000" rIns="90000" tIns="45000" bIns="45000"/>
          <a:p>
            <a:r>
              <a:rPr b="1" lang="en-US" sz="1200" spc="-1" strike="noStrike">
                <a:solidFill>
                  <a:srgbClr val="000000"/>
                </a:solidFill>
                <a:latin typeface="Ubuntu"/>
                <a:ea typeface="Amazon Ember"/>
              </a:rPr>
              <a:t>Public </a:t>
            </a:r>
            <a:endParaRPr b="0" lang="en-US" sz="1200" spc="-1" strike="noStrike">
              <a:latin typeface="Arial"/>
            </a:endParaRPr>
          </a:p>
          <a:p>
            <a:r>
              <a:rPr b="1" lang="en-US" sz="1200" spc="-1" strike="noStrike">
                <a:solidFill>
                  <a:srgbClr val="000000"/>
                </a:solidFill>
                <a:latin typeface="Ubuntu"/>
                <a:ea typeface="Amazon Ember"/>
              </a:rPr>
              <a:t>route table</a:t>
            </a:r>
            <a:endParaRPr b="0" lang="en-US" sz="1200" spc="-1" strike="noStrike">
              <a:latin typeface="Arial"/>
            </a:endParaRPr>
          </a:p>
        </p:txBody>
      </p:sp>
      <p:sp>
        <p:nvSpPr>
          <p:cNvPr id="370" name="TextShape 24"/>
          <p:cNvSpPr txBox="1"/>
          <p:nvPr/>
        </p:nvSpPr>
        <p:spPr>
          <a:xfrm>
            <a:off x="5120640" y="4114800"/>
            <a:ext cx="1097280" cy="431640"/>
          </a:xfrm>
          <a:prstGeom prst="rect">
            <a:avLst/>
          </a:prstGeom>
          <a:noFill/>
          <a:ln>
            <a:noFill/>
          </a:ln>
        </p:spPr>
        <p:txBody>
          <a:bodyPr lIns="90000" rIns="90000" tIns="45000" bIns="45000"/>
          <a:p>
            <a:r>
              <a:rPr b="1" lang="en-US" sz="1200" spc="-1" strike="noStrike">
                <a:solidFill>
                  <a:srgbClr val="000000"/>
                </a:solidFill>
                <a:latin typeface="Ubuntu"/>
                <a:ea typeface="Amazon Ember"/>
              </a:rPr>
              <a:t>Private </a:t>
            </a:r>
            <a:endParaRPr b="0" lang="en-US" sz="1200" spc="-1" strike="noStrike">
              <a:latin typeface="Arial"/>
            </a:endParaRPr>
          </a:p>
          <a:p>
            <a:r>
              <a:rPr b="1" lang="en-US" sz="1200" spc="-1" strike="noStrike">
                <a:solidFill>
                  <a:srgbClr val="000000"/>
                </a:solidFill>
                <a:latin typeface="Ubuntu"/>
                <a:ea typeface="Amazon Ember"/>
              </a:rPr>
              <a:t>route table</a:t>
            </a:r>
            <a:endParaRPr b="0" lang="en-US" sz="1200" spc="-1" strike="noStrike">
              <a:latin typeface="Arial"/>
            </a:endParaRPr>
          </a:p>
        </p:txBody>
      </p:sp>
    </p:spTree>
  </p:cSld>
  <p:transition spd="slow">
    <p:push dir="u"/>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Security Groups</a:t>
            </a:r>
            <a:endParaRPr b="0" lang="tr-TR" sz="4000" spc="-1" strike="noStrike">
              <a:solidFill>
                <a:srgbClr val="000000"/>
              </a:solidFill>
              <a:latin typeface="Calibri"/>
            </a:endParaRPr>
          </a:p>
        </p:txBody>
      </p:sp>
      <p:sp>
        <p:nvSpPr>
          <p:cNvPr id="372" name="CustomShape 2"/>
          <p:cNvSpPr/>
          <p:nvPr/>
        </p:nvSpPr>
        <p:spPr>
          <a:xfrm>
            <a:off x="179640" y="2137320"/>
            <a:ext cx="2448000" cy="2861640"/>
          </a:xfrm>
          <a:prstGeom prst="rect">
            <a:avLst/>
          </a:prstGeom>
          <a:noFill/>
          <a:ln>
            <a:noFill/>
          </a:ln>
        </p:spPr>
        <p:style>
          <a:lnRef idx="0"/>
          <a:fillRef idx="0"/>
          <a:effectRef idx="0"/>
          <a:fontRef idx="minor"/>
        </p:style>
      </p:sp>
      <p:grpSp>
        <p:nvGrpSpPr>
          <p:cNvPr id="373" name="Group 3"/>
          <p:cNvGrpSpPr/>
          <p:nvPr/>
        </p:nvGrpSpPr>
        <p:grpSpPr>
          <a:xfrm>
            <a:off x="4206240" y="1188720"/>
            <a:ext cx="4754880" cy="2717640"/>
            <a:chOff x="4206240" y="1188720"/>
            <a:chExt cx="4754880" cy="2717640"/>
          </a:xfrm>
        </p:grpSpPr>
        <p:sp>
          <p:nvSpPr>
            <p:cNvPr id="374" name="CustomShape 4"/>
            <p:cNvSpPr/>
            <p:nvPr/>
          </p:nvSpPr>
          <p:spPr>
            <a:xfrm>
              <a:off x="4206240" y="1444320"/>
              <a:ext cx="4754880" cy="246204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375" name="Picture 32" descr=""/>
            <p:cNvPicPr/>
            <p:nvPr/>
          </p:nvPicPr>
          <p:blipFill>
            <a:blip r:embed="rId1"/>
            <a:stretch/>
          </p:blipFill>
          <p:spPr>
            <a:xfrm>
              <a:off x="5111280" y="1188720"/>
              <a:ext cx="566640" cy="369720"/>
            </a:xfrm>
            <a:prstGeom prst="rect">
              <a:avLst/>
            </a:prstGeom>
            <a:ln>
              <a:noFill/>
            </a:ln>
          </p:spPr>
        </p:pic>
        <p:sp>
          <p:nvSpPr>
            <p:cNvPr id="376" name="CustomShape 5"/>
            <p:cNvSpPr/>
            <p:nvPr/>
          </p:nvSpPr>
          <p:spPr>
            <a:xfrm>
              <a:off x="4480560" y="1649160"/>
              <a:ext cx="2032560" cy="215064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377" name="CustomShape 6"/>
            <p:cNvSpPr/>
            <p:nvPr/>
          </p:nvSpPr>
          <p:spPr>
            <a:xfrm>
              <a:off x="4926960" y="3503880"/>
              <a:ext cx="1189440" cy="25992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latin typeface="Ubuntu"/>
                  <a:ea typeface="Amazon Ember"/>
                </a:rPr>
                <a:t>Public subnet</a:t>
              </a:r>
              <a:endParaRPr b="0" lang="en-US" sz="1200" spc="-1" strike="noStrike">
                <a:latin typeface="Arial"/>
              </a:endParaRPr>
            </a:p>
          </p:txBody>
        </p:sp>
        <p:pic>
          <p:nvPicPr>
            <p:cNvPr id="378" name="Picture 24" descr=""/>
            <p:cNvPicPr/>
            <p:nvPr/>
          </p:nvPicPr>
          <p:blipFill>
            <a:blip r:embed="rId2"/>
            <a:stretch/>
          </p:blipFill>
          <p:spPr>
            <a:xfrm>
              <a:off x="4957920" y="1920240"/>
              <a:ext cx="1047960" cy="1048320"/>
            </a:xfrm>
            <a:prstGeom prst="rect">
              <a:avLst/>
            </a:prstGeom>
            <a:ln>
              <a:noFill/>
            </a:ln>
          </p:spPr>
        </p:pic>
        <p:sp>
          <p:nvSpPr>
            <p:cNvPr id="379" name="CustomShape 7"/>
            <p:cNvSpPr/>
            <p:nvPr/>
          </p:nvSpPr>
          <p:spPr>
            <a:xfrm>
              <a:off x="4583520" y="2560680"/>
              <a:ext cx="1797120" cy="227880"/>
            </a:xfrm>
            <a:prstGeom prst="rect">
              <a:avLst/>
            </a:prstGeom>
            <a:noFill/>
            <a:ln>
              <a:noFill/>
            </a:ln>
          </p:spPr>
          <p:style>
            <a:lnRef idx="0"/>
            <a:fillRef idx="0"/>
            <a:effectRef idx="0"/>
            <a:fontRef idx="minor"/>
          </p:style>
        </p:sp>
        <p:sp>
          <p:nvSpPr>
            <p:cNvPr id="380" name="CustomShape 8"/>
            <p:cNvSpPr/>
            <p:nvPr/>
          </p:nvSpPr>
          <p:spPr>
            <a:xfrm>
              <a:off x="4793760" y="1869480"/>
              <a:ext cx="1376280" cy="1588320"/>
            </a:xfrm>
            <a:prstGeom prst="roundRect">
              <a:avLst>
                <a:gd name="adj" fmla="val 9818"/>
              </a:avLst>
            </a:prstGeom>
            <a:noFill/>
            <a:ln w="25560">
              <a:solidFill>
                <a:srgbClr val="000000"/>
              </a:solidFill>
              <a:round/>
            </a:ln>
            <a:effectLst>
              <a:outerShdw dist="23040" dir="5400000">
                <a:srgbClr val="000000">
                  <a:alpha val="35000"/>
                </a:srgbClr>
              </a:outerShdw>
            </a:effectLst>
          </p:spPr>
          <p:style>
            <a:lnRef idx="0"/>
            <a:fillRef idx="0"/>
            <a:effectRef idx="0"/>
            <a:fontRef idx="minor"/>
          </p:style>
        </p:sp>
        <p:sp>
          <p:nvSpPr>
            <p:cNvPr id="381" name="CustomShape 9"/>
            <p:cNvSpPr/>
            <p:nvPr/>
          </p:nvSpPr>
          <p:spPr>
            <a:xfrm>
              <a:off x="4793760" y="1869480"/>
              <a:ext cx="1376280" cy="1588320"/>
            </a:xfrm>
            <a:prstGeom prst="roundRect">
              <a:avLst>
                <a:gd name="adj" fmla="val 9818"/>
              </a:avLst>
            </a:prstGeom>
            <a:noFill/>
            <a:ln w="25560">
              <a:solidFill>
                <a:srgbClr val="ff7d74"/>
              </a:solidFill>
              <a:custDash>
                <a:ds d="800000" sp="300000"/>
              </a:custDash>
              <a:round/>
            </a:ln>
            <a:effectLst>
              <a:outerShdw dist="23040" dir="5400000">
                <a:srgbClr val="000000">
                  <a:alpha val="35000"/>
                </a:srgbClr>
              </a:outerShdw>
            </a:effectLst>
          </p:spPr>
          <p:style>
            <a:lnRef idx="0"/>
            <a:fillRef idx="0"/>
            <a:effectRef idx="0"/>
            <a:fontRef idx="minor"/>
          </p:style>
        </p:sp>
        <p:sp>
          <p:nvSpPr>
            <p:cNvPr id="382" name="CustomShape 10"/>
            <p:cNvSpPr/>
            <p:nvPr/>
          </p:nvSpPr>
          <p:spPr>
            <a:xfrm>
              <a:off x="4626720" y="2982600"/>
              <a:ext cx="1710000" cy="27684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262626"/>
                  </a:solidFill>
                  <a:latin typeface="Ubuntu"/>
                  <a:ea typeface="Amazon Ember"/>
                </a:rPr>
                <a:t>Application</a:t>
              </a:r>
              <a:endParaRPr b="0" lang="en-US" sz="1200" spc="-1" strike="noStrike">
                <a:latin typeface="Arial"/>
              </a:endParaRPr>
            </a:p>
            <a:p>
              <a:pPr algn="ctr">
                <a:lnSpc>
                  <a:spcPct val="100000"/>
                </a:lnSpc>
              </a:pPr>
              <a:r>
                <a:rPr b="0" lang="en-US" sz="1200" spc="-1" strike="noStrike">
                  <a:solidFill>
                    <a:srgbClr val="262626"/>
                  </a:solidFill>
                  <a:latin typeface="Ubuntu"/>
                  <a:ea typeface="Amazon Ember"/>
                </a:rPr>
                <a:t>Security group</a:t>
              </a:r>
              <a:endParaRPr b="0" lang="en-US" sz="1200" spc="-1" strike="noStrike">
                <a:latin typeface="Arial"/>
              </a:endParaRPr>
            </a:p>
          </p:txBody>
        </p:sp>
        <p:sp>
          <p:nvSpPr>
            <p:cNvPr id="383" name="CustomShape 11"/>
            <p:cNvSpPr/>
            <p:nvPr/>
          </p:nvSpPr>
          <p:spPr>
            <a:xfrm>
              <a:off x="6862320" y="2572560"/>
              <a:ext cx="1797480" cy="227520"/>
            </a:xfrm>
            <a:prstGeom prst="rect">
              <a:avLst/>
            </a:prstGeom>
            <a:noFill/>
            <a:ln>
              <a:noFill/>
            </a:ln>
          </p:spPr>
          <p:style>
            <a:lnRef idx="0"/>
            <a:fillRef idx="0"/>
            <a:effectRef idx="0"/>
            <a:fontRef idx="minor"/>
          </p:style>
          <p:txBody>
            <a:bodyPr lIns="0" rIns="0" tIns="0" bIns="0"/>
            <a:p>
              <a:pPr algn="ctr">
                <a:lnSpc>
                  <a:spcPct val="100000"/>
                </a:lnSpc>
              </a:pPr>
              <a:r>
                <a:rPr b="0" lang="en-US" sz="1800" spc="-1" strike="noStrike">
                  <a:solidFill>
                    <a:srgbClr val="ffffff"/>
                  </a:solidFill>
                  <a:latin typeface="Amazon Ember"/>
                  <a:ea typeface="Amazon Ember"/>
                </a:rPr>
                <a:t>app</a:t>
              </a:r>
              <a:endParaRPr b="0" lang="en-US" sz="1800" spc="-1" strike="noStrike">
                <a:latin typeface="Arial"/>
              </a:endParaRPr>
            </a:p>
          </p:txBody>
        </p:sp>
        <p:sp>
          <p:nvSpPr>
            <p:cNvPr id="384" name="CustomShape 12"/>
            <p:cNvSpPr/>
            <p:nvPr/>
          </p:nvSpPr>
          <p:spPr>
            <a:xfrm>
              <a:off x="6906240" y="3174480"/>
              <a:ext cx="1710000" cy="276840"/>
            </a:xfrm>
            <a:prstGeom prst="rect">
              <a:avLst/>
            </a:prstGeom>
            <a:noFill/>
            <a:ln w="9360">
              <a:noFill/>
            </a:ln>
          </p:spPr>
          <p:style>
            <a:lnRef idx="0"/>
            <a:fillRef idx="0"/>
            <a:effectRef idx="0"/>
            <a:fontRef idx="minor"/>
          </p:style>
        </p:sp>
        <p:sp>
          <p:nvSpPr>
            <p:cNvPr id="385" name="CustomShape 13"/>
            <p:cNvSpPr/>
            <p:nvPr/>
          </p:nvSpPr>
          <p:spPr>
            <a:xfrm>
              <a:off x="4583520" y="2176560"/>
              <a:ext cx="1797120" cy="227880"/>
            </a:xfrm>
            <a:prstGeom prst="rect">
              <a:avLst/>
            </a:prstGeom>
            <a:noFill/>
            <a:ln>
              <a:noFill/>
            </a:ln>
          </p:spPr>
          <p:style>
            <a:lnRef idx="0"/>
            <a:fillRef idx="0"/>
            <a:effectRef idx="0"/>
            <a:fontRef idx="minor"/>
          </p:style>
          <p:txBody>
            <a:bodyPr lIns="0" rIns="0" tIns="0" bIns="0"/>
            <a:p>
              <a:pPr algn="ctr">
                <a:lnSpc>
                  <a:spcPct val="100000"/>
                </a:lnSpc>
              </a:pPr>
              <a:r>
                <a:rPr b="0" lang="en-US" sz="1800" spc="-1" strike="noStrike">
                  <a:solidFill>
                    <a:srgbClr val="ffffff"/>
                  </a:solidFill>
                  <a:latin typeface="Amazon Ember"/>
                  <a:ea typeface="Amazon Ember"/>
                </a:rPr>
                <a:t>Web</a:t>
              </a:r>
              <a:endParaRPr b="0" lang="en-US" sz="1800" spc="-1" strike="noStrike">
                <a:latin typeface="Arial"/>
              </a:endParaRPr>
            </a:p>
            <a:p>
              <a:pPr algn="ctr">
                <a:lnSpc>
                  <a:spcPct val="100000"/>
                </a:lnSpc>
              </a:pPr>
              <a:r>
                <a:rPr b="0" lang="en-US" sz="1800" spc="-1" strike="noStrike">
                  <a:solidFill>
                    <a:srgbClr val="ffffff"/>
                  </a:solidFill>
                  <a:latin typeface="Amazon Ember"/>
                  <a:ea typeface="Amazon Ember"/>
                </a:rPr>
                <a:t>app</a:t>
              </a:r>
              <a:endParaRPr b="0" lang="en-US" sz="1800" spc="-1" strike="noStrike">
                <a:latin typeface="Arial"/>
              </a:endParaRPr>
            </a:p>
          </p:txBody>
        </p:sp>
        <p:sp>
          <p:nvSpPr>
            <p:cNvPr id="386" name="CustomShape 14"/>
            <p:cNvSpPr/>
            <p:nvPr/>
          </p:nvSpPr>
          <p:spPr>
            <a:xfrm>
              <a:off x="6837120" y="1645920"/>
              <a:ext cx="2032560" cy="215064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387" name="Picture 24" descr=""/>
            <p:cNvPicPr/>
            <p:nvPr/>
          </p:nvPicPr>
          <p:blipFill>
            <a:blip r:embed="rId3"/>
            <a:stretch/>
          </p:blipFill>
          <p:spPr>
            <a:xfrm>
              <a:off x="7314480" y="1968120"/>
              <a:ext cx="1047960" cy="1048320"/>
            </a:xfrm>
            <a:prstGeom prst="rect">
              <a:avLst/>
            </a:prstGeom>
            <a:ln>
              <a:noFill/>
            </a:ln>
          </p:spPr>
        </p:pic>
        <p:sp>
          <p:nvSpPr>
            <p:cNvPr id="388" name="CustomShape 15"/>
            <p:cNvSpPr/>
            <p:nvPr/>
          </p:nvSpPr>
          <p:spPr>
            <a:xfrm>
              <a:off x="6940080" y="2557440"/>
              <a:ext cx="1797120" cy="227880"/>
            </a:xfrm>
            <a:prstGeom prst="rect">
              <a:avLst/>
            </a:prstGeom>
            <a:noFill/>
            <a:ln>
              <a:noFill/>
            </a:ln>
          </p:spPr>
          <p:style>
            <a:lnRef idx="0"/>
            <a:fillRef idx="0"/>
            <a:effectRef idx="0"/>
            <a:fontRef idx="minor"/>
          </p:style>
        </p:sp>
        <p:sp>
          <p:nvSpPr>
            <p:cNvPr id="389" name="CustomShape 16"/>
            <p:cNvSpPr/>
            <p:nvPr/>
          </p:nvSpPr>
          <p:spPr>
            <a:xfrm>
              <a:off x="7150320" y="1866240"/>
              <a:ext cx="1376280" cy="1588320"/>
            </a:xfrm>
            <a:prstGeom prst="roundRect">
              <a:avLst>
                <a:gd name="adj" fmla="val 9818"/>
              </a:avLst>
            </a:prstGeom>
            <a:noFill/>
            <a:ln w="25560">
              <a:solidFill>
                <a:srgbClr val="000000"/>
              </a:solidFill>
              <a:round/>
            </a:ln>
            <a:effectLst>
              <a:outerShdw dist="23040" dir="5400000">
                <a:srgbClr val="000000">
                  <a:alpha val="35000"/>
                </a:srgbClr>
              </a:outerShdw>
            </a:effectLst>
          </p:spPr>
          <p:style>
            <a:lnRef idx="0"/>
            <a:fillRef idx="0"/>
            <a:effectRef idx="0"/>
            <a:fontRef idx="minor"/>
          </p:style>
        </p:sp>
        <p:sp>
          <p:nvSpPr>
            <p:cNvPr id="390" name="CustomShape 17"/>
            <p:cNvSpPr/>
            <p:nvPr/>
          </p:nvSpPr>
          <p:spPr>
            <a:xfrm>
              <a:off x="7150320" y="1866240"/>
              <a:ext cx="1376280" cy="1588320"/>
            </a:xfrm>
            <a:prstGeom prst="roundRect">
              <a:avLst>
                <a:gd name="adj" fmla="val 9818"/>
              </a:avLst>
            </a:prstGeom>
            <a:noFill/>
            <a:ln w="25560">
              <a:solidFill>
                <a:srgbClr val="ff7d74"/>
              </a:solidFill>
              <a:custDash>
                <a:ds d="800000" sp="300000"/>
              </a:custDash>
              <a:round/>
            </a:ln>
            <a:effectLst>
              <a:outerShdw dist="23040" dir="5400000">
                <a:srgbClr val="000000">
                  <a:alpha val="35000"/>
                </a:srgbClr>
              </a:outerShdw>
            </a:effectLst>
          </p:spPr>
          <p:style>
            <a:lnRef idx="0"/>
            <a:fillRef idx="0"/>
            <a:effectRef idx="0"/>
            <a:fontRef idx="minor"/>
          </p:style>
        </p:sp>
        <p:sp>
          <p:nvSpPr>
            <p:cNvPr id="391" name="CustomShape 18"/>
            <p:cNvSpPr/>
            <p:nvPr/>
          </p:nvSpPr>
          <p:spPr>
            <a:xfrm>
              <a:off x="7019280" y="3015360"/>
              <a:ext cx="1710000" cy="27684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262626"/>
                  </a:solidFill>
                  <a:latin typeface="Ubuntu"/>
                  <a:ea typeface="Amazon Ember"/>
                </a:rPr>
                <a:t>Database </a:t>
              </a:r>
              <a:endParaRPr b="0" lang="en-US" sz="1200" spc="-1" strike="noStrike">
                <a:latin typeface="Arial"/>
              </a:endParaRPr>
            </a:p>
            <a:p>
              <a:pPr algn="ctr">
                <a:lnSpc>
                  <a:spcPct val="100000"/>
                </a:lnSpc>
              </a:pPr>
              <a:r>
                <a:rPr b="0" lang="en-US" sz="1200" spc="-1" strike="noStrike">
                  <a:solidFill>
                    <a:srgbClr val="262626"/>
                  </a:solidFill>
                  <a:latin typeface="Ubuntu"/>
                  <a:ea typeface="Amazon Ember"/>
                </a:rPr>
                <a:t>Security group</a:t>
              </a:r>
              <a:endParaRPr b="0" lang="en-US" sz="1200" spc="-1" strike="noStrike">
                <a:latin typeface="Arial"/>
              </a:endParaRPr>
            </a:p>
          </p:txBody>
        </p:sp>
        <p:sp>
          <p:nvSpPr>
            <p:cNvPr id="392" name="CustomShape 19"/>
            <p:cNvSpPr/>
            <p:nvPr/>
          </p:nvSpPr>
          <p:spPr>
            <a:xfrm>
              <a:off x="6940080" y="2281320"/>
              <a:ext cx="1797120" cy="227880"/>
            </a:xfrm>
            <a:prstGeom prst="rect">
              <a:avLst/>
            </a:prstGeom>
            <a:noFill/>
            <a:ln>
              <a:noFill/>
            </a:ln>
          </p:spPr>
          <p:style>
            <a:lnRef idx="0"/>
            <a:fillRef idx="0"/>
            <a:effectRef idx="0"/>
            <a:fontRef idx="minor"/>
          </p:style>
          <p:txBody>
            <a:bodyPr lIns="0" rIns="0" tIns="0" bIns="0"/>
            <a:p>
              <a:pPr algn="ctr">
                <a:lnSpc>
                  <a:spcPct val="100000"/>
                </a:lnSpc>
              </a:pPr>
              <a:r>
                <a:rPr b="0" lang="en-US" sz="1800" spc="-1" strike="noStrike">
                  <a:solidFill>
                    <a:srgbClr val="ffffff"/>
                  </a:solidFill>
                  <a:latin typeface="Amazon Ember"/>
                  <a:ea typeface="Amazon Ember"/>
                </a:rPr>
                <a:t>Db</a:t>
              </a:r>
              <a:endParaRPr b="0" lang="en-US" sz="1800" spc="-1" strike="noStrike">
                <a:latin typeface="Arial"/>
              </a:endParaRPr>
            </a:p>
          </p:txBody>
        </p:sp>
        <p:sp>
          <p:nvSpPr>
            <p:cNvPr id="393" name="CustomShape 20"/>
            <p:cNvSpPr/>
            <p:nvPr/>
          </p:nvSpPr>
          <p:spPr>
            <a:xfrm>
              <a:off x="7266960" y="3503880"/>
              <a:ext cx="1189440" cy="25992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latin typeface="Ubuntu"/>
                  <a:ea typeface="Amazon Ember"/>
                </a:rPr>
                <a:t>Private subnet</a:t>
              </a:r>
              <a:endParaRPr b="0" lang="en-US" sz="1200" spc="-1" strike="noStrike">
                <a:latin typeface="Arial"/>
              </a:endParaRPr>
            </a:p>
          </p:txBody>
        </p:sp>
      </p:grpSp>
      <p:sp>
        <p:nvSpPr>
          <p:cNvPr id="394" name="CustomShape 21"/>
          <p:cNvSpPr/>
          <p:nvPr/>
        </p:nvSpPr>
        <p:spPr>
          <a:xfrm>
            <a:off x="91440" y="1391760"/>
            <a:ext cx="3569400" cy="3454560"/>
          </a:xfrm>
          <a:prstGeom prst="rect">
            <a:avLst/>
          </a:prstGeom>
          <a:noFill/>
          <a:ln>
            <a:noFill/>
          </a:ln>
        </p:spPr>
        <p:style>
          <a:lnRef idx="0"/>
          <a:fillRef idx="0"/>
          <a:effectRef idx="0"/>
          <a:fontRef idx="minor"/>
        </p:style>
        <p:txBody>
          <a:bodyPr lIns="90000" rIns="90000" tIns="45000" bIns="45000"/>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AWS kaynakları için inbound ve outbound trafik’i yöneten sanal firewallar olarak kullanılırlar.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Trafik herhangi bir IP protokolü, portu yada IP adresi için kısıtlı izinlendirilebilir.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Yeni açılan bir SG içinde inbound trafik tamamen bloklu outbound trafik tamamen açıktır.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solidFill>
                  <a:srgbClr val="000000"/>
                </a:solidFill>
                <a:latin typeface="Ubuntu"/>
                <a:ea typeface="Amazon Ember Light"/>
              </a:rPr>
              <a:t>Kurallar </a:t>
            </a:r>
            <a:r>
              <a:rPr b="0" lang="en-US" sz="1500" spc="-1" strike="noStrike">
                <a:solidFill>
                  <a:srgbClr val="ed7d31"/>
                </a:solidFill>
                <a:latin typeface="Ubuntu"/>
                <a:ea typeface="Amazon Ember Light"/>
              </a:rPr>
              <a:t>stateful </a:t>
            </a:r>
            <a:r>
              <a:rPr b="0" lang="en-US" sz="1500" spc="-1" strike="noStrike">
                <a:solidFill>
                  <a:srgbClr val="000000"/>
                </a:solidFill>
                <a:latin typeface="Ubuntu"/>
                <a:ea typeface="Amazon Ember Light"/>
              </a:rPr>
              <a:t>olarak çalışmaktadır. Eğer instance bir istek gönderir ise dönen cevap içeri girmek için ön izinli sayılmaktadır. </a:t>
            </a:r>
            <a:endParaRPr b="0" lang="en-US" sz="1500" spc="-1" strike="noStrike">
              <a:latin typeface="Arial"/>
            </a:endParaRPr>
          </a:p>
        </p:txBody>
      </p:sp>
      <p:sp>
        <p:nvSpPr>
          <p:cNvPr id="395" name="CustomShape 22"/>
          <p:cNvSpPr/>
          <p:nvPr/>
        </p:nvSpPr>
        <p:spPr>
          <a:xfrm flipH="1" rot="16200000">
            <a:off x="4207320" y="3376080"/>
            <a:ext cx="354960" cy="917640"/>
          </a:xfrm>
          <a:prstGeom prst="curvedLeftArrow">
            <a:avLst>
              <a:gd name="adj1" fmla="val 25000"/>
              <a:gd name="adj2" fmla="val 50000"/>
              <a:gd name="adj3" fmla="val 25000"/>
            </a:avLst>
          </a:prstGeom>
          <a:gradFill rotWithShape="0">
            <a:gsLst>
              <a:gs pos="0">
                <a:srgbClr val="2451a0"/>
              </a:gs>
              <a:gs pos="100000">
                <a:srgbClr val="2e69d0"/>
              </a:gs>
            </a:gsLst>
            <a:lin ang="16200000"/>
          </a:gradFill>
          <a:ln w="9360">
            <a:solidFill>
              <a:srgbClr val="3f6ec2"/>
            </a:solidFill>
            <a:round/>
          </a:ln>
          <a:effectLst>
            <a:outerShdw dist="23040" dir="5400000">
              <a:srgbClr val="000000">
                <a:alpha val="35000"/>
              </a:srgbClr>
            </a:outerShdw>
          </a:effectLst>
        </p:spPr>
        <p:style>
          <a:lnRef idx="0"/>
          <a:fillRef idx="0"/>
          <a:effectRef idx="0"/>
          <a:fontRef idx="minor"/>
        </p:style>
      </p:sp>
      <p:pic>
        <p:nvPicPr>
          <p:cNvPr id="396" name="Picture 14" descr=""/>
          <p:cNvPicPr/>
          <p:nvPr/>
        </p:nvPicPr>
        <p:blipFill>
          <a:blip r:embed="rId4"/>
          <a:stretch/>
        </p:blipFill>
        <p:spPr>
          <a:xfrm>
            <a:off x="3474720" y="2926080"/>
            <a:ext cx="651600" cy="651960"/>
          </a:xfrm>
          <a:prstGeom prst="rect">
            <a:avLst/>
          </a:prstGeom>
          <a:ln>
            <a:noFill/>
          </a:ln>
        </p:spPr>
      </p:pic>
      <p:sp>
        <p:nvSpPr>
          <p:cNvPr id="397" name="CustomShape 23"/>
          <p:cNvSpPr/>
          <p:nvPr/>
        </p:nvSpPr>
        <p:spPr>
          <a:xfrm>
            <a:off x="3931920" y="4116600"/>
            <a:ext cx="1920240" cy="72972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Ubuntu"/>
                <a:ea typeface="Amazon Ember"/>
              </a:rPr>
              <a:t>Inbound kuralı</a:t>
            </a:r>
            <a:endParaRPr b="0" lang="en-US" sz="1200" spc="-1" strike="noStrike">
              <a:latin typeface="Arial"/>
            </a:endParaRPr>
          </a:p>
          <a:p>
            <a:pPr>
              <a:lnSpc>
                <a:spcPct val="100000"/>
              </a:lnSpc>
            </a:pPr>
            <a:r>
              <a:rPr b="0" lang="en-US" sz="1200" spc="-1" strike="noStrike">
                <a:solidFill>
                  <a:srgbClr val="000000"/>
                </a:solidFill>
                <a:latin typeface="Ubuntu"/>
                <a:ea typeface="Amazon Ember Light"/>
              </a:rPr>
              <a:t>Allow HTTP port 80</a:t>
            </a:r>
            <a:endParaRPr b="0" lang="en-US" sz="1200" spc="-1" strike="noStrike">
              <a:latin typeface="Arial"/>
            </a:endParaRPr>
          </a:p>
          <a:p>
            <a:pPr>
              <a:lnSpc>
                <a:spcPct val="100000"/>
              </a:lnSpc>
            </a:pPr>
            <a:r>
              <a:rPr b="0" lang="en-US" sz="1200" spc="-1" strike="noStrike">
                <a:solidFill>
                  <a:srgbClr val="000000"/>
                </a:solidFill>
                <a:latin typeface="Ubuntu"/>
                <a:ea typeface="Amazon Ember Light"/>
              </a:rPr>
              <a:t>Source: 0.0.0.0/0 (any)</a:t>
            </a:r>
            <a:endParaRPr b="0" lang="en-US" sz="1200" spc="-1" strike="noStrike">
              <a:latin typeface="Arial"/>
            </a:endParaRPr>
          </a:p>
        </p:txBody>
      </p:sp>
      <p:sp>
        <p:nvSpPr>
          <p:cNvPr id="398" name="CustomShape 24"/>
          <p:cNvSpPr/>
          <p:nvPr/>
        </p:nvSpPr>
        <p:spPr>
          <a:xfrm flipH="1" rot="16200000">
            <a:off x="6496560" y="3386880"/>
            <a:ext cx="354960" cy="917640"/>
          </a:xfrm>
          <a:prstGeom prst="curvedLeftArrow">
            <a:avLst>
              <a:gd name="adj1" fmla="val 25000"/>
              <a:gd name="adj2" fmla="val 50000"/>
              <a:gd name="adj3" fmla="val 25000"/>
            </a:avLst>
          </a:prstGeom>
          <a:gradFill rotWithShape="0">
            <a:gsLst>
              <a:gs pos="0">
                <a:srgbClr val="2451a0"/>
              </a:gs>
              <a:gs pos="100000">
                <a:srgbClr val="2e69d0"/>
              </a:gs>
            </a:gsLst>
            <a:lin ang="16200000"/>
          </a:gradFill>
          <a:ln w="9360">
            <a:solidFill>
              <a:srgbClr val="3f6ec2"/>
            </a:solidFill>
            <a:round/>
          </a:ln>
          <a:effectLst>
            <a:outerShdw dist="23040" dir="5400000">
              <a:srgbClr val="000000">
                <a:alpha val="35000"/>
              </a:srgbClr>
            </a:outerShdw>
          </a:effectLst>
        </p:spPr>
        <p:style>
          <a:lnRef idx="0"/>
          <a:fillRef idx="0"/>
          <a:effectRef idx="0"/>
          <a:fontRef idx="minor"/>
        </p:style>
      </p:sp>
      <p:sp>
        <p:nvSpPr>
          <p:cNvPr id="399" name="CustomShape 25"/>
          <p:cNvSpPr/>
          <p:nvPr/>
        </p:nvSpPr>
        <p:spPr>
          <a:xfrm>
            <a:off x="6949440" y="4116600"/>
            <a:ext cx="2103120" cy="729720"/>
          </a:xfrm>
          <a:prstGeom prst="rect">
            <a:avLst/>
          </a:prstGeom>
          <a:noFill/>
          <a:ln w="9360">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Ubuntu"/>
                <a:ea typeface="Amazon Ember"/>
              </a:rPr>
              <a:t>Inbound kuralı</a:t>
            </a:r>
            <a:endParaRPr b="0" lang="en-US" sz="1200" spc="-1" strike="noStrike">
              <a:latin typeface="Arial"/>
            </a:endParaRPr>
          </a:p>
          <a:p>
            <a:pPr>
              <a:lnSpc>
                <a:spcPct val="100000"/>
              </a:lnSpc>
            </a:pPr>
            <a:r>
              <a:rPr b="0" lang="en-US" sz="1200" spc="-1" strike="noStrike">
                <a:solidFill>
                  <a:srgbClr val="000000"/>
                </a:solidFill>
                <a:latin typeface="Ubuntu"/>
                <a:ea typeface="Amazon Ember Light"/>
              </a:rPr>
              <a:t>Allow Allow TCP port 3306</a:t>
            </a:r>
            <a:endParaRPr b="0" lang="en-US" sz="1200" spc="-1" strike="noStrike">
              <a:latin typeface="Arial"/>
            </a:endParaRPr>
          </a:p>
          <a:p>
            <a:pPr>
              <a:lnSpc>
                <a:spcPct val="100000"/>
              </a:lnSpc>
            </a:pPr>
            <a:r>
              <a:rPr b="0" lang="en-US" sz="1200" spc="-1" strike="noStrike">
                <a:solidFill>
                  <a:srgbClr val="000000"/>
                </a:solidFill>
                <a:latin typeface="Ubuntu"/>
                <a:ea typeface="Amazon Ember Light"/>
              </a:rPr>
              <a:t>Source: Web App SG Tier</a:t>
            </a:r>
            <a:endParaRPr b="0" lang="en-US" sz="1200" spc="-1" strike="noStrike">
              <a:latin typeface="Arial"/>
            </a:endParaRPr>
          </a:p>
        </p:txBody>
      </p:sp>
    </p:spTree>
  </p:cSld>
  <p:transition spd="slow">
    <p:push dir="u"/>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91440" y="-94680"/>
            <a:ext cx="905256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NACL’s – Network Access Control Lists</a:t>
            </a:r>
            <a:endParaRPr b="0" lang="tr-TR" sz="4000" spc="-1" strike="noStrike">
              <a:solidFill>
                <a:srgbClr val="000000"/>
              </a:solidFill>
              <a:latin typeface="Calibri"/>
            </a:endParaRPr>
          </a:p>
        </p:txBody>
      </p:sp>
      <p:sp>
        <p:nvSpPr>
          <p:cNvPr id="401" name="CustomShape 2"/>
          <p:cNvSpPr/>
          <p:nvPr/>
        </p:nvSpPr>
        <p:spPr>
          <a:xfrm>
            <a:off x="179640" y="2137320"/>
            <a:ext cx="2448000" cy="2861640"/>
          </a:xfrm>
          <a:prstGeom prst="rect">
            <a:avLst/>
          </a:prstGeom>
          <a:noFill/>
          <a:ln>
            <a:noFill/>
          </a:ln>
        </p:spPr>
        <p:style>
          <a:lnRef idx="0"/>
          <a:fillRef idx="0"/>
          <a:effectRef idx="0"/>
          <a:fontRef idx="minor"/>
        </p:style>
      </p:sp>
      <p:grpSp>
        <p:nvGrpSpPr>
          <p:cNvPr id="402" name="Group 3"/>
          <p:cNvGrpSpPr/>
          <p:nvPr/>
        </p:nvGrpSpPr>
        <p:grpSpPr>
          <a:xfrm>
            <a:off x="5577840" y="3214800"/>
            <a:ext cx="3474720" cy="1463040"/>
            <a:chOff x="5577840" y="3214800"/>
            <a:chExt cx="3474720" cy="1463040"/>
          </a:xfrm>
        </p:grpSpPr>
        <p:sp>
          <p:nvSpPr>
            <p:cNvPr id="403" name="CustomShape 4"/>
            <p:cNvSpPr/>
            <p:nvPr/>
          </p:nvSpPr>
          <p:spPr>
            <a:xfrm>
              <a:off x="5577840" y="3214800"/>
              <a:ext cx="3474720" cy="1463040"/>
            </a:xfrm>
            <a:prstGeom prst="rect">
              <a:avLst/>
            </a:prstGeom>
            <a:solidFill>
              <a:srgbClr val="f2f2f2"/>
            </a:solidFill>
            <a:ln>
              <a:solidFill>
                <a:srgbClr val="c00000"/>
              </a:solidFill>
            </a:ln>
          </p:spPr>
          <p:style>
            <a:lnRef idx="0"/>
            <a:fillRef idx="0"/>
            <a:effectRef idx="0"/>
            <a:fontRef idx="minor"/>
          </p:style>
        </p:sp>
        <p:sp>
          <p:nvSpPr>
            <p:cNvPr id="404" name="CustomShape 5"/>
            <p:cNvSpPr/>
            <p:nvPr/>
          </p:nvSpPr>
          <p:spPr>
            <a:xfrm>
              <a:off x="5577840" y="3286800"/>
              <a:ext cx="3474720" cy="1341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Ubuntu"/>
                  <a:ea typeface="Amazon Ember"/>
                </a:rPr>
                <a:t>Nacl-XXXXXXXX</a:t>
              </a:r>
              <a:endParaRPr b="0" lang="en-US" sz="1200" spc="-1" strike="noStrike">
                <a:latin typeface="Arial"/>
              </a:endParaRPr>
            </a:p>
            <a:p>
              <a:pPr algn="ctr">
                <a:lnSpc>
                  <a:spcPct val="100000"/>
                </a:lnSpc>
              </a:pPr>
              <a:r>
                <a:rPr b="0" lang="en-US" sz="1200" spc="-1" strike="noStrike">
                  <a:solidFill>
                    <a:srgbClr val="000000"/>
                  </a:solidFill>
                  <a:latin typeface="Ubuntu"/>
                  <a:ea typeface="Amazon Ember"/>
                </a:rPr>
                <a:t>Inbound:</a:t>
              </a:r>
              <a:endParaRPr b="0" lang="en-US" sz="1200" spc="-1" strike="noStrike">
                <a:latin typeface="Arial"/>
              </a:endParaRPr>
            </a:p>
            <a:p>
              <a:pPr algn="ctr">
                <a:lnSpc>
                  <a:spcPct val="100000"/>
                </a:lnSpc>
              </a:pPr>
              <a:r>
                <a:rPr b="0" lang="en-US" sz="1200" spc="-1" strike="noStrike">
                  <a:solidFill>
                    <a:srgbClr val="2f5597"/>
                  </a:solidFill>
                  <a:latin typeface="Ubuntu"/>
                  <a:ea typeface="Amazon Ember"/>
                </a:rPr>
                <a:t>Rules # 100: SSH 172.31.1.2/32 </a:t>
              </a:r>
              <a:r>
                <a:rPr b="0" lang="en-US" sz="1200" spc="-1" strike="noStrike">
                  <a:solidFill>
                    <a:srgbClr val="70ad47"/>
                  </a:solidFill>
                  <a:latin typeface="Ubuntu"/>
                  <a:ea typeface="Amazon Ember"/>
                </a:rPr>
                <a:t>ALLOW</a:t>
              </a:r>
              <a:endParaRPr b="0" lang="en-US" sz="1200" spc="-1" strike="noStrike">
                <a:latin typeface="Arial"/>
              </a:endParaRPr>
            </a:p>
            <a:p>
              <a:pPr algn="ctr">
                <a:lnSpc>
                  <a:spcPct val="100000"/>
                </a:lnSpc>
              </a:pPr>
              <a:r>
                <a:rPr b="0" lang="en-US" sz="1200" spc="-1" strike="noStrike">
                  <a:solidFill>
                    <a:srgbClr val="2f5597"/>
                  </a:solidFill>
                  <a:latin typeface="Ubuntu"/>
                  <a:ea typeface="Amazon Ember"/>
                </a:rPr>
                <a:t>Rules # *: ALL traffic 0.0.0.0/0 </a:t>
              </a:r>
              <a:r>
                <a:rPr b="0" lang="en-US" sz="1200" spc="-1" strike="noStrike">
                  <a:solidFill>
                    <a:srgbClr val="ff0000"/>
                  </a:solidFill>
                  <a:latin typeface="Ubuntu"/>
                  <a:ea typeface="Amazon Ember"/>
                </a:rPr>
                <a:t>DENY</a:t>
              </a:r>
              <a:endParaRPr b="0" lang="en-US" sz="1200" spc="-1" strike="noStrike">
                <a:latin typeface="Arial"/>
              </a:endParaRPr>
            </a:p>
            <a:p>
              <a:pPr algn="ctr">
                <a:lnSpc>
                  <a:spcPct val="100000"/>
                </a:lnSpc>
              </a:pPr>
              <a:r>
                <a:rPr b="0" lang="en-US" sz="1200" spc="-1" strike="noStrike">
                  <a:solidFill>
                    <a:srgbClr val="000000"/>
                  </a:solidFill>
                  <a:latin typeface="Ubuntu"/>
                  <a:ea typeface="Amazon Ember"/>
                </a:rPr>
                <a:t>Outbound:</a:t>
              </a:r>
              <a:endParaRPr b="0" lang="en-US" sz="1200" spc="-1" strike="noStrike">
                <a:latin typeface="Arial"/>
              </a:endParaRPr>
            </a:p>
            <a:p>
              <a:pPr algn="ctr">
                <a:lnSpc>
                  <a:spcPct val="100000"/>
                </a:lnSpc>
              </a:pPr>
              <a:r>
                <a:rPr b="0" lang="en-US" sz="1200" spc="-1" strike="noStrike">
                  <a:solidFill>
                    <a:srgbClr val="2f5597"/>
                  </a:solidFill>
                  <a:latin typeface="Ubuntu"/>
                  <a:ea typeface="Amazon Ember"/>
                </a:rPr>
                <a:t>Rules # 100: Custom TCP 172.31.1.2/31 </a:t>
              </a:r>
              <a:r>
                <a:rPr b="0" lang="en-US" sz="1200" spc="-1" strike="noStrike">
                  <a:solidFill>
                    <a:srgbClr val="70ad47"/>
                  </a:solidFill>
                  <a:latin typeface="Ubuntu"/>
                  <a:ea typeface="Amazon Ember"/>
                </a:rPr>
                <a:t>ALLOW</a:t>
              </a:r>
              <a:endParaRPr b="0" lang="en-US" sz="1200" spc="-1" strike="noStrike">
                <a:latin typeface="Arial"/>
              </a:endParaRPr>
            </a:p>
            <a:p>
              <a:pPr algn="ctr">
                <a:lnSpc>
                  <a:spcPct val="100000"/>
                </a:lnSpc>
              </a:pPr>
              <a:r>
                <a:rPr b="0" lang="en-US" sz="1200" spc="-1" strike="noStrike">
                  <a:solidFill>
                    <a:srgbClr val="2f5597"/>
                  </a:solidFill>
                  <a:latin typeface="Ubuntu"/>
                  <a:ea typeface="Amazon Ember"/>
                </a:rPr>
                <a:t>Rules # *: All traffic 0.0.0.0/0 </a:t>
              </a:r>
              <a:r>
                <a:rPr b="0" lang="en-US" sz="1200" spc="-1" strike="noStrike">
                  <a:solidFill>
                    <a:srgbClr val="ff0000"/>
                  </a:solidFill>
                  <a:latin typeface="Ubuntu"/>
                  <a:ea typeface="Amazon Ember"/>
                </a:rPr>
                <a:t>DENY</a:t>
              </a:r>
              <a:endParaRPr b="0" lang="en-US" sz="1200" spc="-1" strike="noStrike">
                <a:latin typeface="Arial"/>
              </a:endParaRPr>
            </a:p>
          </p:txBody>
        </p:sp>
      </p:grpSp>
      <p:grpSp>
        <p:nvGrpSpPr>
          <p:cNvPr id="405" name="Group 6"/>
          <p:cNvGrpSpPr/>
          <p:nvPr/>
        </p:nvGrpSpPr>
        <p:grpSpPr>
          <a:xfrm>
            <a:off x="6458760" y="1097280"/>
            <a:ext cx="1679400" cy="2011680"/>
            <a:chOff x="6458760" y="1097280"/>
            <a:chExt cx="1679400" cy="2011680"/>
          </a:xfrm>
        </p:grpSpPr>
        <p:sp>
          <p:nvSpPr>
            <p:cNvPr id="406" name="CustomShape 7"/>
            <p:cNvSpPr/>
            <p:nvPr/>
          </p:nvSpPr>
          <p:spPr>
            <a:xfrm>
              <a:off x="6458760" y="1301760"/>
              <a:ext cx="1510920" cy="180720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407" name="Picture 12" descr=""/>
            <p:cNvPicPr/>
            <p:nvPr/>
          </p:nvPicPr>
          <p:blipFill>
            <a:blip r:embed="rId1"/>
            <a:stretch/>
          </p:blipFill>
          <p:spPr>
            <a:xfrm>
              <a:off x="6699960" y="1097280"/>
              <a:ext cx="453600" cy="295920"/>
            </a:xfrm>
            <a:prstGeom prst="rect">
              <a:avLst/>
            </a:prstGeom>
            <a:ln>
              <a:noFill/>
            </a:ln>
          </p:spPr>
        </p:pic>
        <p:sp>
          <p:nvSpPr>
            <p:cNvPr id="408" name="CustomShape 8"/>
            <p:cNvSpPr/>
            <p:nvPr/>
          </p:nvSpPr>
          <p:spPr>
            <a:xfrm>
              <a:off x="6617520" y="1465920"/>
              <a:ext cx="1173960" cy="155160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409" name="CustomShape 9"/>
            <p:cNvSpPr/>
            <p:nvPr/>
          </p:nvSpPr>
          <p:spPr>
            <a:xfrm>
              <a:off x="6511680" y="2651760"/>
              <a:ext cx="1462680" cy="20124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latin typeface="Ubuntu"/>
                  <a:ea typeface="Amazon Ember"/>
                </a:rPr>
                <a:t>Public subnet</a:t>
              </a:r>
              <a:endParaRPr b="0" lang="en-US" sz="1200" spc="-1" strike="noStrike">
                <a:latin typeface="Arial"/>
              </a:endParaRPr>
            </a:p>
          </p:txBody>
        </p:sp>
        <p:grpSp>
          <p:nvGrpSpPr>
            <p:cNvPr id="410" name="Group 10"/>
            <p:cNvGrpSpPr/>
            <p:nvPr/>
          </p:nvGrpSpPr>
          <p:grpSpPr>
            <a:xfrm>
              <a:off x="6499440" y="1876680"/>
              <a:ext cx="1638720" cy="838800"/>
              <a:chOff x="6499440" y="1876680"/>
              <a:chExt cx="1638720" cy="838800"/>
            </a:xfrm>
          </p:grpSpPr>
          <p:sp>
            <p:nvSpPr>
              <p:cNvPr id="411" name="CustomShape 11"/>
              <p:cNvSpPr/>
              <p:nvPr/>
            </p:nvSpPr>
            <p:spPr>
              <a:xfrm>
                <a:off x="6699960" y="2195280"/>
                <a:ext cx="1438200" cy="182160"/>
              </a:xfrm>
              <a:prstGeom prst="rect">
                <a:avLst/>
              </a:prstGeom>
              <a:noFill/>
              <a:ln>
                <a:noFill/>
              </a:ln>
            </p:spPr>
            <p:style>
              <a:lnRef idx="0"/>
              <a:fillRef idx="0"/>
              <a:effectRef idx="0"/>
              <a:fontRef idx="minor"/>
            </p:style>
            <p:txBody>
              <a:bodyPr lIns="0" rIns="0" tIns="0" bIns="0"/>
              <a:p>
                <a:pPr algn="ctr">
                  <a:lnSpc>
                    <a:spcPct val="100000"/>
                  </a:lnSpc>
                </a:pPr>
                <a:r>
                  <a:rPr b="0" lang="en-US" sz="1800" spc="-1" strike="noStrike">
                    <a:solidFill>
                      <a:srgbClr val="ffffff"/>
                    </a:solidFill>
                    <a:latin typeface="Amazon Ember"/>
                    <a:ea typeface="Amazon Ember"/>
                  </a:rPr>
                  <a:t>app</a:t>
                </a:r>
                <a:endParaRPr b="0" lang="en-US" sz="1800" spc="-1" strike="noStrike">
                  <a:latin typeface="Arial"/>
                </a:endParaRPr>
              </a:p>
            </p:txBody>
          </p:sp>
          <p:grpSp>
            <p:nvGrpSpPr>
              <p:cNvPr id="412" name="Group 12"/>
              <p:cNvGrpSpPr/>
              <p:nvPr/>
            </p:nvGrpSpPr>
            <p:grpSpPr>
              <a:xfrm>
                <a:off x="6499440" y="1876680"/>
                <a:ext cx="1438560" cy="838800"/>
                <a:chOff x="6499440" y="1876680"/>
                <a:chExt cx="1438560" cy="838800"/>
              </a:xfrm>
            </p:grpSpPr>
            <p:pic>
              <p:nvPicPr>
                <p:cNvPr id="413" name="Picture 24" descr=""/>
                <p:cNvPicPr/>
                <p:nvPr/>
              </p:nvPicPr>
              <p:blipFill>
                <a:blip r:embed="rId2"/>
                <a:stretch/>
              </p:blipFill>
              <p:spPr>
                <a:xfrm>
                  <a:off x="6799320" y="1876680"/>
                  <a:ext cx="838800" cy="838800"/>
                </a:xfrm>
                <a:prstGeom prst="rect">
                  <a:avLst/>
                </a:prstGeom>
                <a:ln>
                  <a:noFill/>
                </a:ln>
              </p:spPr>
            </p:pic>
            <p:sp>
              <p:nvSpPr>
                <p:cNvPr id="414" name="CustomShape 13"/>
                <p:cNvSpPr/>
                <p:nvPr/>
              </p:nvSpPr>
              <p:spPr>
                <a:xfrm>
                  <a:off x="6499440" y="2204640"/>
                  <a:ext cx="1438560" cy="182160"/>
                </a:xfrm>
                <a:prstGeom prst="rect">
                  <a:avLst/>
                </a:prstGeom>
                <a:noFill/>
                <a:ln>
                  <a:noFill/>
                </a:ln>
              </p:spPr>
              <p:style>
                <a:lnRef idx="0"/>
                <a:fillRef idx="0"/>
                <a:effectRef idx="0"/>
                <a:fontRef idx="minor"/>
              </p:style>
              <p:txBody>
                <a:bodyPr lIns="0" rIns="0" tIns="0" bIns="0"/>
                <a:p>
                  <a:pPr algn="ctr">
                    <a:lnSpc>
                      <a:spcPct val="100000"/>
                    </a:lnSpc>
                  </a:pPr>
                  <a:r>
                    <a:rPr b="0" lang="en-US" sz="1800" spc="-1" strike="noStrike">
                      <a:solidFill>
                        <a:srgbClr val="ffffff"/>
                      </a:solidFill>
                      <a:latin typeface="Amazon Ember"/>
                      <a:ea typeface="Amazon Ember"/>
                    </a:rPr>
                    <a:t>app</a:t>
                  </a:r>
                  <a:endParaRPr b="0" lang="en-US" sz="1800" spc="-1" strike="noStrike">
                    <a:latin typeface="Arial"/>
                  </a:endParaRPr>
                </a:p>
              </p:txBody>
            </p:sp>
          </p:grpSp>
        </p:grpSp>
      </p:grpSp>
      <p:sp>
        <p:nvSpPr>
          <p:cNvPr id="415" name="CustomShape 14"/>
          <p:cNvSpPr/>
          <p:nvPr/>
        </p:nvSpPr>
        <p:spPr>
          <a:xfrm>
            <a:off x="91440" y="1483200"/>
            <a:ext cx="5212080" cy="3454560"/>
          </a:xfrm>
          <a:prstGeom prst="rect">
            <a:avLst/>
          </a:prstGeom>
          <a:noFill/>
          <a:ln>
            <a:noFill/>
          </a:ln>
        </p:spPr>
        <p:style>
          <a:lnRef idx="0"/>
          <a:fillRef idx="0"/>
          <a:effectRef idx="0"/>
          <a:fontRef idx="minor"/>
        </p:style>
        <p:txBody>
          <a:bodyPr lIns="90000" rIns="90000" tIns="45000" bIns="45000"/>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Subnet seviyesindeki firewallar olarak kullanılırlar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Tüm inbound ve outbound trafik engellenmiş olarak oluşturulurlar.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Kural ekledikçe spesifik adreslere izin verilebilir.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solidFill>
                  <a:srgbClr val="000000"/>
                </a:solidFill>
                <a:latin typeface="Ubuntu"/>
                <a:ea typeface="Amazon Ember Light"/>
              </a:rPr>
              <a:t>Kurallar </a:t>
            </a:r>
            <a:r>
              <a:rPr b="0" lang="en-US" sz="1500" spc="-1" strike="noStrike">
                <a:solidFill>
                  <a:srgbClr val="ed7d31"/>
                </a:solidFill>
                <a:latin typeface="Ubuntu"/>
                <a:ea typeface="Amazon Ember Light"/>
              </a:rPr>
              <a:t>stateless </a:t>
            </a:r>
            <a:r>
              <a:rPr b="0" lang="en-US" sz="1500" spc="-1" strike="noStrike">
                <a:solidFill>
                  <a:srgbClr val="000000"/>
                </a:solidFill>
                <a:latin typeface="Ubuntu"/>
                <a:ea typeface="Amazon Ember Light"/>
              </a:rPr>
              <a:t>olarak çalışmaktadır. Hem inbound hem outbound kuralların tek tek tanımlanması gerekmektedir.</a:t>
            </a:r>
            <a:endParaRPr b="0" lang="en-US" sz="1500" spc="-1" strike="noStrike">
              <a:latin typeface="Arial"/>
            </a:endParaRPr>
          </a:p>
        </p:txBody>
      </p:sp>
    </p:spTree>
  </p:cSld>
  <p:transition spd="slow">
    <p:push dir="u"/>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AWS Çok Katmanlı Güvenlik Yapısı</a:t>
            </a:r>
            <a:endParaRPr b="0" lang="tr-TR" sz="4000" spc="-1" strike="noStrike">
              <a:solidFill>
                <a:srgbClr val="000000"/>
              </a:solidFill>
              <a:latin typeface="Calibri"/>
            </a:endParaRPr>
          </a:p>
        </p:txBody>
      </p:sp>
      <p:sp>
        <p:nvSpPr>
          <p:cNvPr id="417" name="CustomShape 2"/>
          <p:cNvSpPr/>
          <p:nvPr/>
        </p:nvSpPr>
        <p:spPr>
          <a:xfrm>
            <a:off x="179640" y="2137320"/>
            <a:ext cx="2448000" cy="2861640"/>
          </a:xfrm>
          <a:prstGeom prst="rect">
            <a:avLst/>
          </a:prstGeom>
          <a:noFill/>
          <a:ln>
            <a:noFill/>
          </a:ln>
        </p:spPr>
        <p:style>
          <a:lnRef idx="0"/>
          <a:fillRef idx="0"/>
          <a:effectRef idx="0"/>
          <a:fontRef idx="minor"/>
        </p:style>
      </p:sp>
      <p:sp>
        <p:nvSpPr>
          <p:cNvPr id="418" name="CustomShape 3"/>
          <p:cNvSpPr/>
          <p:nvPr/>
        </p:nvSpPr>
        <p:spPr>
          <a:xfrm>
            <a:off x="246960" y="3067920"/>
            <a:ext cx="897480" cy="4809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US" sz="1600" spc="-1" strike="noStrike">
                <a:solidFill>
                  <a:srgbClr val="000000"/>
                </a:solidFill>
                <a:latin typeface="Ubuntu"/>
                <a:ea typeface="Amazon Ember"/>
              </a:rPr>
              <a:t>Internet</a:t>
            </a:r>
            <a:endParaRPr b="0" lang="en-US" sz="1600" spc="-1" strike="noStrike">
              <a:latin typeface="Arial"/>
            </a:endParaRPr>
          </a:p>
          <a:p>
            <a:pPr algn="r">
              <a:lnSpc>
                <a:spcPct val="100000"/>
              </a:lnSpc>
            </a:pPr>
            <a:r>
              <a:rPr b="0" lang="en-US" sz="1600" spc="-1" strike="noStrike">
                <a:solidFill>
                  <a:srgbClr val="000000"/>
                </a:solidFill>
                <a:latin typeface="Ubuntu"/>
                <a:ea typeface="Amazon Ember"/>
              </a:rPr>
              <a:t>gateway</a:t>
            </a:r>
            <a:endParaRPr b="0" lang="en-US" sz="1600" spc="-1" strike="noStrike">
              <a:latin typeface="Arial"/>
            </a:endParaRPr>
          </a:p>
        </p:txBody>
      </p:sp>
      <p:sp>
        <p:nvSpPr>
          <p:cNvPr id="419" name="CustomShape 4"/>
          <p:cNvSpPr/>
          <p:nvPr/>
        </p:nvSpPr>
        <p:spPr>
          <a:xfrm>
            <a:off x="1757160" y="3202200"/>
            <a:ext cx="513360" cy="36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20" name="CustomShape 5"/>
          <p:cNvSpPr/>
          <p:nvPr/>
        </p:nvSpPr>
        <p:spPr>
          <a:xfrm flipH="1">
            <a:off x="1814760" y="3386520"/>
            <a:ext cx="644760" cy="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1" name="CustomShape 6"/>
          <p:cNvSpPr/>
          <p:nvPr/>
        </p:nvSpPr>
        <p:spPr>
          <a:xfrm flipH="1" flipV="1">
            <a:off x="6176520" y="3730680"/>
            <a:ext cx="471600" cy="270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2" name="CustomShape 7"/>
          <p:cNvSpPr/>
          <p:nvPr/>
        </p:nvSpPr>
        <p:spPr>
          <a:xfrm flipH="1">
            <a:off x="7112880" y="3702240"/>
            <a:ext cx="511920" cy="306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3" name="CustomShape 8"/>
          <p:cNvSpPr/>
          <p:nvPr/>
        </p:nvSpPr>
        <p:spPr>
          <a:xfrm flipH="1">
            <a:off x="4724280" y="3556800"/>
            <a:ext cx="644760" cy="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4" name="CustomShape 9"/>
          <p:cNvSpPr/>
          <p:nvPr/>
        </p:nvSpPr>
        <p:spPr>
          <a:xfrm flipH="1">
            <a:off x="3276720" y="3537720"/>
            <a:ext cx="644400" cy="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5" name="CustomShape 10"/>
          <p:cNvSpPr/>
          <p:nvPr/>
        </p:nvSpPr>
        <p:spPr>
          <a:xfrm flipH="1">
            <a:off x="7112880" y="3009960"/>
            <a:ext cx="644400" cy="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6" name="CustomShape 11"/>
          <p:cNvSpPr/>
          <p:nvPr/>
        </p:nvSpPr>
        <p:spPr>
          <a:xfrm flipH="1">
            <a:off x="6193800" y="3018240"/>
            <a:ext cx="644400" cy="360"/>
          </a:xfrm>
          <a:custGeom>
            <a:avLst/>
            <a:gdLst/>
            <a:ahLst/>
            <a:rect l="l" t="t" r="r" b="b"/>
            <a:pathLst>
              <a:path w="21600" h="21600">
                <a:moveTo>
                  <a:pt x="0" y="0"/>
                </a:moveTo>
                <a:lnTo>
                  <a:pt x="21600" y="21600"/>
                </a:lnTo>
              </a:path>
            </a:pathLst>
          </a:custGeom>
          <a:noFill/>
          <a:ln w="38160">
            <a:solidFill>
              <a:srgbClr val="ff7d74"/>
            </a:solidFill>
            <a:round/>
            <a:tailEnd len="med" type="triangle" w="med"/>
          </a:ln>
        </p:spPr>
        <p:style>
          <a:lnRef idx="0"/>
          <a:fillRef idx="0"/>
          <a:effectRef idx="0"/>
          <a:fontRef idx="minor"/>
        </p:style>
      </p:sp>
      <p:sp>
        <p:nvSpPr>
          <p:cNvPr id="427" name="CustomShape 12"/>
          <p:cNvSpPr/>
          <p:nvPr/>
        </p:nvSpPr>
        <p:spPr>
          <a:xfrm>
            <a:off x="7003800" y="3458160"/>
            <a:ext cx="513720" cy="36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28" name="CustomShape 13"/>
          <p:cNvSpPr/>
          <p:nvPr/>
        </p:nvSpPr>
        <p:spPr>
          <a:xfrm>
            <a:off x="7020720" y="2453040"/>
            <a:ext cx="513720" cy="28980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29" name="CustomShape 14"/>
          <p:cNvSpPr/>
          <p:nvPr/>
        </p:nvSpPr>
        <p:spPr>
          <a:xfrm>
            <a:off x="4535640" y="3009960"/>
            <a:ext cx="513360" cy="36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30" name="CustomShape 15"/>
          <p:cNvSpPr/>
          <p:nvPr/>
        </p:nvSpPr>
        <p:spPr>
          <a:xfrm>
            <a:off x="6026760" y="3458160"/>
            <a:ext cx="513720" cy="36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31" name="CustomShape 16"/>
          <p:cNvSpPr/>
          <p:nvPr/>
        </p:nvSpPr>
        <p:spPr>
          <a:xfrm flipV="1">
            <a:off x="6059520" y="2476440"/>
            <a:ext cx="478800" cy="30600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32" name="CustomShape 17"/>
          <p:cNvSpPr/>
          <p:nvPr/>
        </p:nvSpPr>
        <p:spPr>
          <a:xfrm>
            <a:off x="3066840" y="3023280"/>
            <a:ext cx="513720" cy="360"/>
          </a:xfrm>
          <a:custGeom>
            <a:avLst/>
            <a:gdLst/>
            <a:ahLst/>
            <a:rect l="l" t="t" r="r" b="b"/>
            <a:pathLst>
              <a:path w="21600" h="21600">
                <a:moveTo>
                  <a:pt x="0" y="0"/>
                </a:moveTo>
                <a:lnTo>
                  <a:pt x="21600" y="21600"/>
                </a:lnTo>
              </a:path>
            </a:pathLst>
          </a:custGeom>
          <a:noFill/>
          <a:ln w="38160">
            <a:solidFill>
              <a:srgbClr val="4ac1ff"/>
            </a:solidFill>
            <a:round/>
            <a:tailEnd len="med" type="triangle" w="med"/>
          </a:ln>
        </p:spPr>
        <p:style>
          <a:lnRef idx="0"/>
          <a:fillRef idx="0"/>
          <a:effectRef idx="0"/>
          <a:fontRef idx="minor"/>
        </p:style>
      </p:sp>
      <p:sp>
        <p:nvSpPr>
          <p:cNvPr id="433" name="CustomShape 18"/>
          <p:cNvSpPr/>
          <p:nvPr/>
        </p:nvSpPr>
        <p:spPr>
          <a:xfrm>
            <a:off x="2381400" y="1734120"/>
            <a:ext cx="1552680" cy="2775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Ubuntu"/>
                <a:ea typeface="Amazon Ember"/>
              </a:rPr>
              <a:t>VPC 10.0.0.0/16</a:t>
            </a:r>
            <a:endParaRPr b="0" lang="en-US" sz="1200" spc="-1" strike="noStrike">
              <a:latin typeface="Arial"/>
            </a:endParaRPr>
          </a:p>
        </p:txBody>
      </p:sp>
      <p:sp>
        <p:nvSpPr>
          <p:cNvPr id="434" name="CustomShape 19"/>
          <p:cNvSpPr/>
          <p:nvPr/>
        </p:nvSpPr>
        <p:spPr>
          <a:xfrm>
            <a:off x="1469160" y="2074320"/>
            <a:ext cx="7309080" cy="240624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435" name="Picture 74" descr=""/>
          <p:cNvPicPr/>
          <p:nvPr/>
        </p:nvPicPr>
        <p:blipFill>
          <a:blip r:embed="rId1"/>
          <a:stretch/>
        </p:blipFill>
        <p:spPr>
          <a:xfrm>
            <a:off x="1035000" y="2871720"/>
            <a:ext cx="867240" cy="844560"/>
          </a:xfrm>
          <a:prstGeom prst="rect">
            <a:avLst/>
          </a:prstGeom>
          <a:ln>
            <a:noFill/>
          </a:ln>
        </p:spPr>
      </p:pic>
      <p:pic>
        <p:nvPicPr>
          <p:cNvPr id="436" name="Picture 72" descr=""/>
          <p:cNvPicPr/>
          <p:nvPr/>
        </p:nvPicPr>
        <p:blipFill>
          <a:blip r:embed="rId2"/>
          <a:stretch/>
        </p:blipFill>
        <p:spPr>
          <a:xfrm>
            <a:off x="1645920" y="1722600"/>
            <a:ext cx="735480" cy="467280"/>
          </a:xfrm>
          <a:prstGeom prst="rect">
            <a:avLst/>
          </a:prstGeom>
          <a:ln>
            <a:noFill/>
          </a:ln>
        </p:spPr>
      </p:pic>
      <p:grpSp>
        <p:nvGrpSpPr>
          <p:cNvPr id="437" name="Group 20"/>
          <p:cNvGrpSpPr/>
          <p:nvPr/>
        </p:nvGrpSpPr>
        <p:grpSpPr>
          <a:xfrm>
            <a:off x="3554640" y="3305160"/>
            <a:ext cx="1203840" cy="480960"/>
            <a:chOff x="3554640" y="3305160"/>
            <a:chExt cx="1203840" cy="480960"/>
          </a:xfrm>
        </p:grpSpPr>
        <p:sp>
          <p:nvSpPr>
            <p:cNvPr id="438" name="CustomShape 21"/>
            <p:cNvSpPr/>
            <p:nvPr/>
          </p:nvSpPr>
          <p:spPr>
            <a:xfrm>
              <a:off x="3628080" y="3313800"/>
              <a:ext cx="105732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39" name="CustomShape 22"/>
            <p:cNvSpPr/>
            <p:nvPr/>
          </p:nvSpPr>
          <p:spPr>
            <a:xfrm>
              <a:off x="3554640" y="3305160"/>
              <a:ext cx="120384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Network ACL out</a:t>
              </a:r>
              <a:endParaRPr b="0" lang="en-US" sz="1200" spc="-1" strike="noStrike">
                <a:latin typeface="Arial"/>
              </a:endParaRPr>
            </a:p>
          </p:txBody>
        </p:sp>
      </p:grpSp>
      <p:grpSp>
        <p:nvGrpSpPr>
          <p:cNvPr id="440" name="Group 23"/>
          <p:cNvGrpSpPr/>
          <p:nvPr/>
        </p:nvGrpSpPr>
        <p:grpSpPr>
          <a:xfrm>
            <a:off x="3581640" y="2815200"/>
            <a:ext cx="1150560" cy="480600"/>
            <a:chOff x="3581640" y="2815200"/>
            <a:chExt cx="1150560" cy="480600"/>
          </a:xfrm>
        </p:grpSpPr>
        <p:sp>
          <p:nvSpPr>
            <p:cNvPr id="441" name="CustomShape 24"/>
            <p:cNvSpPr/>
            <p:nvPr/>
          </p:nvSpPr>
          <p:spPr>
            <a:xfrm>
              <a:off x="3628080" y="2823840"/>
              <a:ext cx="105732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42" name="CustomShape 25"/>
            <p:cNvSpPr/>
            <p:nvPr/>
          </p:nvSpPr>
          <p:spPr>
            <a:xfrm>
              <a:off x="3581640" y="2815200"/>
              <a:ext cx="1150560" cy="480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Network ACL in</a:t>
              </a:r>
              <a:endParaRPr b="0" lang="en-US" sz="1200" spc="-1" strike="noStrike">
                <a:latin typeface="Arial"/>
              </a:endParaRPr>
            </a:p>
          </p:txBody>
        </p:sp>
      </p:grpSp>
      <p:grpSp>
        <p:nvGrpSpPr>
          <p:cNvPr id="443" name="Group 26"/>
          <p:cNvGrpSpPr/>
          <p:nvPr/>
        </p:nvGrpSpPr>
        <p:grpSpPr>
          <a:xfrm>
            <a:off x="4842000" y="2758320"/>
            <a:ext cx="1550160" cy="1008720"/>
            <a:chOff x="4842000" y="2758320"/>
            <a:chExt cx="1550160" cy="1008720"/>
          </a:xfrm>
        </p:grpSpPr>
        <p:sp>
          <p:nvSpPr>
            <p:cNvPr id="444" name="CustomShape 27"/>
            <p:cNvSpPr/>
            <p:nvPr/>
          </p:nvSpPr>
          <p:spPr>
            <a:xfrm>
              <a:off x="5074920" y="2758320"/>
              <a:ext cx="1083960" cy="1008720"/>
            </a:xfrm>
            <a:prstGeom prst="roundRect">
              <a:avLst>
                <a:gd name="adj" fmla="val 9818"/>
              </a:avLst>
            </a:prstGeom>
            <a:solidFill>
              <a:srgbClr val="3a6bc0"/>
            </a:solidFill>
            <a:ln w="9360">
              <a:solidFill>
                <a:srgbClr val="ffffff"/>
              </a:solidFill>
              <a:round/>
            </a:ln>
            <a:effectLst>
              <a:outerShdw dist="23040" dir="5400000">
                <a:srgbClr val="000000">
                  <a:alpha val="35000"/>
                </a:srgbClr>
              </a:outerShdw>
            </a:effectLst>
          </p:spPr>
          <p:style>
            <a:lnRef idx="0"/>
            <a:fillRef idx="0"/>
            <a:effectRef idx="0"/>
            <a:fontRef idx="minor"/>
          </p:style>
        </p:sp>
        <p:sp>
          <p:nvSpPr>
            <p:cNvPr id="445" name="CustomShape 28"/>
            <p:cNvSpPr/>
            <p:nvPr/>
          </p:nvSpPr>
          <p:spPr>
            <a:xfrm>
              <a:off x="4842000" y="3021120"/>
              <a:ext cx="155016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Subnet</a:t>
              </a:r>
              <a:endParaRPr b="0" lang="en-US" sz="1200" spc="-1" strike="noStrike">
                <a:latin typeface="Arial"/>
              </a:endParaRPr>
            </a:p>
            <a:p>
              <a:pPr algn="ctr">
                <a:lnSpc>
                  <a:spcPct val="100000"/>
                </a:lnSpc>
              </a:pPr>
              <a:r>
                <a:rPr b="1" lang="en-US" sz="1200" spc="-1" strike="noStrike">
                  <a:solidFill>
                    <a:srgbClr val="ffffff"/>
                  </a:solidFill>
                  <a:latin typeface="Ubuntu"/>
                  <a:ea typeface="Amazon Ember"/>
                </a:rPr>
                <a:t>10.0.1.0/24</a:t>
              </a:r>
              <a:endParaRPr b="0" lang="en-US" sz="1200" spc="-1" strike="noStrike">
                <a:latin typeface="Arial"/>
              </a:endParaRPr>
            </a:p>
          </p:txBody>
        </p:sp>
      </p:grpSp>
      <p:grpSp>
        <p:nvGrpSpPr>
          <p:cNvPr id="446" name="Group 29"/>
          <p:cNvGrpSpPr/>
          <p:nvPr/>
        </p:nvGrpSpPr>
        <p:grpSpPr>
          <a:xfrm>
            <a:off x="6539040" y="3270960"/>
            <a:ext cx="573480" cy="480960"/>
            <a:chOff x="6539040" y="3270960"/>
            <a:chExt cx="573480" cy="480960"/>
          </a:xfrm>
        </p:grpSpPr>
        <p:sp>
          <p:nvSpPr>
            <p:cNvPr id="447" name="CustomShape 30"/>
            <p:cNvSpPr/>
            <p:nvPr/>
          </p:nvSpPr>
          <p:spPr>
            <a:xfrm>
              <a:off x="6573960" y="3279600"/>
              <a:ext cx="50328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48" name="CustomShape 31"/>
            <p:cNvSpPr/>
            <p:nvPr/>
          </p:nvSpPr>
          <p:spPr>
            <a:xfrm>
              <a:off x="6539040" y="3270960"/>
              <a:ext cx="57348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SG</a:t>
              </a:r>
              <a:endParaRPr b="0" lang="en-US" sz="1200" spc="-1" strike="noStrike">
                <a:latin typeface="Arial"/>
              </a:endParaRPr>
            </a:p>
            <a:p>
              <a:pPr algn="ctr">
                <a:lnSpc>
                  <a:spcPct val="100000"/>
                </a:lnSpc>
              </a:pPr>
              <a:r>
                <a:rPr b="1" lang="en-US" sz="1200" spc="-1" strike="noStrike">
                  <a:solidFill>
                    <a:srgbClr val="ffffff"/>
                  </a:solidFill>
                  <a:latin typeface="Ubuntu"/>
                  <a:ea typeface="Amazon Ember"/>
                </a:rPr>
                <a:t>in</a:t>
              </a:r>
              <a:endParaRPr b="0" lang="en-US" sz="1200" spc="-1" strike="noStrike">
                <a:latin typeface="Arial"/>
              </a:endParaRPr>
            </a:p>
          </p:txBody>
        </p:sp>
      </p:grpSp>
      <p:grpSp>
        <p:nvGrpSpPr>
          <p:cNvPr id="449" name="Group 32"/>
          <p:cNvGrpSpPr/>
          <p:nvPr/>
        </p:nvGrpSpPr>
        <p:grpSpPr>
          <a:xfrm>
            <a:off x="6539040" y="3765240"/>
            <a:ext cx="573480" cy="480960"/>
            <a:chOff x="6539040" y="3765240"/>
            <a:chExt cx="573480" cy="480960"/>
          </a:xfrm>
        </p:grpSpPr>
        <p:sp>
          <p:nvSpPr>
            <p:cNvPr id="450" name="CustomShape 33"/>
            <p:cNvSpPr/>
            <p:nvPr/>
          </p:nvSpPr>
          <p:spPr>
            <a:xfrm>
              <a:off x="6573960" y="3774240"/>
              <a:ext cx="50328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51" name="CustomShape 34"/>
            <p:cNvSpPr/>
            <p:nvPr/>
          </p:nvSpPr>
          <p:spPr>
            <a:xfrm>
              <a:off x="6539040" y="3765240"/>
              <a:ext cx="57348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SG</a:t>
              </a:r>
              <a:endParaRPr b="0" lang="en-US" sz="1200" spc="-1" strike="noStrike">
                <a:latin typeface="Arial"/>
              </a:endParaRPr>
            </a:p>
            <a:p>
              <a:pPr algn="ctr">
                <a:lnSpc>
                  <a:spcPct val="100000"/>
                </a:lnSpc>
              </a:pPr>
              <a:r>
                <a:rPr b="1" lang="en-US" sz="1200" spc="-1" strike="noStrike">
                  <a:solidFill>
                    <a:srgbClr val="ffffff"/>
                  </a:solidFill>
                  <a:latin typeface="Ubuntu"/>
                  <a:ea typeface="Amazon Ember"/>
                </a:rPr>
                <a:t>out</a:t>
              </a:r>
              <a:endParaRPr b="0" lang="en-US" sz="1200" spc="-1" strike="noStrike">
                <a:latin typeface="Arial"/>
              </a:endParaRPr>
            </a:p>
          </p:txBody>
        </p:sp>
      </p:grpSp>
      <p:grpSp>
        <p:nvGrpSpPr>
          <p:cNvPr id="452" name="Group 35"/>
          <p:cNvGrpSpPr/>
          <p:nvPr/>
        </p:nvGrpSpPr>
        <p:grpSpPr>
          <a:xfrm>
            <a:off x="6539040" y="2233440"/>
            <a:ext cx="573480" cy="480960"/>
            <a:chOff x="6539040" y="2233440"/>
            <a:chExt cx="573480" cy="480960"/>
          </a:xfrm>
        </p:grpSpPr>
        <p:sp>
          <p:nvSpPr>
            <p:cNvPr id="453" name="CustomShape 36"/>
            <p:cNvSpPr/>
            <p:nvPr/>
          </p:nvSpPr>
          <p:spPr>
            <a:xfrm>
              <a:off x="6573960" y="2242080"/>
              <a:ext cx="50328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54" name="CustomShape 37"/>
            <p:cNvSpPr/>
            <p:nvPr/>
          </p:nvSpPr>
          <p:spPr>
            <a:xfrm>
              <a:off x="6539040" y="2233440"/>
              <a:ext cx="57348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SG</a:t>
              </a:r>
              <a:endParaRPr b="0" lang="en-US" sz="1200" spc="-1" strike="noStrike">
                <a:latin typeface="Arial"/>
              </a:endParaRPr>
            </a:p>
            <a:p>
              <a:pPr algn="ctr">
                <a:lnSpc>
                  <a:spcPct val="100000"/>
                </a:lnSpc>
              </a:pPr>
              <a:r>
                <a:rPr b="1" lang="en-US" sz="1200" spc="-1" strike="noStrike">
                  <a:solidFill>
                    <a:srgbClr val="ffffff"/>
                  </a:solidFill>
                  <a:latin typeface="Ubuntu"/>
                  <a:ea typeface="Amazon Ember"/>
                </a:rPr>
                <a:t>in</a:t>
              </a:r>
              <a:endParaRPr b="0" lang="en-US" sz="1200" spc="-1" strike="noStrike">
                <a:latin typeface="Arial"/>
              </a:endParaRPr>
            </a:p>
          </p:txBody>
        </p:sp>
      </p:grpSp>
      <p:grpSp>
        <p:nvGrpSpPr>
          <p:cNvPr id="455" name="Group 38"/>
          <p:cNvGrpSpPr/>
          <p:nvPr/>
        </p:nvGrpSpPr>
        <p:grpSpPr>
          <a:xfrm>
            <a:off x="6539040" y="2728080"/>
            <a:ext cx="573480" cy="480960"/>
            <a:chOff x="6539040" y="2728080"/>
            <a:chExt cx="573480" cy="480960"/>
          </a:xfrm>
        </p:grpSpPr>
        <p:sp>
          <p:nvSpPr>
            <p:cNvPr id="456" name="CustomShape 39"/>
            <p:cNvSpPr/>
            <p:nvPr/>
          </p:nvSpPr>
          <p:spPr>
            <a:xfrm>
              <a:off x="6573960" y="2737080"/>
              <a:ext cx="503280" cy="453240"/>
            </a:xfrm>
            <a:prstGeom prst="roundRect">
              <a:avLst>
                <a:gd name="adj" fmla="val 9818"/>
              </a:avLst>
            </a:prstGeom>
            <a:solidFill>
              <a:srgbClr val="808080"/>
            </a:solidFill>
            <a:ln w="19080">
              <a:noFill/>
            </a:ln>
            <a:effectLst>
              <a:outerShdw dist="23040" dir="5400000">
                <a:srgbClr val="000000">
                  <a:alpha val="35000"/>
                </a:srgbClr>
              </a:outerShdw>
            </a:effectLst>
          </p:spPr>
          <p:style>
            <a:lnRef idx="0"/>
            <a:fillRef idx="0"/>
            <a:effectRef idx="0"/>
            <a:fontRef idx="minor"/>
          </p:style>
        </p:sp>
        <p:sp>
          <p:nvSpPr>
            <p:cNvPr id="457" name="CustomShape 40"/>
            <p:cNvSpPr/>
            <p:nvPr/>
          </p:nvSpPr>
          <p:spPr>
            <a:xfrm>
              <a:off x="6539040" y="2728080"/>
              <a:ext cx="573480" cy="480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Ubuntu"/>
                  <a:ea typeface="Amazon Ember"/>
                </a:rPr>
                <a:t>SG</a:t>
              </a:r>
              <a:endParaRPr b="0" lang="en-US" sz="1200" spc="-1" strike="noStrike">
                <a:latin typeface="Arial"/>
              </a:endParaRPr>
            </a:p>
            <a:p>
              <a:pPr algn="ctr">
                <a:lnSpc>
                  <a:spcPct val="100000"/>
                </a:lnSpc>
              </a:pPr>
              <a:r>
                <a:rPr b="1" lang="en-US" sz="1200" spc="-1" strike="noStrike">
                  <a:solidFill>
                    <a:srgbClr val="ffffff"/>
                  </a:solidFill>
                  <a:latin typeface="Ubuntu"/>
                  <a:ea typeface="Amazon Ember"/>
                </a:rPr>
                <a:t>out</a:t>
              </a:r>
              <a:endParaRPr b="0" lang="en-US" sz="1200" spc="-1" strike="noStrike">
                <a:latin typeface="Arial"/>
              </a:endParaRPr>
            </a:p>
          </p:txBody>
        </p:sp>
      </p:grpSp>
      <p:pic>
        <p:nvPicPr>
          <p:cNvPr id="458" name="Picture 134" descr=""/>
          <p:cNvPicPr/>
          <p:nvPr/>
        </p:nvPicPr>
        <p:blipFill>
          <a:blip r:embed="rId3"/>
          <a:stretch/>
        </p:blipFill>
        <p:spPr>
          <a:xfrm>
            <a:off x="7389360" y="2240640"/>
            <a:ext cx="1029600" cy="1002600"/>
          </a:xfrm>
          <a:prstGeom prst="rect">
            <a:avLst/>
          </a:prstGeom>
          <a:ln>
            <a:noFill/>
          </a:ln>
        </p:spPr>
      </p:pic>
      <p:sp>
        <p:nvSpPr>
          <p:cNvPr id="459" name="CustomShape 41"/>
          <p:cNvSpPr/>
          <p:nvPr/>
        </p:nvSpPr>
        <p:spPr>
          <a:xfrm>
            <a:off x="7477200" y="2442240"/>
            <a:ext cx="873720" cy="683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000" spc="-1" strike="noStrike">
                <a:solidFill>
                  <a:srgbClr val="ffffff"/>
                </a:solidFill>
                <a:latin typeface="Ubuntu"/>
                <a:ea typeface="Amazon Ember"/>
              </a:rPr>
              <a:t>EC2 instance 1</a:t>
            </a:r>
            <a:endParaRPr b="0" lang="en-US" sz="1000" spc="-1" strike="noStrike">
              <a:latin typeface="Arial"/>
            </a:endParaRPr>
          </a:p>
          <a:p>
            <a:pPr algn="ctr">
              <a:lnSpc>
                <a:spcPct val="100000"/>
              </a:lnSpc>
            </a:pPr>
            <a:r>
              <a:rPr b="1" lang="en-US" sz="1000" spc="-1" strike="noStrike">
                <a:solidFill>
                  <a:srgbClr val="ffffff"/>
                </a:solidFill>
                <a:latin typeface="Ubuntu"/>
                <a:ea typeface="Amazon Ember"/>
              </a:rPr>
              <a:t>10.0.1.6</a:t>
            </a:r>
            <a:endParaRPr b="0" lang="en-US" sz="1000" spc="-1" strike="noStrike">
              <a:latin typeface="Arial"/>
            </a:endParaRPr>
          </a:p>
        </p:txBody>
      </p:sp>
      <p:pic>
        <p:nvPicPr>
          <p:cNvPr id="460" name="Picture 138" descr=""/>
          <p:cNvPicPr/>
          <p:nvPr/>
        </p:nvPicPr>
        <p:blipFill>
          <a:blip r:embed="rId4"/>
          <a:stretch/>
        </p:blipFill>
        <p:spPr>
          <a:xfrm>
            <a:off x="7394400" y="3259440"/>
            <a:ext cx="1029600" cy="1002600"/>
          </a:xfrm>
          <a:prstGeom prst="rect">
            <a:avLst/>
          </a:prstGeom>
          <a:ln>
            <a:noFill/>
          </a:ln>
        </p:spPr>
      </p:pic>
      <p:sp>
        <p:nvSpPr>
          <p:cNvPr id="461" name="CustomShape 42"/>
          <p:cNvSpPr/>
          <p:nvPr/>
        </p:nvSpPr>
        <p:spPr>
          <a:xfrm>
            <a:off x="7482240" y="3461040"/>
            <a:ext cx="873360" cy="683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000" spc="-1" strike="noStrike">
                <a:solidFill>
                  <a:srgbClr val="ffffff"/>
                </a:solidFill>
                <a:latin typeface="Ubuntu"/>
                <a:ea typeface="Amazon Ember"/>
              </a:rPr>
              <a:t>EC2 instance 2</a:t>
            </a:r>
            <a:endParaRPr b="0" lang="en-US" sz="1000" spc="-1" strike="noStrike">
              <a:latin typeface="Arial"/>
            </a:endParaRPr>
          </a:p>
          <a:p>
            <a:pPr algn="ctr">
              <a:lnSpc>
                <a:spcPct val="100000"/>
              </a:lnSpc>
            </a:pPr>
            <a:r>
              <a:rPr b="1" lang="en-US" sz="1000" spc="-1" strike="noStrike">
                <a:solidFill>
                  <a:srgbClr val="ffffff"/>
                </a:solidFill>
                <a:latin typeface="Ubuntu"/>
                <a:ea typeface="Amazon Ember"/>
              </a:rPr>
              <a:t>10.0.1.7</a:t>
            </a:r>
            <a:endParaRPr b="0" lang="en-US" sz="1000" spc="-1" strike="noStrike">
              <a:latin typeface="Arial"/>
            </a:endParaRPr>
          </a:p>
        </p:txBody>
      </p:sp>
      <p:sp>
        <p:nvSpPr>
          <p:cNvPr id="462" name="CustomShape 43"/>
          <p:cNvSpPr/>
          <p:nvPr/>
        </p:nvSpPr>
        <p:spPr>
          <a:xfrm>
            <a:off x="2288880" y="2823840"/>
            <a:ext cx="998640" cy="936720"/>
          </a:xfrm>
          <a:prstGeom prst="roundRect">
            <a:avLst>
              <a:gd name="adj" fmla="val 16667"/>
            </a:avLst>
          </a:prstGeom>
          <a:solidFill>
            <a:srgbClr val="ff5800"/>
          </a:solidFill>
          <a:ln w="25560">
            <a:noFill/>
          </a:ln>
        </p:spPr>
        <p:style>
          <a:lnRef idx="0"/>
          <a:fillRef idx="0"/>
          <a:effectRef idx="0"/>
          <a:fontRef idx="minor"/>
        </p:style>
      </p:sp>
      <p:sp>
        <p:nvSpPr>
          <p:cNvPr id="463" name="CustomShape 44"/>
          <p:cNvSpPr/>
          <p:nvPr/>
        </p:nvSpPr>
        <p:spPr>
          <a:xfrm>
            <a:off x="2194560" y="3017520"/>
            <a:ext cx="1203840" cy="585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latin typeface="Ubuntu"/>
                <a:ea typeface="Amazon Ember"/>
              </a:rPr>
              <a:t>Route </a:t>
            </a:r>
            <a:endParaRPr b="0" lang="en-US" sz="1400" spc="-1" strike="noStrike">
              <a:latin typeface="Arial"/>
            </a:endParaRPr>
          </a:p>
          <a:p>
            <a:pPr algn="ctr">
              <a:lnSpc>
                <a:spcPct val="100000"/>
              </a:lnSpc>
            </a:pPr>
            <a:r>
              <a:rPr b="1" lang="en-US" sz="1400" spc="-1" strike="noStrike">
                <a:solidFill>
                  <a:srgbClr val="ffffff"/>
                </a:solidFill>
                <a:latin typeface="Ubuntu"/>
                <a:ea typeface="Amazon Ember"/>
              </a:rPr>
              <a:t>table</a:t>
            </a:r>
            <a:endParaRPr b="0" lang="en-US" sz="1400" spc="-1" strike="noStrike">
              <a:latin typeface="Arial"/>
            </a:endParaRPr>
          </a:p>
        </p:txBody>
      </p:sp>
    </p:spTree>
  </p:cSld>
  <p:transition spd="slow">
    <p:push dir="u"/>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IAM Groups &amp; Users &amp; Roles </a:t>
            </a:r>
            <a:endParaRPr b="0" lang="tr-TR" sz="4000" spc="-1" strike="noStrike">
              <a:solidFill>
                <a:srgbClr val="000000"/>
              </a:solidFill>
              <a:latin typeface="Calibri"/>
            </a:endParaRPr>
          </a:p>
        </p:txBody>
      </p:sp>
      <p:sp>
        <p:nvSpPr>
          <p:cNvPr id="465" name="CustomShape 2"/>
          <p:cNvSpPr/>
          <p:nvPr/>
        </p:nvSpPr>
        <p:spPr>
          <a:xfrm>
            <a:off x="179640" y="2137320"/>
            <a:ext cx="2448000" cy="2861640"/>
          </a:xfrm>
          <a:prstGeom prst="rect">
            <a:avLst/>
          </a:prstGeom>
          <a:noFill/>
          <a:ln>
            <a:noFill/>
          </a:ln>
        </p:spPr>
        <p:style>
          <a:lnRef idx="0"/>
          <a:fillRef idx="0"/>
          <a:effectRef idx="0"/>
          <a:fontRef idx="minor"/>
        </p:style>
      </p:sp>
      <p:sp>
        <p:nvSpPr>
          <p:cNvPr id="466" name="CustomShape 3"/>
          <p:cNvSpPr/>
          <p:nvPr/>
        </p:nvSpPr>
        <p:spPr>
          <a:xfrm>
            <a:off x="640080" y="3467520"/>
            <a:ext cx="1280160" cy="92160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AWS</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IAM</a:t>
            </a:r>
            <a:endParaRPr b="0" lang="en-US" sz="2400" spc="-1" strike="noStrike">
              <a:latin typeface="Arial"/>
            </a:endParaRPr>
          </a:p>
        </p:txBody>
      </p:sp>
      <p:sp>
        <p:nvSpPr>
          <p:cNvPr id="467" name="CustomShape 4"/>
          <p:cNvSpPr/>
          <p:nvPr/>
        </p:nvSpPr>
        <p:spPr>
          <a:xfrm>
            <a:off x="274320" y="1463040"/>
            <a:ext cx="1973160" cy="3273120"/>
          </a:xfrm>
          <a:prstGeom prst="rect">
            <a:avLst/>
          </a:prstGeom>
          <a:noFill/>
          <a:ln w="50760">
            <a:solidFill>
              <a:srgbClr val="407927"/>
            </a:solidFill>
            <a:round/>
          </a:ln>
        </p:spPr>
        <p:style>
          <a:lnRef idx="0"/>
          <a:fillRef idx="0"/>
          <a:effectRef idx="0"/>
          <a:fontRef idx="minor"/>
        </p:style>
      </p:sp>
      <p:sp>
        <p:nvSpPr>
          <p:cNvPr id="468" name="TextShape 5"/>
          <p:cNvSpPr txBox="1"/>
          <p:nvPr/>
        </p:nvSpPr>
        <p:spPr>
          <a:xfrm>
            <a:off x="2468880" y="1371600"/>
            <a:ext cx="6492240" cy="3391560"/>
          </a:xfrm>
          <a:prstGeom prst="rect">
            <a:avLst/>
          </a:prstGeom>
          <a:noFill/>
          <a:ln>
            <a:noFill/>
          </a:ln>
        </p:spPr>
        <p:txBody>
          <a:bodyPr lIns="90000" rIns="90000" tIns="45000" bIns="45000"/>
          <a:p>
            <a:pPr marL="216000" indent="-216000">
              <a:spcAft>
                <a:spcPts val="575"/>
              </a:spcAft>
              <a:buClr>
                <a:srgbClr val="000000"/>
              </a:buClr>
              <a:buSzPct val="45000"/>
              <a:buFont typeface="Wingdings" charset="2"/>
              <a:buChar char=""/>
            </a:pPr>
            <a:r>
              <a:rPr b="0" lang="en-US" sz="1500" spc="-1" strike="noStrike">
                <a:latin typeface="Ubuntu"/>
              </a:rPr>
              <a:t>AWS Identity and Access Management (IAM) ile AWS hizmetlerine ve kaynaklarına erişimi güvenli bir şekilde yönetebiliriz.</a:t>
            </a:r>
            <a:endParaRPr b="0" lang="en-US" sz="1500" spc="-1" strike="noStrike">
              <a:latin typeface="Arial"/>
            </a:endParaRPr>
          </a:p>
          <a:p>
            <a:pPr marL="216000" indent="-216000">
              <a:spcAft>
                <a:spcPts val="575"/>
              </a:spcAft>
              <a:buClr>
                <a:srgbClr val="000000"/>
              </a:buClr>
              <a:buSzPct val="45000"/>
              <a:buFont typeface="Wingdings" charset="2"/>
              <a:buChar char=""/>
            </a:pPr>
            <a:r>
              <a:rPr b="0" lang="en-US" sz="1500" spc="-1" strike="noStrike">
                <a:latin typeface="Ubuntu"/>
              </a:rPr>
              <a:t>IAM hizmetini kullanarak AWS kullanıcıları ve grupları oluşturup bunları yönetebilir ve izinleri kullanarak AWS kaynaklarına erişimlerine izin verebilir ya da erişimlerini reddedebiliriz. </a:t>
            </a:r>
            <a:endParaRPr b="0" lang="en-US" sz="1500" spc="-1" strike="noStrike">
              <a:latin typeface="Arial"/>
            </a:endParaRPr>
          </a:p>
          <a:p>
            <a:pPr marL="216000" indent="-216000">
              <a:spcAft>
                <a:spcPts val="575"/>
              </a:spcAft>
              <a:buClr>
                <a:srgbClr val="000000"/>
              </a:buClr>
              <a:buSzPct val="45000"/>
              <a:buFont typeface="Wingdings" charset="2"/>
              <a:buChar char=""/>
            </a:pPr>
            <a:r>
              <a:rPr b="1" lang="en-US" sz="1500" spc="-1" strike="noStrike">
                <a:latin typeface="Ubuntu"/>
              </a:rPr>
              <a:t>IAM User :</a:t>
            </a:r>
            <a:r>
              <a:rPr b="0" lang="en-US" sz="1500" spc="-1" strike="noStrike">
                <a:latin typeface="Ubuntu"/>
              </a:rPr>
              <a:t> AWS’de oluşturduğumuz kullanıcılardır. Kullanıcılar AWS ile iletişim kuran sistemimizde tanımlı bir kişiyi ya da bir servisi ifade edebilir. </a:t>
            </a:r>
            <a:endParaRPr b="0" lang="en-US" sz="1500" spc="-1" strike="noStrike">
              <a:latin typeface="Arial"/>
            </a:endParaRPr>
          </a:p>
          <a:p>
            <a:pPr marL="216000" indent="-216000">
              <a:spcAft>
                <a:spcPts val="575"/>
              </a:spcAft>
              <a:buClr>
                <a:srgbClr val="000000"/>
              </a:buClr>
              <a:buSzPct val="45000"/>
              <a:buFont typeface="Wingdings" charset="2"/>
              <a:buChar char=""/>
            </a:pPr>
            <a:r>
              <a:rPr b="1" lang="en-US" sz="1500" spc="-1" strike="noStrike">
                <a:latin typeface="Ubuntu"/>
              </a:rPr>
              <a:t>IAM Groups :</a:t>
            </a:r>
            <a:r>
              <a:rPr b="0" lang="en-US" sz="1500" spc="-1" strike="noStrike">
                <a:latin typeface="Ubuntu"/>
              </a:rPr>
              <a:t> Birden fazla IAM user’ından oluşur. Sistemde bulunan birden fazla kişiye kolaylıkla hakların tanımlanmasını ve kullanıcıların daha kolay yönetilmesini sağlar.</a:t>
            </a:r>
            <a:endParaRPr b="0" lang="en-US" sz="1500" spc="-1" strike="noStrike">
              <a:latin typeface="Arial"/>
            </a:endParaRPr>
          </a:p>
          <a:p>
            <a:pPr marL="216000" indent="-216000">
              <a:spcAft>
                <a:spcPts val="575"/>
              </a:spcAft>
              <a:buClr>
                <a:srgbClr val="000000"/>
              </a:buClr>
              <a:buSzPct val="45000"/>
              <a:buFont typeface="Wingdings" charset="2"/>
              <a:buChar char=""/>
            </a:pPr>
            <a:r>
              <a:rPr b="1" lang="en-US" sz="1500" spc="-1" strike="noStrike">
                <a:latin typeface="Ubuntu"/>
              </a:rPr>
              <a:t>IAM Roles :</a:t>
            </a:r>
            <a:r>
              <a:rPr b="0" lang="en-US" sz="1500" spc="-1" strike="noStrike">
                <a:latin typeface="Ubuntu"/>
              </a:rPr>
              <a:t> IAM role’ü user’a çok benzeyen bir kavramdır. User’dan tek farkı, role’lerin kendilerine ait şifreleri ya da access/secret key’lerinin olmamasıdır.</a:t>
            </a:r>
            <a:endParaRPr b="0" lang="en-US" sz="1500" spc="-1" strike="noStrike">
              <a:latin typeface="Arial"/>
            </a:endParaRPr>
          </a:p>
        </p:txBody>
      </p:sp>
      <p:pic>
        <p:nvPicPr>
          <p:cNvPr id="469" name="Picture 4" descr=""/>
          <p:cNvPicPr/>
          <p:nvPr/>
        </p:nvPicPr>
        <p:blipFill>
          <a:blip r:embed="rId1"/>
          <a:stretch/>
        </p:blipFill>
        <p:spPr>
          <a:xfrm>
            <a:off x="986400" y="2137320"/>
            <a:ext cx="642600" cy="1217880"/>
          </a:xfrm>
          <a:prstGeom prst="rect">
            <a:avLst/>
          </a:prstGeom>
          <a:ln>
            <a:noFill/>
          </a:ln>
        </p:spPr>
      </p:pic>
    </p:spTree>
  </p:cSld>
  <p:transition spd="slow">
    <p:push dir="u"/>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EC2 Instance </a:t>
            </a:r>
            <a:endParaRPr b="0" lang="tr-TR" sz="4000" spc="-1" strike="noStrike">
              <a:solidFill>
                <a:srgbClr val="000000"/>
              </a:solidFill>
              <a:latin typeface="Calibri"/>
            </a:endParaRPr>
          </a:p>
        </p:txBody>
      </p:sp>
      <p:sp>
        <p:nvSpPr>
          <p:cNvPr id="471" name="CustomShape 2"/>
          <p:cNvSpPr/>
          <p:nvPr/>
        </p:nvSpPr>
        <p:spPr>
          <a:xfrm>
            <a:off x="179640" y="2137320"/>
            <a:ext cx="2448000" cy="2861640"/>
          </a:xfrm>
          <a:prstGeom prst="rect">
            <a:avLst/>
          </a:prstGeom>
          <a:noFill/>
          <a:ln>
            <a:noFill/>
          </a:ln>
        </p:spPr>
        <p:style>
          <a:lnRef idx="0"/>
          <a:fillRef idx="0"/>
          <a:effectRef idx="0"/>
          <a:fontRef idx="minor"/>
        </p:style>
      </p:sp>
      <p:sp>
        <p:nvSpPr>
          <p:cNvPr id="472" name="CustomShape 3"/>
          <p:cNvSpPr/>
          <p:nvPr/>
        </p:nvSpPr>
        <p:spPr>
          <a:xfrm>
            <a:off x="548640" y="3193200"/>
            <a:ext cx="1387080" cy="81144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Amazon</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EC2</a:t>
            </a:r>
            <a:endParaRPr b="0" lang="en-US" sz="2400" spc="-1" strike="noStrike">
              <a:latin typeface="Arial"/>
            </a:endParaRPr>
          </a:p>
        </p:txBody>
      </p:sp>
      <p:sp>
        <p:nvSpPr>
          <p:cNvPr id="473" name="CustomShape 4"/>
          <p:cNvSpPr/>
          <p:nvPr/>
        </p:nvSpPr>
        <p:spPr>
          <a:xfrm>
            <a:off x="274320" y="1463040"/>
            <a:ext cx="1973160" cy="3273120"/>
          </a:xfrm>
          <a:prstGeom prst="rect">
            <a:avLst/>
          </a:prstGeom>
          <a:noFill/>
          <a:ln w="50760">
            <a:solidFill>
              <a:srgbClr val="ed7d31"/>
            </a:solidFill>
            <a:round/>
          </a:ln>
        </p:spPr>
        <p:style>
          <a:lnRef idx="0"/>
          <a:fillRef idx="0"/>
          <a:effectRef idx="0"/>
          <a:fontRef idx="minor"/>
        </p:style>
      </p:sp>
      <p:pic>
        <p:nvPicPr>
          <p:cNvPr id="474" name="Picture 17" descr=""/>
          <p:cNvPicPr/>
          <p:nvPr/>
        </p:nvPicPr>
        <p:blipFill>
          <a:blip r:embed="rId1"/>
          <a:stretch/>
        </p:blipFill>
        <p:spPr>
          <a:xfrm>
            <a:off x="890640" y="2137320"/>
            <a:ext cx="791280" cy="949680"/>
          </a:xfrm>
          <a:prstGeom prst="rect">
            <a:avLst/>
          </a:prstGeom>
          <a:ln>
            <a:noFill/>
          </a:ln>
        </p:spPr>
      </p:pic>
      <p:sp>
        <p:nvSpPr>
          <p:cNvPr id="475" name="TextShape 5"/>
          <p:cNvSpPr txBox="1"/>
          <p:nvPr/>
        </p:nvSpPr>
        <p:spPr>
          <a:xfrm>
            <a:off x="2468880" y="1200960"/>
            <a:ext cx="6492240" cy="38282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500" spc="-1" strike="noStrike">
                <a:latin typeface="Ubuntu"/>
              </a:rPr>
              <a:t>AWS içinde sunucu hizmeti olarak kullanılmaktadır. Web hosting, Database sunucusu, authentication sunucusu gibi bir çok şekilde kullanılabilirler.</a:t>
            </a:r>
            <a:endParaRPr b="0" lang="en-US" sz="1500" spc="-1" strike="noStrike">
              <a:latin typeface="Arial"/>
            </a:endParaRPr>
          </a:p>
          <a:p>
            <a:pPr marL="216000" indent="-216000">
              <a:buClr>
                <a:srgbClr val="000000"/>
              </a:buClr>
              <a:buSzPct val="45000"/>
              <a:buFont typeface="Wingdings" charset="2"/>
              <a:buChar char=""/>
            </a:pPr>
            <a:endParaRPr b="0" lang="en-US" sz="1500" spc="-1" strike="noStrike">
              <a:latin typeface="Arial"/>
            </a:endParaRPr>
          </a:p>
          <a:p>
            <a:pPr marL="216000" indent="-216000">
              <a:buClr>
                <a:srgbClr val="000000"/>
              </a:buClr>
              <a:buSzPct val="45000"/>
              <a:buFont typeface="Wingdings" charset="2"/>
              <a:buChar char=""/>
            </a:pPr>
            <a:r>
              <a:rPr b="0" lang="en-US" sz="1500" spc="-1" strike="noStrike">
                <a:latin typeface="Ubuntu"/>
              </a:rPr>
              <a:t>AMI adı verilen ön tanımlı imajlardan oluşturulurlar. Bu imajlar sunucunun fiziksel özelliklerini barındırır ve tekrar tekrar kullanılabilirliği arttırırlar. </a:t>
            </a:r>
            <a:endParaRPr b="0" lang="en-US" sz="1500" spc="-1" strike="noStrike">
              <a:latin typeface="Arial"/>
            </a:endParaRPr>
          </a:p>
          <a:p>
            <a:pPr marL="216000" indent="-216000">
              <a:buClr>
                <a:srgbClr val="000000"/>
              </a:buClr>
              <a:buSzPct val="45000"/>
              <a:buFont typeface="Wingdings" charset="2"/>
              <a:buChar char=""/>
            </a:pPr>
            <a:endParaRPr b="0" lang="en-US" sz="1500" spc="-1" strike="noStrike">
              <a:latin typeface="Arial"/>
            </a:endParaRPr>
          </a:p>
          <a:p>
            <a:pPr marL="216000" indent="-216000">
              <a:buClr>
                <a:srgbClr val="000000"/>
              </a:buClr>
              <a:buSzPct val="45000"/>
              <a:buFont typeface="Wingdings" charset="2"/>
              <a:buChar char=""/>
            </a:pPr>
            <a:r>
              <a:rPr b="0" lang="en-US" sz="1500" spc="-1" strike="noStrike">
                <a:latin typeface="Ubuntu"/>
              </a:rPr>
              <a:t>EC2 lar tipleri ve büyüklüklüklerine göre kategorilendirilirler. Tip olarak kullanım alanlarına göre General Purpose , Compute optimized, Memory Optimized, Accelerated Computing, Storage Optimized olarak ayrılırlar. Büyüklük olarak large , xlarge, 2xlarge gibi kategorilendirmeleri vardır.</a:t>
            </a:r>
            <a:endParaRPr b="0" lang="en-US" sz="1500" spc="-1" strike="noStrike">
              <a:latin typeface="Arial"/>
            </a:endParaRPr>
          </a:p>
          <a:p>
            <a:pPr marL="216000" indent="-216000">
              <a:buClr>
                <a:srgbClr val="000000"/>
              </a:buClr>
              <a:buSzPct val="45000"/>
              <a:buFont typeface="Wingdings" charset="2"/>
              <a:buChar char=""/>
            </a:pPr>
            <a:endParaRPr b="0" lang="en-US" sz="1500" spc="-1" strike="noStrike">
              <a:latin typeface="Arial"/>
            </a:endParaRPr>
          </a:p>
          <a:p>
            <a:pPr marL="216000" indent="-216000">
              <a:buClr>
                <a:srgbClr val="000000"/>
              </a:buClr>
              <a:buSzPct val="45000"/>
              <a:buFont typeface="Wingdings" charset="2"/>
              <a:buChar char=""/>
            </a:pPr>
            <a:r>
              <a:rPr b="0" lang="en-US" sz="1500" spc="-1" strike="noStrike">
                <a:latin typeface="Ubuntu"/>
              </a:rPr>
              <a:t>EBS olarak adlandırılan disk alanları ile kalıcı datanın tutulmasını sağlayabilirler. Her EC2 instance içinde en az 1 adet root volume olarak EBS kullanılması gerekmektedir.</a:t>
            </a:r>
            <a:endParaRPr b="0" lang="en-US" sz="1500" spc="-1" strike="noStrike">
              <a:latin typeface="Arial"/>
            </a:endParaRPr>
          </a:p>
        </p:txBody>
      </p:sp>
    </p:spTree>
  </p:cSld>
  <p:transition spd="slow">
    <p:push dir="u"/>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67640" y="0"/>
            <a:ext cx="8208720" cy="1200960"/>
          </a:xfrm>
          <a:prstGeom prst="rect">
            <a:avLst/>
          </a:prstGeom>
          <a:noFill/>
          <a:ln>
            <a:noFill/>
          </a:ln>
        </p:spPr>
        <p:txBody>
          <a:bodyPr anchor="ctr">
            <a:normAutofit/>
          </a:bodyPr>
          <a:p>
            <a:r>
              <a:rPr b="0" lang="tr-TR" sz="4000" spc="-1" strike="noStrike">
                <a:solidFill>
                  <a:srgbClr val="ffffff"/>
                </a:solidFill>
                <a:latin typeface="Ubuntu"/>
              </a:rPr>
              <a:t>Moderator Bilgileri</a:t>
            </a:r>
            <a:endParaRPr b="0" lang="tr-TR" sz="4000" spc="-1" strike="noStrike">
              <a:solidFill>
                <a:srgbClr val="000000"/>
              </a:solidFill>
              <a:latin typeface="Calibri"/>
            </a:endParaRPr>
          </a:p>
        </p:txBody>
      </p:sp>
      <p:sp>
        <p:nvSpPr>
          <p:cNvPr id="202" name="TextShape 2"/>
          <p:cNvSpPr txBox="1"/>
          <p:nvPr/>
        </p:nvSpPr>
        <p:spPr>
          <a:xfrm>
            <a:off x="182880" y="1371600"/>
            <a:ext cx="8722800" cy="3497760"/>
          </a:xfrm>
          <a:prstGeom prst="rect">
            <a:avLst/>
          </a:prstGeom>
          <a:solidFill>
            <a:srgbClr val="ffffff"/>
          </a:solidFill>
          <a:ln>
            <a:solidFill>
              <a:srgbClr val="3465a4"/>
            </a:solidFill>
          </a:ln>
        </p:spPr>
        <p:txBody>
          <a:bodyPr lIns="90000" rIns="90000" tIns="45000" bIns="45000"/>
          <a:p>
            <a:r>
              <a:rPr b="1" lang="en-US" sz="1600" spc="-1" strike="noStrike">
                <a:latin typeface="Ubuntu"/>
              </a:rPr>
              <a:t>Serkan BİNGÖL – </a:t>
            </a:r>
            <a:r>
              <a:rPr b="0" lang="en-US" sz="1600" spc="-1" strike="noStrike">
                <a:latin typeface="Ubuntu"/>
              </a:rPr>
              <a:t>Technical Team Lead</a:t>
            </a:r>
            <a:endParaRPr b="0" lang="en-US" sz="1600" spc="-1" strike="noStrike">
              <a:latin typeface="Arial"/>
            </a:endParaRPr>
          </a:p>
          <a:p>
            <a:r>
              <a:rPr b="0" lang="en-US" sz="1600" spc="-1" strike="noStrike">
                <a:latin typeface="Ubuntu"/>
              </a:rPr>
              <a:t>AWS Certified Solution Architect , MCSD, MCT</a:t>
            </a:r>
            <a:endParaRPr b="0" lang="en-US" sz="1600" spc="-1" strike="noStrike">
              <a:latin typeface="Arial"/>
            </a:endParaRPr>
          </a:p>
          <a:p>
            <a:endParaRPr b="0" lang="en-US" sz="1600" spc="-1" strike="noStrike">
              <a:latin typeface="Arial"/>
            </a:endParaRPr>
          </a:p>
          <a:p>
            <a:r>
              <a:rPr b="0" lang="en-US" sz="1600" spc="-1" strike="noStrike">
                <a:latin typeface="Ubuntu"/>
              </a:rPr>
              <a:t>Mail :         </a:t>
            </a:r>
            <a:r>
              <a:rPr b="0" lang="en-US" sz="1600" spc="-1" strike="noStrike">
                <a:latin typeface="Ubuntu"/>
                <a:hlinkClick r:id="rId1"/>
              </a:rPr>
              <a:t>serkan.bingol@bilgeadam.com</a:t>
            </a:r>
            <a:endParaRPr b="0" lang="en-US" sz="1600" spc="-1" strike="noStrike">
              <a:latin typeface="Arial"/>
            </a:endParaRPr>
          </a:p>
          <a:p>
            <a:r>
              <a:rPr b="0" lang="en-US" sz="1600" spc="-1" strike="noStrike">
                <a:latin typeface="Ubuntu"/>
              </a:rPr>
              <a:t>Linkedin : </a:t>
            </a:r>
            <a:r>
              <a:rPr b="0" lang="en-US" sz="1600" spc="-1" strike="noStrike">
                <a:latin typeface="Ubuntu"/>
                <a:hlinkClick r:id="rId2"/>
              </a:rPr>
              <a:t>https://www.linkedin.com/in/sbingol/</a:t>
            </a:r>
            <a:endParaRPr b="0" lang="en-US" sz="1600" spc="-1" strike="noStrike">
              <a:latin typeface="Arial"/>
            </a:endParaRPr>
          </a:p>
          <a:p>
            <a:r>
              <a:rPr b="0" lang="en-US" sz="1600" spc="-1" strike="noStrike">
                <a:latin typeface="Ubuntu"/>
              </a:rPr>
              <a:t>Github :    </a:t>
            </a:r>
            <a:r>
              <a:rPr b="0" lang="en-US" sz="1600" spc="-1" strike="noStrike">
                <a:latin typeface="Ubuntu"/>
                <a:hlinkClick r:id="rId3"/>
              </a:rPr>
              <a:t>https://github.com/serkanbingol</a:t>
            </a:r>
            <a:endParaRPr b="0" lang="en-US" sz="1600" spc="-1" strike="noStrike">
              <a:latin typeface="Arial"/>
            </a:endParaRPr>
          </a:p>
          <a:p>
            <a:r>
              <a:rPr b="0" lang="en-US" sz="1600" spc="-1" strike="noStrike">
                <a:latin typeface="Ubuntu"/>
              </a:rPr>
              <a:t>Medium : </a:t>
            </a:r>
            <a:r>
              <a:rPr b="0" lang="en-US" sz="1600" spc="-1" strike="noStrike">
                <a:latin typeface="Ubuntu"/>
                <a:hlinkClick r:id="rId4"/>
              </a:rPr>
              <a:t>https://medium.com/@serkanbingoll</a:t>
            </a:r>
            <a:endParaRPr b="0" lang="en-US" sz="1600" spc="-1" strike="noStrike">
              <a:latin typeface="Arial"/>
            </a:endParaRPr>
          </a:p>
          <a:p>
            <a:endParaRPr b="0" lang="en-US" sz="1600" spc="-1" strike="noStrike">
              <a:latin typeface="Arial"/>
            </a:endParaRPr>
          </a:p>
          <a:p>
            <a:r>
              <a:rPr b="1" lang="en-US" sz="1600" spc="-1" strike="noStrike">
                <a:latin typeface="Ubuntu"/>
              </a:rPr>
              <a:t>Bilgeadam Hesapları</a:t>
            </a:r>
            <a:endParaRPr b="0" lang="en-US" sz="1600" spc="-1" strike="noStrike">
              <a:latin typeface="Arial"/>
            </a:endParaRPr>
          </a:p>
          <a:p>
            <a:endParaRPr b="0" lang="en-US" sz="1600" spc="-1" strike="noStrike">
              <a:latin typeface="Arial"/>
            </a:endParaRPr>
          </a:p>
          <a:p>
            <a:r>
              <a:rPr b="0" lang="en-US" sz="1600" spc="-1" strike="noStrike">
                <a:latin typeface="Ubuntu"/>
              </a:rPr>
              <a:t>Web :        </a:t>
            </a:r>
            <a:r>
              <a:rPr b="0" lang="en-US" sz="1600" spc="-1" strike="noStrike">
                <a:latin typeface="Ubuntu"/>
                <a:hlinkClick r:id="rId5"/>
              </a:rPr>
              <a:t>https://www.bilgeadam.com/</a:t>
            </a:r>
            <a:r>
              <a:rPr b="0" lang="en-US" sz="1600" spc="-1" strike="noStrike">
                <a:latin typeface="Ubuntu"/>
              </a:rPr>
              <a:t>   </a:t>
            </a:r>
            <a:endParaRPr b="0" lang="en-US" sz="1600" spc="-1" strike="noStrike">
              <a:latin typeface="Arial"/>
            </a:endParaRPr>
          </a:p>
          <a:p>
            <a:r>
              <a:rPr b="0" lang="en-US" sz="1600" spc="-1" strike="noStrike">
                <a:latin typeface="Ubuntu"/>
              </a:rPr>
              <a:t>Linkedin : </a:t>
            </a:r>
            <a:r>
              <a:rPr b="0" lang="en-US" sz="1600" spc="-1" strike="noStrike">
                <a:latin typeface="Ubuntu"/>
                <a:hlinkClick r:id="rId6"/>
              </a:rPr>
              <a:t>https://www.linkedin.com/company/bilge-adam/</a:t>
            </a:r>
            <a:endParaRPr b="0" lang="en-US" sz="1600" spc="-1" strike="noStrike">
              <a:latin typeface="Arial"/>
            </a:endParaRPr>
          </a:p>
          <a:p>
            <a:r>
              <a:rPr b="0" lang="en-US" sz="1600" spc="-1" strike="noStrike">
                <a:latin typeface="Ubuntu"/>
              </a:rPr>
              <a:t>Twitter :   </a:t>
            </a:r>
            <a:r>
              <a:rPr b="0" lang="en-US" sz="1600" spc="-1" strike="noStrike">
                <a:latin typeface="Ubuntu"/>
                <a:hlinkClick r:id="rId7"/>
              </a:rPr>
              <a:t>https://twitter.com/bilgeadam</a:t>
            </a:r>
            <a:endParaRPr b="0" lang="en-US" sz="1600" spc="-1" strike="noStrike">
              <a:latin typeface="Arial"/>
            </a:endParaRPr>
          </a:p>
          <a:p>
            <a:r>
              <a:rPr b="0" lang="en-US" sz="1600" spc="-1" strike="noStrike">
                <a:latin typeface="Ubuntu"/>
                <a:ea typeface="Noto Sans CJK SC"/>
              </a:rPr>
              <a:t>Medium : </a:t>
            </a:r>
            <a:r>
              <a:rPr b="0" lang="en-US" sz="1600" spc="-1" strike="noStrike">
                <a:latin typeface="Ubuntu"/>
                <a:hlinkClick r:id="rId8"/>
              </a:rPr>
              <a:t>https://medium.com/batech</a:t>
            </a:r>
            <a:endParaRPr b="0" lang="en-US" sz="1600" spc="-1" strike="noStrike">
              <a:latin typeface="Arial"/>
            </a:endParaRPr>
          </a:p>
          <a:p>
            <a:endParaRPr b="0" lang="en-US" sz="1600" spc="-1" strike="noStrike">
              <a:latin typeface="Arial"/>
            </a:endParaRPr>
          </a:p>
        </p:txBody>
      </p:sp>
    </p:spTree>
  </p:cSld>
  <p:transition spd="slow">
    <p:push dir="u"/>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EC2 Instance – User Data </a:t>
            </a:r>
            <a:endParaRPr b="0" lang="tr-TR" sz="4000" spc="-1" strike="noStrike">
              <a:solidFill>
                <a:srgbClr val="000000"/>
              </a:solidFill>
              <a:latin typeface="Calibri"/>
            </a:endParaRPr>
          </a:p>
        </p:txBody>
      </p:sp>
      <p:sp>
        <p:nvSpPr>
          <p:cNvPr id="477" name="CustomShape 2"/>
          <p:cNvSpPr/>
          <p:nvPr/>
        </p:nvSpPr>
        <p:spPr>
          <a:xfrm>
            <a:off x="179640" y="2137320"/>
            <a:ext cx="2448000" cy="2861640"/>
          </a:xfrm>
          <a:prstGeom prst="rect">
            <a:avLst/>
          </a:prstGeom>
          <a:noFill/>
          <a:ln>
            <a:noFill/>
          </a:ln>
        </p:spPr>
        <p:style>
          <a:lnRef idx="0"/>
          <a:fillRef idx="0"/>
          <a:effectRef idx="0"/>
          <a:fontRef idx="minor"/>
        </p:style>
      </p:sp>
      <p:sp>
        <p:nvSpPr>
          <p:cNvPr id="478" name="CustomShape 3"/>
          <p:cNvSpPr/>
          <p:nvPr/>
        </p:nvSpPr>
        <p:spPr>
          <a:xfrm>
            <a:off x="548640" y="3193200"/>
            <a:ext cx="1387080" cy="81144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Amazon</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EC2</a:t>
            </a:r>
            <a:endParaRPr b="0" lang="en-US" sz="2400" spc="-1" strike="noStrike">
              <a:latin typeface="Arial"/>
            </a:endParaRPr>
          </a:p>
        </p:txBody>
      </p:sp>
      <p:sp>
        <p:nvSpPr>
          <p:cNvPr id="479" name="CustomShape 4"/>
          <p:cNvSpPr/>
          <p:nvPr/>
        </p:nvSpPr>
        <p:spPr>
          <a:xfrm>
            <a:off x="274320" y="1463040"/>
            <a:ext cx="1973160" cy="3273120"/>
          </a:xfrm>
          <a:prstGeom prst="rect">
            <a:avLst/>
          </a:prstGeom>
          <a:noFill/>
          <a:ln w="50760">
            <a:solidFill>
              <a:srgbClr val="ed7d31"/>
            </a:solidFill>
            <a:round/>
          </a:ln>
        </p:spPr>
        <p:style>
          <a:lnRef idx="0"/>
          <a:fillRef idx="0"/>
          <a:effectRef idx="0"/>
          <a:fontRef idx="minor"/>
        </p:style>
      </p:sp>
      <p:pic>
        <p:nvPicPr>
          <p:cNvPr id="480" name="Picture 17" descr=""/>
          <p:cNvPicPr/>
          <p:nvPr/>
        </p:nvPicPr>
        <p:blipFill>
          <a:blip r:embed="rId1"/>
          <a:stretch/>
        </p:blipFill>
        <p:spPr>
          <a:xfrm>
            <a:off x="890640" y="2137320"/>
            <a:ext cx="791280" cy="949680"/>
          </a:xfrm>
          <a:prstGeom prst="rect">
            <a:avLst/>
          </a:prstGeom>
          <a:ln>
            <a:noFill/>
          </a:ln>
        </p:spPr>
      </p:pic>
      <p:sp>
        <p:nvSpPr>
          <p:cNvPr id="481" name="TextShape 5"/>
          <p:cNvSpPr txBox="1"/>
          <p:nvPr/>
        </p:nvSpPr>
        <p:spPr>
          <a:xfrm>
            <a:off x="2432880" y="1408680"/>
            <a:ext cx="6492240" cy="2066040"/>
          </a:xfrm>
          <a:prstGeom prst="rect">
            <a:avLst/>
          </a:prstGeom>
          <a:noFill/>
          <a:ln>
            <a:noFill/>
          </a:ln>
        </p:spPr>
        <p:txBody>
          <a:bodyPr lIns="90000" rIns="90000" tIns="45000" bIns="45000"/>
          <a:p>
            <a:pPr marL="216000" indent="-216000">
              <a:spcAft>
                <a:spcPts val="1009"/>
              </a:spcAft>
              <a:buClr>
                <a:srgbClr val="000000"/>
              </a:buClr>
              <a:buSzPct val="45000"/>
              <a:buFont typeface="Wingdings" charset="2"/>
              <a:buChar char=""/>
            </a:pPr>
            <a:endParaRPr b="0" lang="en-US" sz="1800" spc="-1" strike="noStrike">
              <a:latin typeface="Arial"/>
            </a:endParaRPr>
          </a:p>
          <a:p>
            <a:pPr marL="216000" indent="-216000">
              <a:spcAft>
                <a:spcPts val="1009"/>
              </a:spcAft>
              <a:buClr>
                <a:srgbClr val="000000"/>
              </a:buClr>
              <a:buSzPct val="45000"/>
              <a:buFont typeface="Wingdings" charset="2"/>
              <a:buChar char=""/>
            </a:pPr>
            <a:r>
              <a:rPr b="0" lang="en-US" sz="1500" spc="-1" strike="noStrike">
                <a:latin typeface="Ubuntu"/>
              </a:rPr>
              <a:t>EC2 instancelar oluşturulurken yapılmak istenen extra ayarlamalar ve konfigurasyonlar User Data denilen text dosyaları ile sağlanmaktadır.</a:t>
            </a:r>
            <a:endParaRPr b="0" lang="en-US" sz="1500" spc="-1" strike="noStrike">
              <a:latin typeface="Arial"/>
            </a:endParaRPr>
          </a:p>
          <a:p>
            <a:pPr marL="216000" indent="-216000">
              <a:spcAft>
                <a:spcPts val="1009"/>
              </a:spcAft>
              <a:buClr>
                <a:srgbClr val="000000"/>
              </a:buClr>
              <a:buSzPct val="45000"/>
              <a:buFont typeface="Wingdings" charset="2"/>
              <a:buChar char=""/>
            </a:pPr>
            <a:r>
              <a:rPr b="0" lang="en-US" sz="1500" spc="-1" strike="noStrike">
                <a:latin typeface="Ubuntu"/>
              </a:rPr>
              <a:t>Örneğin EC2 instance oluşturulurken bir web sunucusu ayağa kaldırmak istiyorsak User Data kullanarak https servisini kurup aktif hale getirebiliriz.</a:t>
            </a:r>
            <a:endParaRPr b="0" lang="en-US" sz="1500" spc="-1" strike="noStrike">
              <a:latin typeface="Arial"/>
            </a:endParaRPr>
          </a:p>
        </p:txBody>
      </p:sp>
      <p:sp>
        <p:nvSpPr>
          <p:cNvPr id="482" name="CustomShape 6"/>
          <p:cNvSpPr/>
          <p:nvPr/>
        </p:nvSpPr>
        <p:spPr>
          <a:xfrm>
            <a:off x="4763880" y="4023360"/>
            <a:ext cx="1053000" cy="110520"/>
          </a:xfrm>
          <a:prstGeom prst="rect">
            <a:avLst/>
          </a:prstGeom>
          <a:noFill/>
          <a:ln>
            <a:noFill/>
          </a:ln>
        </p:spPr>
        <p:style>
          <a:lnRef idx="0"/>
          <a:fillRef idx="0"/>
          <a:effectRef idx="0"/>
          <a:fontRef idx="minor"/>
        </p:style>
      </p:sp>
      <p:grpSp>
        <p:nvGrpSpPr>
          <p:cNvPr id="483" name="Group 7"/>
          <p:cNvGrpSpPr/>
          <p:nvPr/>
        </p:nvGrpSpPr>
        <p:grpSpPr>
          <a:xfrm>
            <a:off x="3108960" y="3514320"/>
            <a:ext cx="4480560" cy="1312560"/>
            <a:chOff x="3108960" y="3514320"/>
            <a:chExt cx="4480560" cy="1312560"/>
          </a:xfrm>
        </p:grpSpPr>
        <p:grpSp>
          <p:nvGrpSpPr>
            <p:cNvPr id="484" name="Group 8"/>
            <p:cNvGrpSpPr/>
            <p:nvPr/>
          </p:nvGrpSpPr>
          <p:grpSpPr>
            <a:xfrm>
              <a:off x="3108960" y="3769200"/>
              <a:ext cx="4480560" cy="1057680"/>
              <a:chOff x="3108960" y="3769200"/>
              <a:chExt cx="4480560" cy="1057680"/>
            </a:xfrm>
          </p:grpSpPr>
          <p:sp>
            <p:nvSpPr>
              <p:cNvPr id="485" name="CustomShape 9"/>
              <p:cNvSpPr/>
              <p:nvPr/>
            </p:nvSpPr>
            <p:spPr>
              <a:xfrm>
                <a:off x="3108960" y="4500720"/>
                <a:ext cx="1053000" cy="179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Ubuntu"/>
                    <a:ea typeface="Amazon Ember"/>
                  </a:rPr>
                  <a:t>AMI</a:t>
                </a:r>
                <a:endParaRPr b="0" lang="en-US" sz="1000" spc="-1" strike="noStrike">
                  <a:latin typeface="Arial"/>
                </a:endParaRPr>
              </a:p>
            </p:txBody>
          </p:sp>
          <p:grpSp>
            <p:nvGrpSpPr>
              <p:cNvPr id="486" name="Group 10"/>
              <p:cNvGrpSpPr/>
              <p:nvPr/>
            </p:nvGrpSpPr>
            <p:grpSpPr>
              <a:xfrm>
                <a:off x="6536520" y="3841920"/>
                <a:ext cx="1053000" cy="984960"/>
                <a:chOff x="6536520" y="3841920"/>
                <a:chExt cx="1053000" cy="984960"/>
              </a:xfrm>
            </p:grpSpPr>
            <p:pic>
              <p:nvPicPr>
                <p:cNvPr id="487" name="Picture 15" descr=""/>
                <p:cNvPicPr/>
                <p:nvPr/>
              </p:nvPicPr>
              <p:blipFill>
                <a:blip r:embed="rId2"/>
                <a:stretch/>
              </p:blipFill>
              <p:spPr>
                <a:xfrm>
                  <a:off x="6787440" y="3841920"/>
                  <a:ext cx="551160" cy="571680"/>
                </a:xfrm>
                <a:prstGeom prst="rect">
                  <a:avLst/>
                </a:prstGeom>
                <a:ln>
                  <a:noFill/>
                </a:ln>
              </p:spPr>
            </p:pic>
            <p:sp>
              <p:nvSpPr>
                <p:cNvPr id="488" name="CustomShape 11"/>
                <p:cNvSpPr/>
                <p:nvPr/>
              </p:nvSpPr>
              <p:spPr>
                <a:xfrm>
                  <a:off x="6536520" y="4509000"/>
                  <a:ext cx="1053000" cy="317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Ubuntu"/>
                      <a:ea typeface="Amazon Ember"/>
                    </a:rPr>
                    <a:t>EC2 Instance</a:t>
                  </a:r>
                  <a:endParaRPr b="0" lang="en-US" sz="1000" spc="-1" strike="noStrike">
                    <a:latin typeface="Arial"/>
                  </a:endParaRPr>
                </a:p>
              </p:txBody>
            </p:sp>
          </p:grpSp>
          <p:sp>
            <p:nvSpPr>
              <p:cNvPr id="489" name="CustomShape 12"/>
              <p:cNvSpPr/>
              <p:nvPr/>
            </p:nvSpPr>
            <p:spPr>
              <a:xfrm>
                <a:off x="4029120" y="4060440"/>
                <a:ext cx="2696400" cy="138240"/>
              </a:xfrm>
              <a:prstGeom prst="rightArrow">
                <a:avLst>
                  <a:gd name="adj1" fmla="val 50000"/>
                  <a:gd name="adj2" fmla="val 50000"/>
                </a:avLst>
              </a:prstGeom>
              <a:solidFill>
                <a:srgbClr val="808080"/>
              </a:solidFill>
              <a:ln w="25560">
                <a:solidFill>
                  <a:srgbClr val="404040"/>
                </a:solidFill>
                <a:round/>
              </a:ln>
            </p:spPr>
            <p:style>
              <a:lnRef idx="0"/>
              <a:fillRef idx="0"/>
              <a:effectRef idx="0"/>
              <a:fontRef idx="minor"/>
            </p:style>
          </p:sp>
          <p:sp>
            <p:nvSpPr>
              <p:cNvPr id="490" name="CustomShape 13"/>
              <p:cNvSpPr/>
              <p:nvPr/>
            </p:nvSpPr>
            <p:spPr>
              <a:xfrm>
                <a:off x="4742640" y="3769200"/>
                <a:ext cx="1439280" cy="874800"/>
              </a:xfrm>
              <a:prstGeom prst="rect">
                <a:avLst/>
              </a:prstGeom>
              <a:solidFill>
                <a:srgbClr val="ffffff"/>
              </a:solidFill>
              <a:ln w="38160">
                <a:solidFill>
                  <a:srgbClr val="595959"/>
                </a:solidFill>
                <a:round/>
              </a:ln>
            </p:spPr>
            <p:style>
              <a:lnRef idx="0"/>
              <a:fillRef idx="0"/>
              <a:effectRef idx="0"/>
              <a:fontRef idx="minor"/>
            </p:style>
          </p:sp>
          <p:sp>
            <p:nvSpPr>
              <p:cNvPr id="491" name="CustomShape 14"/>
              <p:cNvSpPr/>
              <p:nvPr/>
            </p:nvSpPr>
            <p:spPr>
              <a:xfrm>
                <a:off x="4973760" y="3769200"/>
                <a:ext cx="1109520" cy="9144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000000"/>
                    </a:solidFill>
                    <a:latin typeface="Ubuntu"/>
                    <a:ea typeface="DejaVu Sans"/>
                  </a:rPr>
                  <a:t>#!/bin/bash</a:t>
                </a:r>
                <a:endParaRPr b="0" lang="en-US" sz="800" spc="-1" strike="noStrike">
                  <a:latin typeface="Arial"/>
                </a:endParaRPr>
              </a:p>
              <a:p>
                <a:pPr>
                  <a:lnSpc>
                    <a:spcPct val="150000"/>
                  </a:lnSpc>
                </a:pPr>
                <a:r>
                  <a:rPr b="0" lang="en-US" sz="800" spc="-1" strike="noStrike">
                    <a:solidFill>
                      <a:srgbClr val="000000"/>
                    </a:solidFill>
                    <a:latin typeface="Ubuntu"/>
                    <a:ea typeface="DejaVu Sans"/>
                  </a:rPr>
                  <a:t>yum update –y</a:t>
                </a:r>
                <a:endParaRPr b="0" lang="en-US" sz="800" spc="-1" strike="noStrike">
                  <a:latin typeface="Arial"/>
                </a:endParaRPr>
              </a:p>
              <a:p>
                <a:pPr>
                  <a:lnSpc>
                    <a:spcPct val="150000"/>
                  </a:lnSpc>
                </a:pPr>
                <a:r>
                  <a:rPr b="0" lang="en-US" sz="800" spc="-1" strike="noStrike">
                    <a:solidFill>
                      <a:srgbClr val="000000"/>
                    </a:solidFill>
                    <a:latin typeface="Ubuntu"/>
                    <a:ea typeface="DejaVu Sans"/>
                  </a:rPr>
                  <a:t>service httpd start</a:t>
                </a:r>
                <a:endParaRPr b="0" lang="en-US" sz="800" spc="-1" strike="noStrike">
                  <a:latin typeface="Arial"/>
                </a:endParaRPr>
              </a:p>
              <a:p>
                <a:pPr>
                  <a:lnSpc>
                    <a:spcPct val="150000"/>
                  </a:lnSpc>
                </a:pPr>
                <a:r>
                  <a:rPr b="0" lang="en-US" sz="800" spc="-1" strike="noStrike">
                    <a:solidFill>
                      <a:srgbClr val="000000"/>
                    </a:solidFill>
                    <a:latin typeface="Ubuntu"/>
                    <a:ea typeface="DejaVu Sans"/>
                  </a:rPr>
                  <a:t>chkconfig httpd on</a:t>
                </a:r>
                <a:endParaRPr b="0" lang="en-US" sz="800" spc="-1" strike="noStrike">
                  <a:latin typeface="Arial"/>
                </a:endParaRPr>
              </a:p>
            </p:txBody>
          </p:sp>
          <p:pic>
            <p:nvPicPr>
              <p:cNvPr id="492" name="Picture 16" descr=""/>
              <p:cNvPicPr/>
              <p:nvPr/>
            </p:nvPicPr>
            <p:blipFill>
              <a:blip r:embed="rId3"/>
              <a:stretch/>
            </p:blipFill>
            <p:spPr>
              <a:xfrm>
                <a:off x="3383280" y="3850200"/>
                <a:ext cx="548640" cy="568800"/>
              </a:xfrm>
              <a:prstGeom prst="rect">
                <a:avLst/>
              </a:prstGeom>
              <a:ln>
                <a:noFill/>
              </a:ln>
            </p:spPr>
          </p:pic>
        </p:grpSp>
        <p:sp>
          <p:nvSpPr>
            <p:cNvPr id="493" name="TextShape 15"/>
            <p:cNvSpPr txBox="1"/>
            <p:nvPr/>
          </p:nvSpPr>
          <p:spPr>
            <a:xfrm>
              <a:off x="5029200" y="3514320"/>
              <a:ext cx="873000" cy="232200"/>
            </a:xfrm>
            <a:prstGeom prst="rect">
              <a:avLst/>
            </a:prstGeom>
            <a:noFill/>
            <a:ln>
              <a:noFill/>
            </a:ln>
          </p:spPr>
          <p:txBody>
            <a:bodyPr lIns="90000" rIns="90000" tIns="45000" bIns="45000"/>
            <a:p>
              <a:r>
                <a:rPr b="0" lang="en-US" sz="1000" spc="-1" strike="noStrike">
                  <a:solidFill>
                    <a:srgbClr val="000000"/>
                  </a:solidFill>
                  <a:latin typeface="Ubuntu"/>
                  <a:ea typeface="Amazon Ember"/>
                </a:rPr>
                <a:t>User Data</a:t>
              </a:r>
              <a:endParaRPr b="0" lang="en-US" sz="1000" spc="-1" strike="noStrike">
                <a:latin typeface="Arial"/>
              </a:endParaRPr>
            </a:p>
          </p:txBody>
        </p:sp>
      </p:grpSp>
    </p:spTree>
  </p:cSld>
  <p:transition spd="slow">
    <p:push dir="u"/>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EC2 Instance – Key Pairs</a:t>
            </a:r>
            <a:endParaRPr b="0" lang="tr-TR" sz="4000" spc="-1" strike="noStrike">
              <a:solidFill>
                <a:srgbClr val="000000"/>
              </a:solidFill>
              <a:latin typeface="Calibri"/>
            </a:endParaRPr>
          </a:p>
        </p:txBody>
      </p:sp>
      <p:sp>
        <p:nvSpPr>
          <p:cNvPr id="495" name="CustomShape 2"/>
          <p:cNvSpPr/>
          <p:nvPr/>
        </p:nvSpPr>
        <p:spPr>
          <a:xfrm>
            <a:off x="179640" y="2137320"/>
            <a:ext cx="2448000" cy="2861640"/>
          </a:xfrm>
          <a:prstGeom prst="rect">
            <a:avLst/>
          </a:prstGeom>
          <a:noFill/>
          <a:ln>
            <a:noFill/>
          </a:ln>
        </p:spPr>
        <p:style>
          <a:lnRef idx="0"/>
          <a:fillRef idx="0"/>
          <a:effectRef idx="0"/>
          <a:fontRef idx="minor"/>
        </p:style>
      </p:sp>
      <p:sp>
        <p:nvSpPr>
          <p:cNvPr id="496" name="CustomShape 3"/>
          <p:cNvSpPr/>
          <p:nvPr/>
        </p:nvSpPr>
        <p:spPr>
          <a:xfrm>
            <a:off x="548640" y="3193200"/>
            <a:ext cx="1387080" cy="81144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Amazon</a:t>
            </a:r>
            <a:endParaRPr b="0" lang="en-US" sz="2400" spc="-1" strike="noStrike">
              <a:latin typeface="Arial"/>
            </a:endParaRPr>
          </a:p>
          <a:p>
            <a:pPr>
              <a:lnSpc>
                <a:spcPct val="100000"/>
              </a:lnSpc>
            </a:pPr>
            <a:r>
              <a:rPr b="0" lang="en-US" sz="2400" spc="-1" strike="noStrike">
                <a:solidFill>
                  <a:srgbClr val="262626"/>
                </a:solidFill>
                <a:latin typeface="Ubuntu"/>
                <a:ea typeface="Amazon Ember"/>
              </a:rPr>
              <a:t>       </a:t>
            </a:r>
            <a:r>
              <a:rPr b="0" lang="en-US" sz="2400" spc="-1" strike="noStrike">
                <a:solidFill>
                  <a:srgbClr val="262626"/>
                </a:solidFill>
                <a:latin typeface="Ubuntu"/>
                <a:ea typeface="Amazon Ember"/>
              </a:rPr>
              <a:t>EC2</a:t>
            </a:r>
            <a:endParaRPr b="0" lang="en-US" sz="2400" spc="-1" strike="noStrike">
              <a:latin typeface="Arial"/>
            </a:endParaRPr>
          </a:p>
        </p:txBody>
      </p:sp>
      <p:sp>
        <p:nvSpPr>
          <p:cNvPr id="497" name="CustomShape 4"/>
          <p:cNvSpPr/>
          <p:nvPr/>
        </p:nvSpPr>
        <p:spPr>
          <a:xfrm>
            <a:off x="274320" y="1463040"/>
            <a:ext cx="1973160" cy="3273120"/>
          </a:xfrm>
          <a:prstGeom prst="rect">
            <a:avLst/>
          </a:prstGeom>
          <a:noFill/>
          <a:ln w="50760">
            <a:solidFill>
              <a:srgbClr val="ed7d31"/>
            </a:solidFill>
            <a:round/>
          </a:ln>
        </p:spPr>
        <p:style>
          <a:lnRef idx="0"/>
          <a:fillRef idx="0"/>
          <a:effectRef idx="0"/>
          <a:fontRef idx="minor"/>
        </p:style>
      </p:sp>
      <p:pic>
        <p:nvPicPr>
          <p:cNvPr id="498" name="Picture 17" descr=""/>
          <p:cNvPicPr/>
          <p:nvPr/>
        </p:nvPicPr>
        <p:blipFill>
          <a:blip r:embed="rId1"/>
          <a:stretch/>
        </p:blipFill>
        <p:spPr>
          <a:xfrm>
            <a:off x="890640" y="2137320"/>
            <a:ext cx="791280" cy="949680"/>
          </a:xfrm>
          <a:prstGeom prst="rect">
            <a:avLst/>
          </a:prstGeom>
          <a:ln>
            <a:noFill/>
          </a:ln>
        </p:spPr>
      </p:pic>
      <p:sp>
        <p:nvSpPr>
          <p:cNvPr id="499" name="TextShape 5"/>
          <p:cNvSpPr txBox="1"/>
          <p:nvPr/>
        </p:nvSpPr>
        <p:spPr>
          <a:xfrm>
            <a:off x="2432880" y="2011680"/>
            <a:ext cx="6492240" cy="2066040"/>
          </a:xfrm>
          <a:prstGeom prst="rect">
            <a:avLst/>
          </a:prstGeom>
          <a:noFill/>
          <a:ln>
            <a:noFill/>
          </a:ln>
        </p:spPr>
        <p:txBody>
          <a:bodyPr lIns="90000" rIns="90000" tIns="45000" bIns="45000"/>
          <a:p>
            <a:pPr marL="216000" indent="-216000">
              <a:spcAft>
                <a:spcPts val="1009"/>
              </a:spcAft>
              <a:buClr>
                <a:srgbClr val="000000"/>
              </a:buClr>
              <a:buSzPct val="45000"/>
              <a:buFont typeface="Wingdings" charset="2"/>
              <a:buChar char=""/>
            </a:pPr>
            <a:r>
              <a:rPr b="0" lang="en-US" sz="1500" spc="-1" strike="noStrike">
                <a:latin typeface="Ubuntu"/>
              </a:rPr>
              <a:t>AWS üzerinde linux bulut sunucumuza SSH ile güvenli erişim için bir anahtar çifti kullanmaktayız. Bir kapı kilidinde olduğu gibi, anahtar çiftinin herkese açık olan bölümü AWS'de saklanır. Bu kilidi açacak anahtarı, yani anahtar çiftinin özel olan bölümünü indirip kullanırız.</a:t>
            </a:r>
            <a:endParaRPr b="0" lang="en-US" sz="1500" spc="-1" strike="noStrike">
              <a:latin typeface="Arial"/>
            </a:endParaRPr>
          </a:p>
          <a:p>
            <a:pPr marL="216000" indent="-216000">
              <a:spcAft>
                <a:spcPts val="1009"/>
              </a:spcAft>
              <a:buClr>
                <a:srgbClr val="000000"/>
              </a:buClr>
              <a:buSzPct val="45000"/>
              <a:buFont typeface="Wingdings" charset="2"/>
              <a:buChar char=""/>
            </a:pPr>
            <a:r>
              <a:rPr b="0" lang="en-US" sz="1500" spc="-1" strike="noStrike">
                <a:latin typeface="Ubuntu"/>
              </a:rPr>
              <a:t>Oluşturulan anahtarı indirdikten sonra anahtarınızı güvenli bir yerde saklamamız gerekir. Anahtarınızı kaybedersek bulut sunucumuza erişemeyiz. Bu anahtara sahip kişile oluşturduğumuz bulut sunucularına erişebilmektedir.</a:t>
            </a:r>
            <a:endParaRPr b="0" lang="en-US" sz="1500" spc="-1" strike="noStrike">
              <a:latin typeface="Arial"/>
            </a:endParaRPr>
          </a:p>
        </p:txBody>
      </p:sp>
      <p:sp>
        <p:nvSpPr>
          <p:cNvPr id="500" name="CustomShape 6"/>
          <p:cNvSpPr/>
          <p:nvPr/>
        </p:nvSpPr>
        <p:spPr>
          <a:xfrm>
            <a:off x="4763880" y="4023360"/>
            <a:ext cx="1053000" cy="110520"/>
          </a:xfrm>
          <a:prstGeom prst="rect">
            <a:avLst/>
          </a:prstGeom>
          <a:noFill/>
          <a:ln>
            <a:noFill/>
          </a:ln>
        </p:spPr>
        <p:style>
          <a:lnRef idx="0"/>
          <a:fillRef idx="0"/>
          <a:effectRef idx="0"/>
          <a:fontRef idx="minor"/>
        </p:style>
      </p:sp>
    </p:spTree>
  </p:cSld>
  <p:transition spd="slow">
    <p:push dir="u"/>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RDS – İlişkisel Veritabanları</a:t>
            </a:r>
            <a:endParaRPr b="0" lang="tr-TR" sz="4000" spc="-1" strike="noStrike">
              <a:solidFill>
                <a:srgbClr val="000000"/>
              </a:solidFill>
              <a:latin typeface="Calibri"/>
            </a:endParaRPr>
          </a:p>
        </p:txBody>
      </p:sp>
      <p:sp>
        <p:nvSpPr>
          <p:cNvPr id="502" name="CustomShape 2"/>
          <p:cNvSpPr/>
          <p:nvPr/>
        </p:nvSpPr>
        <p:spPr>
          <a:xfrm>
            <a:off x="179640" y="2137320"/>
            <a:ext cx="2448000" cy="2861640"/>
          </a:xfrm>
          <a:prstGeom prst="rect">
            <a:avLst/>
          </a:prstGeom>
          <a:noFill/>
          <a:ln>
            <a:noFill/>
          </a:ln>
        </p:spPr>
        <p:style>
          <a:lnRef idx="0"/>
          <a:fillRef idx="0"/>
          <a:effectRef idx="0"/>
          <a:fontRef idx="minor"/>
        </p:style>
      </p:sp>
      <p:pic>
        <p:nvPicPr>
          <p:cNvPr id="503" name="Picture 24" descr=""/>
          <p:cNvPicPr/>
          <p:nvPr/>
        </p:nvPicPr>
        <p:blipFill>
          <a:blip r:embed="rId1"/>
          <a:stretch/>
        </p:blipFill>
        <p:spPr>
          <a:xfrm>
            <a:off x="939240" y="2468880"/>
            <a:ext cx="706680" cy="817560"/>
          </a:xfrm>
          <a:prstGeom prst="rect">
            <a:avLst/>
          </a:prstGeom>
          <a:ln>
            <a:noFill/>
          </a:ln>
        </p:spPr>
      </p:pic>
      <p:sp>
        <p:nvSpPr>
          <p:cNvPr id="504" name="CustomShape 3"/>
          <p:cNvSpPr/>
          <p:nvPr/>
        </p:nvSpPr>
        <p:spPr>
          <a:xfrm>
            <a:off x="640080" y="3475800"/>
            <a:ext cx="1247040" cy="606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Ubuntu"/>
                <a:ea typeface="Amazon Ember"/>
              </a:rPr>
              <a:t>Amazon RDS</a:t>
            </a:r>
            <a:endParaRPr b="0" lang="en-US" sz="2000" spc="-1" strike="noStrike">
              <a:latin typeface="Arial"/>
            </a:endParaRPr>
          </a:p>
        </p:txBody>
      </p:sp>
      <p:sp>
        <p:nvSpPr>
          <p:cNvPr id="505" name="CustomShape 4"/>
          <p:cNvSpPr/>
          <p:nvPr/>
        </p:nvSpPr>
        <p:spPr>
          <a:xfrm>
            <a:off x="599400" y="1920240"/>
            <a:ext cx="1412280" cy="271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Ubuntu"/>
                <a:ea typeface="Amazon Ember"/>
              </a:rPr>
              <a:t>Relational</a:t>
            </a:r>
            <a:endParaRPr b="0" lang="en-US" sz="2000" spc="-1" strike="noStrike">
              <a:latin typeface="Arial"/>
            </a:endParaRPr>
          </a:p>
        </p:txBody>
      </p:sp>
      <p:sp>
        <p:nvSpPr>
          <p:cNvPr id="506" name="CustomShape 5"/>
          <p:cNvSpPr/>
          <p:nvPr/>
        </p:nvSpPr>
        <p:spPr>
          <a:xfrm>
            <a:off x="274320" y="1463040"/>
            <a:ext cx="1973160" cy="3273120"/>
          </a:xfrm>
          <a:prstGeom prst="rect">
            <a:avLst/>
          </a:prstGeom>
          <a:noFill/>
          <a:ln w="50760">
            <a:solidFill>
              <a:srgbClr val="00599d"/>
            </a:solidFill>
            <a:round/>
          </a:ln>
        </p:spPr>
        <p:style>
          <a:lnRef idx="0"/>
          <a:fillRef idx="0"/>
          <a:effectRef idx="0"/>
          <a:fontRef idx="minor"/>
        </p:style>
      </p:sp>
      <p:sp>
        <p:nvSpPr>
          <p:cNvPr id="507" name="TextShape 6"/>
          <p:cNvSpPr txBox="1"/>
          <p:nvPr/>
        </p:nvSpPr>
        <p:spPr>
          <a:xfrm>
            <a:off x="2468880" y="1483920"/>
            <a:ext cx="6492240" cy="27673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AWS içinde ilişkisel veritabanı kurmayı, çalıştırmayı ve ölçeklendirmeyi kolaylaştıran bir yönetilen hizmettir.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500" spc="-1" strike="noStrike">
                <a:latin typeface="Ubuntu"/>
              </a:rPr>
              <a:t>Dakikalar içinde yeni veritabanı sunucuları ayaklandırabiliriz. </a:t>
            </a:r>
            <a:endParaRPr b="0" lang="en-US" sz="1500" spc="-1" strike="noStrike">
              <a:latin typeface="Arial"/>
            </a:endParaRPr>
          </a:p>
          <a:p>
            <a:pPr marL="216000" indent="-216000">
              <a:buClr>
                <a:srgbClr val="000000"/>
              </a:buClr>
              <a:buSzPct val="45000"/>
              <a:buFont typeface="Wingdings" charset="2"/>
              <a:buChar char=""/>
            </a:pPr>
            <a:endParaRPr b="0" lang="en-US" sz="1500" spc="-1" strike="noStrike">
              <a:latin typeface="Arial"/>
            </a:endParaRPr>
          </a:p>
          <a:p>
            <a:pPr marL="216000" indent="-216000">
              <a:buClr>
                <a:srgbClr val="000000"/>
              </a:buClr>
              <a:buSzPct val="45000"/>
              <a:buFont typeface="Wingdings" charset="2"/>
              <a:buChar char=""/>
            </a:pPr>
            <a:r>
              <a:rPr b="0" lang="en-US" sz="1600" spc="-1" strike="noStrike">
                <a:latin typeface="Ubuntu"/>
              </a:rPr>
              <a:t>Fully managed bir servistir. Yeniden boyutlandırılabilen kapasite sağlamasının yanı sıra zaman alan veritabanı yönetim görevlerini yönetir.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MySQL, MariaDB, Oracle, SQL Server veya PostgreSQL veritabanlarını destekler.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p:txBody>
      </p:sp>
    </p:spTree>
  </p:cSld>
  <p:transition spd="slow">
    <p:push dir="u"/>
  </p:transition>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DEMO</a:t>
            </a:r>
            <a:endParaRPr b="0" lang="tr-TR" sz="4000" spc="-1" strike="noStrike">
              <a:solidFill>
                <a:srgbClr val="000000"/>
              </a:solidFill>
              <a:latin typeface="Calibri"/>
            </a:endParaRPr>
          </a:p>
        </p:txBody>
      </p:sp>
      <p:sp>
        <p:nvSpPr>
          <p:cNvPr id="509" name="CustomShape 2"/>
          <p:cNvSpPr/>
          <p:nvPr/>
        </p:nvSpPr>
        <p:spPr>
          <a:xfrm>
            <a:off x="179640" y="2137320"/>
            <a:ext cx="2448000" cy="2861640"/>
          </a:xfrm>
          <a:prstGeom prst="rect">
            <a:avLst/>
          </a:prstGeom>
          <a:noFill/>
          <a:ln>
            <a:noFill/>
          </a:ln>
        </p:spPr>
        <p:style>
          <a:lnRef idx="0"/>
          <a:fillRef idx="0"/>
          <a:effectRef idx="0"/>
          <a:fontRef idx="minor"/>
        </p:style>
      </p:sp>
      <p:grpSp>
        <p:nvGrpSpPr>
          <p:cNvPr id="510" name="Group 3"/>
          <p:cNvGrpSpPr/>
          <p:nvPr/>
        </p:nvGrpSpPr>
        <p:grpSpPr>
          <a:xfrm>
            <a:off x="6858000" y="1206000"/>
            <a:ext cx="2377440" cy="3640320"/>
            <a:chOff x="6858000" y="1206000"/>
            <a:chExt cx="2377440" cy="3640320"/>
          </a:xfrm>
        </p:grpSpPr>
        <p:sp>
          <p:nvSpPr>
            <p:cNvPr id="511" name="Line 4"/>
            <p:cNvSpPr/>
            <p:nvPr/>
          </p:nvSpPr>
          <p:spPr>
            <a:xfrm flipV="1">
              <a:off x="7747200" y="1311120"/>
              <a:ext cx="360" cy="567000"/>
            </a:xfrm>
            <a:prstGeom prst="line">
              <a:avLst/>
            </a:prstGeom>
            <a:ln w="28440">
              <a:solidFill>
                <a:srgbClr val="808080"/>
              </a:solidFill>
              <a:custDash>
                <a:ds d="100000" sp="100000"/>
              </a:custDash>
              <a:round/>
            </a:ln>
          </p:spPr>
          <p:style>
            <a:lnRef idx="0"/>
            <a:fillRef idx="0"/>
            <a:effectRef idx="0"/>
            <a:fontRef idx="minor"/>
          </p:style>
        </p:sp>
        <p:sp>
          <p:nvSpPr>
            <p:cNvPr id="512" name="CustomShape 5"/>
            <p:cNvSpPr/>
            <p:nvPr/>
          </p:nvSpPr>
          <p:spPr>
            <a:xfrm>
              <a:off x="6858000" y="1454400"/>
              <a:ext cx="1778760" cy="33919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513" name="CustomShape 6"/>
            <p:cNvSpPr/>
            <p:nvPr/>
          </p:nvSpPr>
          <p:spPr>
            <a:xfrm>
              <a:off x="6931800" y="4638960"/>
              <a:ext cx="1631160" cy="20484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000" spc="-1" strike="noStrike">
                  <a:solidFill>
                    <a:srgbClr val="000000"/>
                  </a:solidFill>
                  <a:latin typeface="Ubuntu"/>
                  <a:ea typeface="Amazon Ember"/>
                </a:rPr>
                <a:t>Demo VPC (10.0.0.0/16)</a:t>
              </a:r>
              <a:endParaRPr b="0" lang="en-US" sz="1000" spc="-1" strike="noStrike">
                <a:latin typeface="Arial"/>
              </a:endParaRPr>
            </a:p>
          </p:txBody>
        </p:sp>
        <p:pic>
          <p:nvPicPr>
            <p:cNvPr id="514" name="Picture 6" descr=""/>
            <p:cNvPicPr/>
            <p:nvPr/>
          </p:nvPicPr>
          <p:blipFill>
            <a:blip r:embed="rId1"/>
            <a:stretch/>
          </p:blipFill>
          <p:spPr>
            <a:xfrm>
              <a:off x="6933960" y="1276920"/>
              <a:ext cx="403920" cy="263520"/>
            </a:xfrm>
            <a:prstGeom prst="rect">
              <a:avLst/>
            </a:prstGeom>
            <a:ln>
              <a:noFill/>
            </a:ln>
          </p:spPr>
        </p:pic>
        <p:sp>
          <p:nvSpPr>
            <p:cNvPr id="515" name="CustomShape 7"/>
            <p:cNvSpPr/>
            <p:nvPr/>
          </p:nvSpPr>
          <p:spPr>
            <a:xfrm>
              <a:off x="7018200" y="1661400"/>
              <a:ext cx="1457640" cy="291672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516" name="CustomShape 8"/>
            <p:cNvSpPr/>
            <p:nvPr/>
          </p:nvSpPr>
          <p:spPr>
            <a:xfrm>
              <a:off x="7031160" y="4371120"/>
              <a:ext cx="1531800" cy="3481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000" spc="-1" strike="noStrike">
                  <a:solidFill>
                    <a:srgbClr val="f7981f"/>
                  </a:solidFill>
                  <a:latin typeface="Ubuntu"/>
                  <a:ea typeface="Amazon Ember"/>
                </a:rPr>
                <a:t>Availability Zone</a:t>
              </a:r>
              <a:endParaRPr b="0" lang="en-US" sz="1000" spc="-1" strike="noStrike">
                <a:latin typeface="Arial"/>
              </a:endParaRPr>
            </a:p>
          </p:txBody>
        </p:sp>
        <p:sp>
          <p:nvSpPr>
            <p:cNvPr id="517" name="CustomShape 9"/>
            <p:cNvSpPr/>
            <p:nvPr/>
          </p:nvSpPr>
          <p:spPr>
            <a:xfrm>
              <a:off x="7155000" y="1801440"/>
              <a:ext cx="1183680" cy="117072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518" name="CustomShape 10"/>
            <p:cNvSpPr/>
            <p:nvPr/>
          </p:nvSpPr>
          <p:spPr>
            <a:xfrm>
              <a:off x="7221600" y="2628360"/>
              <a:ext cx="1050840" cy="3481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000" spc="-1" strike="noStrike">
                  <a:solidFill>
                    <a:srgbClr val="000000"/>
                  </a:solidFill>
                  <a:latin typeface="Ubuntu"/>
                  <a:ea typeface="Amazon Ember"/>
                </a:rPr>
                <a:t>Public subnet</a:t>
              </a:r>
              <a:endParaRPr b="0" lang="en-US" sz="1000" spc="-1" strike="noStrike">
                <a:latin typeface="Arial"/>
              </a:endParaRPr>
            </a:p>
            <a:p>
              <a:pPr algn="ctr">
                <a:lnSpc>
                  <a:spcPct val="100000"/>
                </a:lnSpc>
              </a:pPr>
              <a:r>
                <a:rPr b="1" lang="en-US" sz="1000" spc="-1" strike="noStrike">
                  <a:solidFill>
                    <a:srgbClr val="000000"/>
                  </a:solidFill>
                  <a:latin typeface="Ubuntu"/>
                  <a:ea typeface="Amazon Ember"/>
                </a:rPr>
                <a:t>10.0.0.0/24</a:t>
              </a:r>
              <a:endParaRPr b="0" lang="en-US" sz="1000" spc="-1" strike="noStrike">
                <a:latin typeface="Arial"/>
              </a:endParaRPr>
            </a:p>
          </p:txBody>
        </p:sp>
        <p:pic>
          <p:nvPicPr>
            <p:cNvPr id="519" name="Picture 11" descr=""/>
            <p:cNvPicPr/>
            <p:nvPr/>
          </p:nvPicPr>
          <p:blipFill>
            <a:blip r:embed="rId2"/>
            <a:stretch/>
          </p:blipFill>
          <p:spPr>
            <a:xfrm>
              <a:off x="7260480" y="1691640"/>
              <a:ext cx="145080" cy="162360"/>
            </a:xfrm>
            <a:prstGeom prst="rect">
              <a:avLst/>
            </a:prstGeom>
            <a:ln>
              <a:noFill/>
            </a:ln>
          </p:spPr>
        </p:pic>
        <p:sp>
          <p:nvSpPr>
            <p:cNvPr id="520" name="CustomShape 11"/>
            <p:cNvSpPr/>
            <p:nvPr/>
          </p:nvSpPr>
          <p:spPr>
            <a:xfrm>
              <a:off x="7155000" y="3141360"/>
              <a:ext cx="1183680" cy="117036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sp>
          <p:nvSpPr>
            <p:cNvPr id="521" name="CustomShape 12"/>
            <p:cNvSpPr/>
            <p:nvPr/>
          </p:nvSpPr>
          <p:spPr>
            <a:xfrm>
              <a:off x="7066080" y="3931920"/>
              <a:ext cx="1373760" cy="49248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000" spc="-1" strike="noStrike">
                  <a:solidFill>
                    <a:srgbClr val="000000"/>
                  </a:solidFill>
                  <a:latin typeface="Ubuntu"/>
                  <a:ea typeface="Amazon Ember"/>
                </a:rPr>
                <a:t>Private subnet</a:t>
              </a:r>
              <a:endParaRPr b="0" lang="en-US" sz="1000" spc="-1" strike="noStrike">
                <a:latin typeface="Arial"/>
              </a:endParaRPr>
            </a:p>
            <a:p>
              <a:pPr algn="ctr">
                <a:lnSpc>
                  <a:spcPct val="100000"/>
                </a:lnSpc>
              </a:pPr>
              <a:r>
                <a:rPr b="1" lang="en-US" sz="1000" spc="-1" strike="noStrike">
                  <a:solidFill>
                    <a:srgbClr val="000000"/>
                  </a:solidFill>
                  <a:latin typeface="Ubuntu"/>
                  <a:ea typeface="Amazon Ember"/>
                </a:rPr>
                <a:t>10.0.2.0/23</a:t>
              </a:r>
              <a:endParaRPr b="0" lang="en-US" sz="1000" spc="-1" strike="noStrike">
                <a:latin typeface="Arial"/>
              </a:endParaRPr>
            </a:p>
          </p:txBody>
        </p:sp>
        <p:pic>
          <p:nvPicPr>
            <p:cNvPr id="522" name="Picture 14" descr=""/>
            <p:cNvPicPr/>
            <p:nvPr/>
          </p:nvPicPr>
          <p:blipFill>
            <a:blip r:embed="rId3"/>
            <a:stretch/>
          </p:blipFill>
          <p:spPr>
            <a:xfrm>
              <a:off x="7260480" y="3031560"/>
              <a:ext cx="145080" cy="162360"/>
            </a:xfrm>
            <a:prstGeom prst="rect">
              <a:avLst/>
            </a:prstGeom>
            <a:ln>
              <a:noFill/>
            </a:ln>
          </p:spPr>
        </p:pic>
        <p:pic>
          <p:nvPicPr>
            <p:cNvPr id="523" name="Picture 16" descr=""/>
            <p:cNvPicPr/>
            <p:nvPr/>
          </p:nvPicPr>
          <p:blipFill>
            <a:blip r:embed="rId4"/>
            <a:stretch/>
          </p:blipFill>
          <p:spPr>
            <a:xfrm>
              <a:off x="7527240" y="1949760"/>
              <a:ext cx="483480" cy="501120"/>
            </a:xfrm>
            <a:prstGeom prst="rect">
              <a:avLst/>
            </a:prstGeom>
            <a:ln>
              <a:noFill/>
            </a:ln>
          </p:spPr>
        </p:pic>
        <p:sp>
          <p:nvSpPr>
            <p:cNvPr id="524" name="CustomShape 13"/>
            <p:cNvSpPr/>
            <p:nvPr/>
          </p:nvSpPr>
          <p:spPr>
            <a:xfrm>
              <a:off x="7680960" y="1206000"/>
              <a:ext cx="1554480" cy="34848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1000" spc="-1" strike="noStrike">
                  <a:solidFill>
                    <a:srgbClr val="000000"/>
                  </a:solidFill>
                  <a:latin typeface="Ubuntu"/>
                  <a:ea typeface="Amazon Ember"/>
                </a:rPr>
                <a:t>Internet Gateway</a:t>
              </a:r>
              <a:endParaRPr b="0" lang="en-US" sz="1000" spc="-1" strike="noStrike">
                <a:latin typeface="Arial"/>
              </a:endParaRPr>
            </a:p>
          </p:txBody>
        </p:sp>
        <p:pic>
          <p:nvPicPr>
            <p:cNvPr id="525" name="Picture 18" descr=""/>
            <p:cNvPicPr/>
            <p:nvPr/>
          </p:nvPicPr>
          <p:blipFill>
            <a:blip r:embed="rId5"/>
            <a:stretch/>
          </p:blipFill>
          <p:spPr>
            <a:xfrm>
              <a:off x="7565400" y="1244520"/>
              <a:ext cx="362880" cy="380520"/>
            </a:xfrm>
            <a:prstGeom prst="rect">
              <a:avLst/>
            </a:prstGeom>
            <a:ln>
              <a:noFill/>
            </a:ln>
          </p:spPr>
        </p:pic>
        <p:sp>
          <p:nvSpPr>
            <p:cNvPr id="526" name="CustomShape 14"/>
            <p:cNvSpPr/>
            <p:nvPr/>
          </p:nvSpPr>
          <p:spPr>
            <a:xfrm>
              <a:off x="7444080" y="2028240"/>
              <a:ext cx="638640" cy="339120"/>
            </a:xfrm>
            <a:prstGeom prst="rect">
              <a:avLst/>
            </a:prstGeom>
            <a:noFill/>
            <a:ln>
              <a:noFill/>
            </a:ln>
          </p:spPr>
          <p:style>
            <a:lnRef idx="0"/>
            <a:fillRef idx="0"/>
            <a:effectRef idx="0"/>
            <a:fontRef idx="minor"/>
          </p:style>
          <p:txBody>
            <a:bodyPr lIns="0" rIns="0" tIns="0" bIns="0"/>
            <a:p>
              <a:pPr algn="ctr">
                <a:lnSpc>
                  <a:spcPct val="100000"/>
                </a:lnSpc>
              </a:pPr>
              <a:r>
                <a:rPr b="1" lang="en-US" sz="1000" spc="-1" strike="noStrike">
                  <a:solidFill>
                    <a:srgbClr val="ffffff"/>
                  </a:solidFill>
                  <a:latin typeface="Ubuntu"/>
                  <a:ea typeface="Amazon Ember"/>
                </a:rPr>
                <a:t>Web </a:t>
              </a:r>
              <a:endParaRPr b="0" lang="en-US" sz="1000" spc="-1" strike="noStrike">
                <a:latin typeface="Arial"/>
              </a:endParaRPr>
            </a:p>
            <a:p>
              <a:pPr algn="ctr">
                <a:lnSpc>
                  <a:spcPct val="100000"/>
                </a:lnSpc>
              </a:pPr>
              <a:r>
                <a:rPr b="1" lang="en-US" sz="1000" spc="-1" strike="noStrike">
                  <a:solidFill>
                    <a:srgbClr val="ffffff"/>
                  </a:solidFill>
                  <a:latin typeface="Ubuntu"/>
                  <a:ea typeface="Amazon Ember"/>
                </a:rPr>
                <a:t>Server</a:t>
              </a:r>
              <a:endParaRPr b="0" lang="en-US" sz="1000" spc="-1" strike="noStrike">
                <a:latin typeface="Arial"/>
              </a:endParaRPr>
            </a:p>
          </p:txBody>
        </p:sp>
        <p:pic>
          <p:nvPicPr>
            <p:cNvPr id="527" name="Picture 125" descr=""/>
            <p:cNvPicPr/>
            <p:nvPr/>
          </p:nvPicPr>
          <p:blipFill>
            <a:blip r:embed="rId6"/>
            <a:stretch/>
          </p:blipFill>
          <p:spPr>
            <a:xfrm>
              <a:off x="7535880" y="3383280"/>
              <a:ext cx="419400" cy="450360"/>
            </a:xfrm>
            <a:prstGeom prst="rect">
              <a:avLst/>
            </a:prstGeom>
            <a:ln>
              <a:noFill/>
            </a:ln>
          </p:spPr>
        </p:pic>
        <p:sp>
          <p:nvSpPr>
            <p:cNvPr id="528" name="Line 15"/>
            <p:cNvSpPr/>
            <p:nvPr/>
          </p:nvSpPr>
          <p:spPr>
            <a:xfrm flipV="1">
              <a:off x="7772400" y="2405160"/>
              <a:ext cx="360" cy="978120"/>
            </a:xfrm>
            <a:prstGeom prst="line">
              <a:avLst/>
            </a:prstGeom>
            <a:ln w="28440">
              <a:solidFill>
                <a:srgbClr val="808080"/>
              </a:solidFill>
              <a:custDash>
                <a:ds d="100000" sp="100000"/>
              </a:custDash>
              <a:round/>
            </a:ln>
          </p:spPr>
          <p:style>
            <a:lnRef idx="0"/>
            <a:fillRef idx="0"/>
            <a:effectRef idx="0"/>
            <a:fontRef idx="minor"/>
          </p:style>
        </p:sp>
      </p:grpSp>
      <p:sp>
        <p:nvSpPr>
          <p:cNvPr id="529" name="CustomShape 16"/>
          <p:cNvSpPr/>
          <p:nvPr/>
        </p:nvSpPr>
        <p:spPr>
          <a:xfrm>
            <a:off x="161640" y="1240920"/>
            <a:ext cx="6422040" cy="3454560"/>
          </a:xfrm>
          <a:prstGeom prst="rect">
            <a:avLst/>
          </a:prstGeom>
          <a:noFill/>
          <a:ln>
            <a:noFill/>
          </a:ln>
        </p:spPr>
        <p:style>
          <a:lnRef idx="0"/>
          <a:fillRef idx="0"/>
          <a:effectRef idx="0"/>
          <a:fontRef idx="minor"/>
        </p:style>
        <p:txBody>
          <a:bodyPr lIns="90000" rIns="90000" tIns="45000" bIns="45000"/>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AWS hesabımız içinde bir adet VPC oluşturacağız.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VPC için bir adet internet gateway ataması yapacağız.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Bir adet public , bir adet private subnet oluşturacağız.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Her subnet için birer route table tanımlaması gerçekleştireceğiz.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Public Subnet içinde bir adet EC2 tanımlayarak kurulumda User Data ile  web uygulaması ayağa kaldıracağız. </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Private subnet içinde web uygulamamızın verilerini tutabilmek adına bir adet Mysql RDS tanımlayacağız.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Hem web uygulamamız hem rds için birer adet security group tanımlayacağız ve ilgili portlar üzerinden gerekli haberleşmeleri gerçekleştireceğiz.</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Yayına aldığımız web uygulamasını gerekli işlemleri yaparak test edeceğiz.</a:t>
            </a:r>
            <a:endParaRPr b="0" lang="en-US" sz="1500" spc="-1" strike="noStrike">
              <a:latin typeface="Arial"/>
            </a:endParaRPr>
          </a:p>
        </p:txBody>
      </p:sp>
    </p:spTree>
  </p:cSld>
  <p:transition spd="slow">
    <p:push dir="u"/>
  </p:transition>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TextShape 1"/>
          <p:cNvSpPr txBox="1"/>
          <p:nvPr/>
        </p:nvSpPr>
        <p:spPr>
          <a:xfrm>
            <a:off x="539640" y="-9468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Sorular ve Kullanılan Kaynaklar</a:t>
            </a:r>
            <a:endParaRPr b="0" lang="tr-TR" sz="4000" spc="-1" strike="noStrike">
              <a:solidFill>
                <a:srgbClr val="000000"/>
              </a:solidFill>
              <a:latin typeface="Calibri"/>
            </a:endParaRPr>
          </a:p>
        </p:txBody>
      </p:sp>
      <p:sp>
        <p:nvSpPr>
          <p:cNvPr id="531" name="CustomShape 2"/>
          <p:cNvSpPr/>
          <p:nvPr/>
        </p:nvSpPr>
        <p:spPr>
          <a:xfrm>
            <a:off x="179640" y="2137320"/>
            <a:ext cx="2448000" cy="2861640"/>
          </a:xfrm>
          <a:prstGeom prst="rect">
            <a:avLst/>
          </a:prstGeom>
          <a:noFill/>
          <a:ln>
            <a:noFill/>
          </a:ln>
        </p:spPr>
        <p:style>
          <a:lnRef idx="0"/>
          <a:fillRef idx="0"/>
          <a:effectRef idx="0"/>
          <a:fontRef idx="minor"/>
        </p:style>
      </p:sp>
      <p:pic>
        <p:nvPicPr>
          <p:cNvPr id="532" name="Picture 2" descr=""/>
          <p:cNvPicPr/>
          <p:nvPr/>
        </p:nvPicPr>
        <p:blipFill>
          <a:blip r:embed="rId1"/>
          <a:stretch/>
        </p:blipFill>
        <p:spPr>
          <a:xfrm>
            <a:off x="6840" y="1496880"/>
            <a:ext cx="3653640" cy="3349440"/>
          </a:xfrm>
          <a:prstGeom prst="rect">
            <a:avLst/>
          </a:prstGeom>
          <a:ln>
            <a:noFill/>
          </a:ln>
        </p:spPr>
      </p:pic>
      <p:sp>
        <p:nvSpPr>
          <p:cNvPr id="533" name="TextShape 3"/>
          <p:cNvSpPr txBox="1"/>
          <p:nvPr/>
        </p:nvSpPr>
        <p:spPr>
          <a:xfrm>
            <a:off x="3422160" y="1776240"/>
            <a:ext cx="5721840" cy="2735280"/>
          </a:xfrm>
          <a:prstGeom prst="rect">
            <a:avLst/>
          </a:prstGeom>
          <a:noFill/>
          <a:ln>
            <a:noFill/>
          </a:ln>
        </p:spPr>
        <p:txBody>
          <a:bodyPr lIns="90000" rIns="90000" tIns="45000" bIns="45000"/>
          <a:p>
            <a:r>
              <a:rPr b="1" lang="en-US" sz="1600" spc="-1" strike="noStrike">
                <a:latin typeface="Ubuntu"/>
              </a:rPr>
              <a:t>Sorular için iletişim adresi </a:t>
            </a:r>
            <a:endParaRPr b="0" lang="en-US" sz="1600" spc="-1" strike="noStrike">
              <a:latin typeface="Arial"/>
            </a:endParaRPr>
          </a:p>
          <a:p>
            <a:r>
              <a:rPr b="0" lang="en-US" sz="1600" spc="-1" strike="noStrike">
                <a:latin typeface="Ubuntu"/>
              </a:rPr>
              <a:t>Mail :    </a:t>
            </a:r>
            <a:r>
              <a:rPr b="0" lang="en-US" sz="1600" spc="-1" strike="noStrike">
                <a:latin typeface="Ubuntu"/>
                <a:hlinkClick r:id="rId2"/>
              </a:rPr>
              <a:t>serkan.bingol@bilgeadam.com</a:t>
            </a:r>
            <a:endParaRPr b="0" lang="en-US" sz="1600" spc="-1" strike="noStrike">
              <a:latin typeface="Arial"/>
            </a:endParaRPr>
          </a:p>
          <a:p>
            <a:r>
              <a:rPr b="0" lang="en-US" sz="1600" spc="-1" strike="noStrike">
                <a:latin typeface="Ubuntu"/>
              </a:rPr>
              <a:t>Konu :  Webinar-Creating a VPC and Deploying a Web Application</a:t>
            </a:r>
            <a:endParaRPr b="0" lang="en-US" sz="1600" spc="-1" strike="noStrike">
              <a:latin typeface="Arial"/>
            </a:endParaRPr>
          </a:p>
          <a:p>
            <a:endParaRPr b="0" lang="en-US" sz="1600" spc="-1" strike="noStrike">
              <a:latin typeface="Arial"/>
            </a:endParaRPr>
          </a:p>
          <a:p>
            <a:r>
              <a:rPr b="1" lang="en-US" sz="1600" spc="-1" strike="noStrike">
                <a:latin typeface="Ubuntu"/>
              </a:rPr>
              <a:t>Sunum için kaynalar </a:t>
            </a:r>
            <a:endParaRPr b="0" lang="en-US" sz="1600" spc="-1" strike="noStrike">
              <a:latin typeface="Arial"/>
            </a:endParaRPr>
          </a:p>
          <a:p>
            <a:r>
              <a:rPr b="0" lang="en-US" sz="1600" spc="-1" strike="noStrike">
                <a:latin typeface="Ubuntu"/>
              </a:rPr>
              <a:t>Medium Sayfası : </a:t>
            </a:r>
            <a:r>
              <a:rPr b="0" lang="en-US" sz="1600" spc="-1" strike="noStrike">
                <a:latin typeface="Ubuntu"/>
                <a:hlinkClick r:id="rId3"/>
              </a:rPr>
              <a:t>https://medium.com/batech/tagged/webinar</a:t>
            </a:r>
            <a:r>
              <a:rPr b="0" lang="en-US" sz="1600" spc="-1" strike="noStrike">
                <a:latin typeface="Ubuntu"/>
              </a:rPr>
              <a:t>  </a:t>
            </a:r>
            <a:endParaRPr b="0" lang="en-US" sz="1600" spc="-1" strike="noStrike">
              <a:latin typeface="Arial"/>
            </a:endParaRPr>
          </a:p>
          <a:p>
            <a:r>
              <a:rPr b="0" lang="en-US" sz="1600" spc="-1" strike="noStrike">
                <a:latin typeface="Ubuntu"/>
              </a:rPr>
              <a:t>Github Reposu :</a:t>
            </a:r>
            <a:endParaRPr b="0" lang="en-US" sz="1600" spc="-1" strike="noStrike">
              <a:latin typeface="Arial"/>
            </a:endParaRPr>
          </a:p>
          <a:p>
            <a:r>
              <a:rPr b="0" lang="en-US" sz="1600" spc="-1" strike="noStrike">
                <a:latin typeface="Ubuntu"/>
                <a:hlinkClick r:id="rId4"/>
              </a:rPr>
              <a:t>https://github.com/serkanbingol/aws-webinar-presentation</a:t>
            </a:r>
            <a:r>
              <a:rPr b="0" lang="en-US" sz="1600" spc="-1" strike="noStrike">
                <a:latin typeface="Ubuntu"/>
              </a:rPr>
              <a:t> </a:t>
            </a:r>
            <a:endParaRPr b="0" lang="en-US" sz="1600" spc="-1" strike="noStrike">
              <a:latin typeface="Arial"/>
            </a:endParaRPr>
          </a:p>
        </p:txBody>
      </p:sp>
    </p:spTree>
  </p:cSld>
  <p:transition spd="slow">
    <p:push dir="u"/>
  </p:transition>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91440" y="-94680"/>
            <a:ext cx="886968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Sunumda kullanılan AWS Hizmetleri</a:t>
            </a:r>
            <a:r>
              <a:rPr b="0" lang="tr-TR" sz="4000" spc="-1" strike="noStrike">
                <a:solidFill>
                  <a:srgbClr val="ffffff"/>
                </a:solidFill>
                <a:latin typeface="Segoe UI Light"/>
              </a:rPr>
              <a:t> </a:t>
            </a:r>
            <a:endParaRPr b="0" lang="tr-TR" sz="4000" spc="-1" strike="noStrike">
              <a:solidFill>
                <a:srgbClr val="000000"/>
              </a:solidFill>
              <a:latin typeface="Calibri"/>
            </a:endParaRPr>
          </a:p>
        </p:txBody>
      </p:sp>
      <p:sp>
        <p:nvSpPr>
          <p:cNvPr id="204" name="TextShape 2"/>
          <p:cNvSpPr txBox="1"/>
          <p:nvPr/>
        </p:nvSpPr>
        <p:spPr>
          <a:xfrm>
            <a:off x="267480" y="1614960"/>
            <a:ext cx="8631360" cy="3013200"/>
          </a:xfrm>
          <a:prstGeom prst="rect">
            <a:avLst/>
          </a:prstGeom>
          <a:noFill/>
          <a:ln>
            <a:noFill/>
          </a:ln>
        </p:spPr>
        <p:txBody>
          <a:bodyPr lIns="90000" rIns="90000" tIns="45000" bIns="45000"/>
          <a:p>
            <a:pPr marL="216000" indent="-216000">
              <a:spcAft>
                <a:spcPts val="865"/>
              </a:spcAft>
              <a:buClr>
                <a:srgbClr val="000000"/>
              </a:buClr>
              <a:buSzPct val="45000"/>
              <a:buFont typeface="Wingdings" charset="2"/>
              <a:buChar char=""/>
            </a:pPr>
            <a:r>
              <a:rPr b="0" lang="en-US" sz="1600" spc="-1" strike="noStrike">
                <a:latin typeface="Ubuntu"/>
              </a:rPr>
              <a:t>AWS Global Altyapısı için genel bilgilendirme</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VPC ( Virtual Private Cloud )  </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Subnets </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Route Tables</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Internet Gateway &amp; Nat Gateway</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Network Security</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IAM Groups &amp; Users &amp; Roles</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EC2 Instances &amp; User Data &amp; Key Pairs </a:t>
            </a:r>
            <a:endParaRPr b="0" lang="en-US" sz="1600" spc="-1" strike="noStrike">
              <a:latin typeface="Arial"/>
            </a:endParaRPr>
          </a:p>
          <a:p>
            <a:pPr marL="216000" indent="-216000">
              <a:spcAft>
                <a:spcPts val="865"/>
              </a:spcAft>
              <a:buClr>
                <a:srgbClr val="000000"/>
              </a:buClr>
              <a:buSzPct val="45000"/>
              <a:buFont typeface="Wingdings" charset="2"/>
              <a:buChar char=""/>
            </a:pPr>
            <a:r>
              <a:rPr b="0" lang="en-US" sz="1600" spc="-1" strike="noStrike">
                <a:latin typeface="Ubuntu"/>
              </a:rPr>
              <a:t>RDS </a:t>
            </a:r>
            <a:endParaRPr b="0" lang="en-US" sz="1600" spc="-1" strike="noStrike">
              <a:latin typeface="Arial"/>
            </a:endParaRPr>
          </a:p>
        </p:txBody>
      </p:sp>
    </p:spTree>
  </p:cSld>
  <p:transition spd="slow">
    <p:push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664600" y="3873600"/>
            <a:ext cx="2320560" cy="272160"/>
          </a:xfrm>
          <a:prstGeom prst="rect">
            <a:avLst/>
          </a:prstGeom>
          <a:solidFill>
            <a:srgbClr val="ffffff"/>
          </a:solidFill>
          <a:ln w="25560">
            <a:noFill/>
          </a:ln>
        </p:spPr>
        <p:style>
          <a:lnRef idx="0"/>
          <a:fillRef idx="0"/>
          <a:effectRef idx="0"/>
          <a:fontRef idx="minor"/>
        </p:style>
      </p:sp>
      <p:sp>
        <p:nvSpPr>
          <p:cNvPr id="206" name="CustomShape 2"/>
          <p:cNvSpPr/>
          <p:nvPr/>
        </p:nvSpPr>
        <p:spPr>
          <a:xfrm>
            <a:off x="5580000" y="4260240"/>
            <a:ext cx="2583720" cy="394560"/>
          </a:xfrm>
          <a:prstGeom prst="rect">
            <a:avLst/>
          </a:prstGeom>
          <a:solidFill>
            <a:srgbClr val="ffffff"/>
          </a:solid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ed7d31"/>
                </a:solidFill>
                <a:latin typeface="Amazon Ember"/>
                <a:ea typeface="Amazon Ember"/>
              </a:rPr>
              <a:t>Availability Zone</a:t>
            </a:r>
            <a:endParaRPr b="0" lang="en-US" sz="2000" spc="-1" strike="noStrike">
              <a:latin typeface="Arial"/>
            </a:endParaRPr>
          </a:p>
        </p:txBody>
      </p:sp>
      <p:sp>
        <p:nvSpPr>
          <p:cNvPr id="207" name="TextShape 3"/>
          <p:cNvSpPr txBox="1"/>
          <p:nvPr/>
        </p:nvSpPr>
        <p:spPr>
          <a:xfrm>
            <a:off x="395640" y="0"/>
            <a:ext cx="8280720" cy="120096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AWS Global Altyapısı </a:t>
            </a:r>
            <a:endParaRPr b="0" lang="tr-TR" sz="4000" spc="-1" strike="noStrike">
              <a:solidFill>
                <a:srgbClr val="000000"/>
              </a:solidFill>
              <a:latin typeface="Calibri"/>
            </a:endParaRPr>
          </a:p>
        </p:txBody>
      </p:sp>
      <p:sp>
        <p:nvSpPr>
          <p:cNvPr id="208" name="CustomShape 4"/>
          <p:cNvSpPr/>
          <p:nvPr/>
        </p:nvSpPr>
        <p:spPr>
          <a:xfrm>
            <a:off x="91440" y="1483200"/>
            <a:ext cx="4572000" cy="3454560"/>
          </a:xfrm>
          <a:prstGeom prst="rect">
            <a:avLst/>
          </a:prstGeom>
          <a:noFill/>
          <a:ln>
            <a:noFill/>
          </a:ln>
        </p:spPr>
        <p:style>
          <a:lnRef idx="0"/>
          <a:fillRef idx="0"/>
          <a:effectRef idx="0"/>
          <a:fontRef idx="minor"/>
        </p:style>
        <p:txBody>
          <a:bodyPr lIns="90000" rIns="90000" tIns="45000" bIns="45000"/>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AWS data centerları içlerinde binlerce sunucu barındıran binalar olarak planlanmıştır. Hepsi online olarak ayaktadır.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Her Availability Zone  (AZ) kendi içinde birden fazla data center barındırır. </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Tüm AZ ler birbiri ile yüksek hızlı private linkler üzerinden haberleşmektedir.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Tüm AZ ler hata yalıtımı maksimum olacak şekilde  tasarlanmışlardır.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p:txBody>
      </p:sp>
      <p:pic>
        <p:nvPicPr>
          <p:cNvPr id="209" name="" descr=""/>
          <p:cNvPicPr/>
          <p:nvPr/>
        </p:nvPicPr>
        <p:blipFill>
          <a:blip r:embed="rId1"/>
          <a:stretch/>
        </p:blipFill>
        <p:spPr>
          <a:xfrm>
            <a:off x="5331600" y="1583640"/>
            <a:ext cx="1188720" cy="1306440"/>
          </a:xfrm>
          <a:prstGeom prst="rect">
            <a:avLst/>
          </a:prstGeom>
          <a:ln>
            <a:noFill/>
          </a:ln>
        </p:spPr>
      </p:pic>
      <p:sp>
        <p:nvSpPr>
          <p:cNvPr id="210" name="CustomShape 5"/>
          <p:cNvSpPr/>
          <p:nvPr/>
        </p:nvSpPr>
        <p:spPr>
          <a:xfrm>
            <a:off x="5120640" y="1447560"/>
            <a:ext cx="3383280" cy="281268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pic>
        <p:nvPicPr>
          <p:cNvPr id="211" name="" descr=""/>
          <p:cNvPicPr/>
          <p:nvPr/>
        </p:nvPicPr>
        <p:blipFill>
          <a:blip r:embed="rId2"/>
          <a:stretch/>
        </p:blipFill>
        <p:spPr>
          <a:xfrm>
            <a:off x="7118640" y="1573920"/>
            <a:ext cx="1188720" cy="1306440"/>
          </a:xfrm>
          <a:prstGeom prst="rect">
            <a:avLst/>
          </a:prstGeom>
          <a:ln>
            <a:noFill/>
          </a:ln>
        </p:spPr>
      </p:pic>
      <p:pic>
        <p:nvPicPr>
          <p:cNvPr id="212" name="" descr=""/>
          <p:cNvPicPr/>
          <p:nvPr/>
        </p:nvPicPr>
        <p:blipFill>
          <a:blip r:embed="rId3"/>
          <a:stretch/>
        </p:blipFill>
        <p:spPr>
          <a:xfrm>
            <a:off x="6309360" y="2880360"/>
            <a:ext cx="1188720" cy="1306440"/>
          </a:xfrm>
          <a:prstGeom prst="rect">
            <a:avLst/>
          </a:prstGeom>
          <a:ln>
            <a:noFill/>
          </a:ln>
        </p:spPr>
      </p:pic>
    </p:spTree>
  </p:cSld>
  <p:transition spd="slow">
    <p:push dir="u"/>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664600" y="3873600"/>
            <a:ext cx="2320560" cy="272160"/>
          </a:xfrm>
          <a:prstGeom prst="rect">
            <a:avLst/>
          </a:prstGeom>
          <a:solidFill>
            <a:srgbClr val="ffffff"/>
          </a:solidFill>
          <a:ln w="25560">
            <a:noFill/>
          </a:ln>
        </p:spPr>
        <p:style>
          <a:lnRef idx="0"/>
          <a:fillRef idx="0"/>
          <a:effectRef idx="0"/>
          <a:fontRef idx="minor"/>
        </p:style>
      </p:sp>
      <p:sp>
        <p:nvSpPr>
          <p:cNvPr id="214" name="CustomShape 2"/>
          <p:cNvSpPr/>
          <p:nvPr/>
        </p:nvSpPr>
        <p:spPr>
          <a:xfrm>
            <a:off x="5580000" y="3792240"/>
            <a:ext cx="2583720" cy="394560"/>
          </a:xfrm>
          <a:prstGeom prst="rect">
            <a:avLst/>
          </a:prstGeom>
          <a:solidFill>
            <a:srgbClr val="ffffff"/>
          </a:solidFill>
          <a:ln>
            <a:noFill/>
          </a:ln>
        </p:spPr>
        <p:style>
          <a:lnRef idx="0"/>
          <a:fillRef idx="0"/>
          <a:effectRef idx="0"/>
          <a:fontRef idx="minor"/>
        </p:style>
      </p:sp>
      <p:sp>
        <p:nvSpPr>
          <p:cNvPr id="215" name="TextShape 3"/>
          <p:cNvSpPr txBox="1"/>
          <p:nvPr/>
        </p:nvSpPr>
        <p:spPr>
          <a:xfrm>
            <a:off x="395640" y="0"/>
            <a:ext cx="8280720" cy="120096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AWS Global Altyapısı </a:t>
            </a:r>
            <a:endParaRPr b="0" lang="tr-TR" sz="4000" spc="-1" strike="noStrike">
              <a:solidFill>
                <a:srgbClr val="000000"/>
              </a:solidFill>
              <a:latin typeface="Calibri"/>
            </a:endParaRPr>
          </a:p>
        </p:txBody>
      </p:sp>
      <p:sp>
        <p:nvSpPr>
          <p:cNvPr id="216" name="CustomShape 4"/>
          <p:cNvSpPr/>
          <p:nvPr/>
        </p:nvSpPr>
        <p:spPr>
          <a:xfrm>
            <a:off x="365760" y="3749040"/>
            <a:ext cx="8412480" cy="1188720"/>
          </a:xfrm>
          <a:prstGeom prst="rect">
            <a:avLst/>
          </a:prstGeom>
          <a:noFill/>
          <a:ln>
            <a:noFill/>
          </a:ln>
        </p:spPr>
        <p:style>
          <a:lnRef idx="0"/>
          <a:fillRef idx="0"/>
          <a:effectRef idx="0"/>
          <a:fontRef idx="minor"/>
        </p:style>
        <p:txBody>
          <a:bodyPr lIns="90000" rIns="90000" tIns="45000" bIns="45000"/>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Her AWS Region en az 2 adet AZ barındırır.  Felakat senaryoları için her AZ arasında yaklaşık olarak 100 KM uzaklık bulunmaktadır.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Güncel olarak toplamda 22 AWS Region bulunmaktadır. </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r>
              <a:rPr b="0" lang="en-US" sz="1500" spc="-1" strike="noStrike">
                <a:latin typeface="Ubuntu"/>
                <a:ea typeface="Amazon Ember Light"/>
              </a:rPr>
              <a:t>Regionlar arası iletişim AWS backbone Network altyapısı ile yapılmaktadır.</a:t>
            </a:r>
            <a:endParaRPr b="0" lang="en-US" sz="1500" spc="-1" strike="noStrike">
              <a:latin typeface="Arial"/>
            </a:endParaRPr>
          </a:p>
          <a:p>
            <a:pPr marL="216000" indent="-216000">
              <a:lnSpc>
                <a:spcPct val="100000"/>
              </a:lnSpc>
              <a:spcAft>
                <a:spcPts val="575"/>
              </a:spcAft>
              <a:buClr>
                <a:srgbClr val="000000"/>
              </a:buClr>
              <a:buSzPct val="45000"/>
              <a:buFont typeface="Wingdings" charset="2"/>
              <a:buChar char=""/>
            </a:pPr>
            <a:endParaRPr b="0" lang="en-US" sz="1500" spc="-1" strike="noStrike">
              <a:latin typeface="Arial"/>
            </a:endParaRPr>
          </a:p>
        </p:txBody>
      </p:sp>
      <p:sp>
        <p:nvSpPr>
          <p:cNvPr id="217" name="CustomShape 5"/>
          <p:cNvSpPr/>
          <p:nvPr/>
        </p:nvSpPr>
        <p:spPr>
          <a:xfrm>
            <a:off x="822960" y="1404000"/>
            <a:ext cx="7912080" cy="2070720"/>
          </a:xfrm>
          <a:prstGeom prst="roundRect">
            <a:avLst>
              <a:gd name="adj" fmla="val 16667"/>
            </a:avLst>
          </a:prstGeom>
          <a:noFill/>
          <a:ln w="25560">
            <a:solidFill>
              <a:srgbClr val="ed7d31"/>
            </a:solidFill>
            <a:round/>
          </a:ln>
        </p:spPr>
        <p:style>
          <a:lnRef idx="0"/>
          <a:fillRef idx="0"/>
          <a:effectRef idx="0"/>
          <a:fontRef idx="minor"/>
        </p:style>
      </p:sp>
      <p:sp>
        <p:nvSpPr>
          <p:cNvPr id="218" name="CustomShape 6"/>
          <p:cNvSpPr/>
          <p:nvPr/>
        </p:nvSpPr>
        <p:spPr>
          <a:xfrm>
            <a:off x="3750480" y="1242720"/>
            <a:ext cx="1911600" cy="394560"/>
          </a:xfrm>
          <a:prstGeom prst="rect">
            <a:avLst/>
          </a:prstGeom>
          <a:solidFill>
            <a:srgbClr val="ffffff"/>
          </a:solid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ed7d31"/>
                </a:solidFill>
                <a:latin typeface="Amazon Ember"/>
                <a:ea typeface="Amazon Ember"/>
              </a:rPr>
              <a:t>AWS Region</a:t>
            </a:r>
            <a:endParaRPr b="0" lang="en-US" sz="2000" spc="-1" strike="noStrike">
              <a:latin typeface="Arial"/>
            </a:endParaRPr>
          </a:p>
        </p:txBody>
      </p:sp>
      <p:pic>
        <p:nvPicPr>
          <p:cNvPr id="219" name="" descr=""/>
          <p:cNvPicPr/>
          <p:nvPr/>
        </p:nvPicPr>
        <p:blipFill>
          <a:blip r:embed="rId1"/>
          <a:stretch/>
        </p:blipFill>
        <p:spPr>
          <a:xfrm>
            <a:off x="1216800" y="1766520"/>
            <a:ext cx="1188720" cy="1306440"/>
          </a:xfrm>
          <a:prstGeom prst="rect">
            <a:avLst/>
          </a:prstGeom>
          <a:ln>
            <a:noFill/>
          </a:ln>
        </p:spPr>
      </p:pic>
      <p:sp>
        <p:nvSpPr>
          <p:cNvPr id="220" name="CustomShape 7"/>
          <p:cNvSpPr/>
          <p:nvPr/>
        </p:nvSpPr>
        <p:spPr>
          <a:xfrm>
            <a:off x="1005840" y="1630440"/>
            <a:ext cx="3383280" cy="15699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pic>
        <p:nvPicPr>
          <p:cNvPr id="221" name="" descr=""/>
          <p:cNvPicPr/>
          <p:nvPr/>
        </p:nvPicPr>
        <p:blipFill>
          <a:blip r:embed="rId2"/>
          <a:stretch/>
        </p:blipFill>
        <p:spPr>
          <a:xfrm>
            <a:off x="3003840" y="1756800"/>
            <a:ext cx="1188720" cy="1306440"/>
          </a:xfrm>
          <a:prstGeom prst="rect">
            <a:avLst/>
          </a:prstGeom>
          <a:ln>
            <a:noFill/>
          </a:ln>
        </p:spPr>
      </p:pic>
      <p:sp>
        <p:nvSpPr>
          <p:cNvPr id="222" name="TextShape 8"/>
          <p:cNvSpPr txBox="1"/>
          <p:nvPr/>
        </p:nvSpPr>
        <p:spPr>
          <a:xfrm>
            <a:off x="1963440" y="3236400"/>
            <a:ext cx="1877040" cy="317880"/>
          </a:xfrm>
          <a:prstGeom prst="rect">
            <a:avLst/>
          </a:prstGeom>
          <a:noFill/>
          <a:ln>
            <a:noFill/>
          </a:ln>
        </p:spPr>
        <p:txBody>
          <a:bodyPr lIns="90000" rIns="90000" tIns="45000" bIns="45000"/>
          <a:p>
            <a:r>
              <a:rPr b="0" lang="en-US" sz="1200" spc="-1" strike="noStrike">
                <a:solidFill>
                  <a:srgbClr val="000000"/>
                </a:solidFill>
                <a:latin typeface="Ubuntu"/>
                <a:ea typeface="Amazon Ember"/>
              </a:rPr>
              <a:t>Availability Zone A</a:t>
            </a:r>
            <a:endParaRPr b="0" lang="en-US" sz="1200" spc="-1" strike="noStrike">
              <a:latin typeface="Arial"/>
            </a:endParaRPr>
          </a:p>
        </p:txBody>
      </p:sp>
      <p:pic>
        <p:nvPicPr>
          <p:cNvPr id="223" name="" descr=""/>
          <p:cNvPicPr/>
          <p:nvPr/>
        </p:nvPicPr>
        <p:blipFill>
          <a:blip r:embed="rId3"/>
          <a:stretch/>
        </p:blipFill>
        <p:spPr>
          <a:xfrm>
            <a:off x="5240160" y="1773360"/>
            <a:ext cx="1188720" cy="1306440"/>
          </a:xfrm>
          <a:prstGeom prst="rect">
            <a:avLst/>
          </a:prstGeom>
          <a:ln>
            <a:noFill/>
          </a:ln>
        </p:spPr>
      </p:pic>
      <p:sp>
        <p:nvSpPr>
          <p:cNvPr id="224" name="CustomShape 9"/>
          <p:cNvSpPr/>
          <p:nvPr/>
        </p:nvSpPr>
        <p:spPr>
          <a:xfrm>
            <a:off x="5029200" y="1637280"/>
            <a:ext cx="3383280" cy="15699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pic>
        <p:nvPicPr>
          <p:cNvPr id="225" name="" descr=""/>
          <p:cNvPicPr/>
          <p:nvPr/>
        </p:nvPicPr>
        <p:blipFill>
          <a:blip r:embed="rId4"/>
          <a:stretch/>
        </p:blipFill>
        <p:spPr>
          <a:xfrm>
            <a:off x="7027200" y="1763640"/>
            <a:ext cx="1188720" cy="1306440"/>
          </a:xfrm>
          <a:prstGeom prst="rect">
            <a:avLst/>
          </a:prstGeom>
          <a:ln>
            <a:noFill/>
          </a:ln>
        </p:spPr>
      </p:pic>
      <p:sp>
        <p:nvSpPr>
          <p:cNvPr id="226" name="TextShape 10"/>
          <p:cNvSpPr txBox="1"/>
          <p:nvPr/>
        </p:nvSpPr>
        <p:spPr>
          <a:xfrm>
            <a:off x="5986800" y="3243240"/>
            <a:ext cx="1877040" cy="317880"/>
          </a:xfrm>
          <a:prstGeom prst="rect">
            <a:avLst/>
          </a:prstGeom>
          <a:noFill/>
          <a:ln>
            <a:noFill/>
          </a:ln>
        </p:spPr>
        <p:txBody>
          <a:bodyPr lIns="90000" rIns="90000" tIns="45000" bIns="45000"/>
          <a:p>
            <a:r>
              <a:rPr b="0" lang="en-US" sz="1200" spc="-1" strike="noStrike">
                <a:solidFill>
                  <a:srgbClr val="000000"/>
                </a:solidFill>
                <a:latin typeface="Ubuntu"/>
                <a:ea typeface="Amazon Ember"/>
              </a:rPr>
              <a:t>Availability Zone B</a:t>
            </a:r>
            <a:endParaRPr b="0" lang="en-US" sz="1200" spc="-1" strike="noStrike">
              <a:latin typeface="Arial"/>
            </a:endParaRPr>
          </a:p>
        </p:txBody>
      </p:sp>
    </p:spTree>
  </p:cSld>
  <p:transition spd="slow">
    <p:push dir="u"/>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95640" y="0"/>
            <a:ext cx="8280720" cy="120096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VPC – Virtual Private Cloud</a:t>
            </a:r>
            <a:endParaRPr b="0" lang="tr-TR" sz="4000" spc="-1" strike="noStrike">
              <a:solidFill>
                <a:srgbClr val="000000"/>
              </a:solidFill>
              <a:latin typeface="Calibri"/>
            </a:endParaRPr>
          </a:p>
        </p:txBody>
      </p:sp>
      <p:grpSp>
        <p:nvGrpSpPr>
          <p:cNvPr id="228" name="Group 2"/>
          <p:cNvGrpSpPr/>
          <p:nvPr/>
        </p:nvGrpSpPr>
        <p:grpSpPr>
          <a:xfrm>
            <a:off x="216360" y="1280160"/>
            <a:ext cx="2122560" cy="3396240"/>
            <a:chOff x="216360" y="1280160"/>
            <a:chExt cx="2122560" cy="3396240"/>
          </a:xfrm>
        </p:grpSpPr>
        <p:sp>
          <p:nvSpPr>
            <p:cNvPr id="229" name="CustomShape 3"/>
            <p:cNvSpPr/>
            <p:nvPr/>
          </p:nvSpPr>
          <p:spPr>
            <a:xfrm>
              <a:off x="472680" y="3357720"/>
              <a:ext cx="1467000" cy="713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Ubuntu"/>
                  <a:ea typeface="Amazon Ember"/>
                </a:rPr>
                <a:t>Amazon VPC</a:t>
              </a:r>
              <a:endParaRPr b="0" lang="en-US" sz="2400" spc="-1" strike="noStrike">
                <a:latin typeface="Arial"/>
              </a:endParaRPr>
            </a:p>
          </p:txBody>
        </p:sp>
        <p:sp>
          <p:nvSpPr>
            <p:cNvPr id="230" name="CustomShape 4"/>
            <p:cNvSpPr/>
            <p:nvPr/>
          </p:nvSpPr>
          <p:spPr>
            <a:xfrm>
              <a:off x="216360" y="1403280"/>
              <a:ext cx="1973160" cy="3273120"/>
            </a:xfrm>
            <a:prstGeom prst="rect">
              <a:avLst/>
            </a:prstGeom>
            <a:noFill/>
            <a:ln w="50760">
              <a:solidFill>
                <a:srgbClr val="ed7d31"/>
              </a:solidFill>
              <a:round/>
            </a:ln>
          </p:spPr>
          <p:style>
            <a:lnRef idx="0"/>
            <a:fillRef idx="0"/>
            <a:effectRef idx="0"/>
            <a:fontRef idx="minor"/>
          </p:style>
        </p:sp>
        <p:pic>
          <p:nvPicPr>
            <p:cNvPr id="231" name="Picture 13" descr=""/>
            <p:cNvPicPr/>
            <p:nvPr/>
          </p:nvPicPr>
          <p:blipFill>
            <a:blip r:embed="rId1"/>
            <a:stretch/>
          </p:blipFill>
          <p:spPr>
            <a:xfrm>
              <a:off x="670320" y="2233800"/>
              <a:ext cx="1071720" cy="699480"/>
            </a:xfrm>
            <a:prstGeom prst="rect">
              <a:avLst/>
            </a:prstGeom>
            <a:ln>
              <a:noFill/>
            </a:ln>
          </p:spPr>
        </p:pic>
        <p:sp>
          <p:nvSpPr>
            <p:cNvPr id="232" name="CustomShape 5"/>
            <p:cNvSpPr/>
            <p:nvPr/>
          </p:nvSpPr>
          <p:spPr>
            <a:xfrm>
              <a:off x="2190240" y="1280160"/>
              <a:ext cx="148680" cy="297720"/>
            </a:xfrm>
            <a:prstGeom prst="rect">
              <a:avLst/>
            </a:prstGeom>
            <a:noFill/>
            <a:ln>
              <a:noFill/>
            </a:ln>
          </p:spPr>
          <p:style>
            <a:lnRef idx="0"/>
            <a:fillRef idx="0"/>
            <a:effectRef idx="0"/>
            <a:fontRef idx="minor"/>
          </p:style>
        </p:sp>
      </p:grpSp>
      <p:sp>
        <p:nvSpPr>
          <p:cNvPr id="233" name="TextShape 6"/>
          <p:cNvSpPr txBox="1"/>
          <p:nvPr/>
        </p:nvSpPr>
        <p:spPr>
          <a:xfrm>
            <a:off x="2338920" y="1463040"/>
            <a:ext cx="6492240" cy="3291840"/>
          </a:xfrm>
          <a:prstGeom prst="rect">
            <a:avLst/>
          </a:prstGeom>
          <a:noFill/>
          <a:ln>
            <a:noFill/>
          </a:ln>
        </p:spPr>
      </p:sp>
      <p:sp>
        <p:nvSpPr>
          <p:cNvPr id="234" name="TextShape 7"/>
          <p:cNvSpPr txBox="1"/>
          <p:nvPr/>
        </p:nvSpPr>
        <p:spPr>
          <a:xfrm>
            <a:off x="2338920" y="1407600"/>
            <a:ext cx="6492240" cy="32918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600" spc="-1" strike="noStrike">
                <a:latin typeface="Ubuntu"/>
              </a:rPr>
              <a:t>AWS Cloud içinde hesabımıza ayrılmış özel network alanıdır.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İş yüklerimiz için izolasyon sağlar. ( Dev – Test – Production )</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AWS içinde kullandığımız kaynaklarımız için özel güvenlik ayarları ve izinler oluşturabiliriz.</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IPv4 ve IPv6 adres aralıkları kullanılarak oluşturulabilir.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Kaynaklarımız için özel CIDR aralıkları oluşturmamıza olanak tanır.</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Ubuntu"/>
              </a:rPr>
              <a:t>Inbound ve outbound trafik için sıkı kurallar oluşturmamıza olanak tanır.</a:t>
            </a:r>
            <a:endParaRPr b="0" lang="en-US" sz="1600" spc="-1" strike="noStrike">
              <a:latin typeface="Arial"/>
            </a:endParaRPr>
          </a:p>
        </p:txBody>
      </p:sp>
    </p:spTree>
  </p:cSld>
  <p:transition spd="slow">
    <p:push dir="u"/>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67640" y="-238680"/>
            <a:ext cx="8208720" cy="1439640"/>
          </a:xfrm>
          <a:prstGeom prst="rect">
            <a:avLst/>
          </a:prstGeom>
          <a:noFill/>
          <a:ln>
            <a:noFill/>
          </a:ln>
        </p:spPr>
        <p:txBody>
          <a:bodyPr anchor="ctr">
            <a:normAutofit/>
          </a:bodyPr>
          <a:p>
            <a:pPr algn="ctr">
              <a:lnSpc>
                <a:spcPct val="100000"/>
              </a:lnSpc>
            </a:pPr>
            <a:r>
              <a:rPr b="0" lang="tr-TR" sz="4000" spc="-1" strike="noStrike">
                <a:solidFill>
                  <a:srgbClr val="ffffff"/>
                </a:solidFill>
                <a:latin typeface="Segoe UI Light"/>
              </a:rPr>
              <a:t>VPC Uygulama Kuralları</a:t>
            </a:r>
            <a:endParaRPr b="0" lang="tr-TR" sz="4000" spc="-1" strike="noStrike">
              <a:solidFill>
                <a:srgbClr val="000000"/>
              </a:solidFill>
              <a:latin typeface="Calibri"/>
            </a:endParaRPr>
          </a:p>
        </p:txBody>
      </p:sp>
      <p:pic>
        <p:nvPicPr>
          <p:cNvPr id="236" name="Picture 4" descr=""/>
          <p:cNvPicPr/>
          <p:nvPr/>
        </p:nvPicPr>
        <p:blipFill>
          <a:blip r:embed="rId1"/>
          <a:stretch/>
        </p:blipFill>
        <p:spPr>
          <a:xfrm>
            <a:off x="2678400" y="1531080"/>
            <a:ext cx="1596960" cy="1596960"/>
          </a:xfrm>
          <a:prstGeom prst="rect">
            <a:avLst/>
          </a:prstGeom>
          <a:ln>
            <a:noFill/>
          </a:ln>
        </p:spPr>
      </p:pic>
      <p:pic>
        <p:nvPicPr>
          <p:cNvPr id="237" name="Picture 5" descr=""/>
          <p:cNvPicPr/>
          <p:nvPr/>
        </p:nvPicPr>
        <p:blipFill>
          <a:blip r:embed="rId2"/>
          <a:stretch/>
        </p:blipFill>
        <p:spPr>
          <a:xfrm>
            <a:off x="689760" y="1805760"/>
            <a:ext cx="1362960" cy="889920"/>
          </a:xfrm>
          <a:prstGeom prst="rect">
            <a:avLst/>
          </a:prstGeom>
          <a:ln>
            <a:noFill/>
          </a:ln>
        </p:spPr>
      </p:pic>
      <p:sp>
        <p:nvSpPr>
          <p:cNvPr id="238" name="CustomShape 2"/>
          <p:cNvSpPr/>
          <p:nvPr/>
        </p:nvSpPr>
        <p:spPr>
          <a:xfrm>
            <a:off x="2264760" y="2371680"/>
            <a:ext cx="345960" cy="360"/>
          </a:xfrm>
          <a:custGeom>
            <a:avLst/>
            <a:gdLst/>
            <a:ahLst/>
            <a:rect l="l" t="t" r="r" b="b"/>
            <a:pathLst>
              <a:path w="21600" h="21600">
                <a:moveTo>
                  <a:pt x="0" y="0"/>
                </a:moveTo>
                <a:lnTo>
                  <a:pt x="21600" y="21600"/>
                </a:lnTo>
              </a:path>
            </a:pathLst>
          </a:custGeom>
          <a:noFill/>
          <a:ln w="76320">
            <a:solidFill>
              <a:srgbClr val="3b3838"/>
            </a:solidFill>
            <a:round/>
            <a:tailEnd len="med" type="triangle" w="med"/>
          </a:ln>
        </p:spPr>
        <p:style>
          <a:lnRef idx="0"/>
          <a:fillRef idx="0"/>
          <a:effectRef idx="0"/>
          <a:fontRef idx="minor"/>
        </p:style>
      </p:sp>
      <p:sp>
        <p:nvSpPr>
          <p:cNvPr id="239" name="CustomShape 3"/>
          <p:cNvSpPr/>
          <p:nvPr/>
        </p:nvSpPr>
        <p:spPr>
          <a:xfrm>
            <a:off x="521280" y="1440720"/>
            <a:ext cx="3754440" cy="1687680"/>
          </a:xfrm>
          <a:prstGeom prst="rect">
            <a:avLst/>
          </a:prstGeom>
          <a:noFill/>
          <a:ln w="25560">
            <a:solidFill>
              <a:srgbClr val="767171"/>
            </a:solidFill>
            <a:round/>
          </a:ln>
        </p:spPr>
        <p:style>
          <a:lnRef idx="0"/>
          <a:fillRef idx="0"/>
          <a:effectRef idx="0"/>
          <a:fontRef idx="minor"/>
        </p:style>
      </p:sp>
      <p:sp>
        <p:nvSpPr>
          <p:cNvPr id="240" name="CustomShape 4"/>
          <p:cNvSpPr/>
          <p:nvPr/>
        </p:nvSpPr>
        <p:spPr>
          <a:xfrm>
            <a:off x="4992840" y="1280160"/>
            <a:ext cx="3483720" cy="2189160"/>
          </a:xfrm>
          <a:prstGeom prst="rect">
            <a:avLst/>
          </a:prstGeom>
          <a:noFill/>
          <a:ln w="25560">
            <a:solidFill>
              <a:srgbClr val="767171"/>
            </a:solidFill>
            <a:round/>
          </a:ln>
        </p:spPr>
        <p:style>
          <a:lnRef idx="0"/>
          <a:fillRef idx="0"/>
          <a:effectRef idx="0"/>
          <a:fontRef idx="minor"/>
        </p:style>
      </p:sp>
      <p:sp>
        <p:nvSpPr>
          <p:cNvPr id="241" name="CustomShape 5"/>
          <p:cNvSpPr/>
          <p:nvPr/>
        </p:nvSpPr>
        <p:spPr>
          <a:xfrm>
            <a:off x="5111640" y="1527480"/>
            <a:ext cx="3246120" cy="44172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42" name="CustomShape 6"/>
          <p:cNvSpPr/>
          <p:nvPr/>
        </p:nvSpPr>
        <p:spPr>
          <a:xfrm>
            <a:off x="5111640" y="2113920"/>
            <a:ext cx="3246120" cy="44208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43" name="CustomShape 7"/>
          <p:cNvSpPr/>
          <p:nvPr/>
        </p:nvSpPr>
        <p:spPr>
          <a:xfrm>
            <a:off x="5111640" y="2698200"/>
            <a:ext cx="3246120" cy="44208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44" name="CustomShape 8"/>
          <p:cNvSpPr/>
          <p:nvPr/>
        </p:nvSpPr>
        <p:spPr>
          <a:xfrm>
            <a:off x="5599440" y="160164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latin typeface="Ubuntu"/>
                <a:ea typeface="Amazon Ember"/>
              </a:rPr>
              <a:t>Availability Zone A</a:t>
            </a:r>
            <a:endParaRPr b="0" lang="en-US" sz="1600" spc="-1" strike="noStrike">
              <a:latin typeface="Arial"/>
            </a:endParaRPr>
          </a:p>
        </p:txBody>
      </p:sp>
      <p:sp>
        <p:nvSpPr>
          <p:cNvPr id="245" name="CustomShape 9"/>
          <p:cNvSpPr/>
          <p:nvPr/>
        </p:nvSpPr>
        <p:spPr>
          <a:xfrm>
            <a:off x="5599440" y="2196000"/>
            <a:ext cx="2270160" cy="228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latin typeface="Ubuntu"/>
                <a:ea typeface="Amazon Ember"/>
              </a:rPr>
              <a:t>Availability Zone B</a:t>
            </a:r>
            <a:endParaRPr b="0" lang="en-US" sz="1600" spc="-1" strike="noStrike">
              <a:latin typeface="Arial"/>
            </a:endParaRPr>
          </a:p>
        </p:txBody>
      </p:sp>
      <p:sp>
        <p:nvSpPr>
          <p:cNvPr id="246" name="CustomShape 10"/>
          <p:cNvSpPr/>
          <p:nvPr/>
        </p:nvSpPr>
        <p:spPr>
          <a:xfrm>
            <a:off x="5599440" y="2800080"/>
            <a:ext cx="2270160" cy="228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latin typeface="Ubuntu"/>
                <a:ea typeface="Amazon Ember"/>
              </a:rPr>
              <a:t>Availability Zone C</a:t>
            </a:r>
            <a:endParaRPr b="0" lang="en-US" sz="1600" spc="-1" strike="noStrike">
              <a:latin typeface="Arial"/>
            </a:endParaRPr>
          </a:p>
        </p:txBody>
      </p:sp>
      <p:sp>
        <p:nvSpPr>
          <p:cNvPr id="247" name="TextShape 11"/>
          <p:cNvSpPr txBox="1"/>
          <p:nvPr/>
        </p:nvSpPr>
        <p:spPr>
          <a:xfrm>
            <a:off x="91440" y="3722040"/>
            <a:ext cx="8905680" cy="1082160"/>
          </a:xfrm>
          <a:prstGeom prst="rect">
            <a:avLst/>
          </a:prstGeom>
          <a:noFill/>
          <a:ln>
            <a:noFill/>
          </a:ln>
        </p:spPr>
        <p:txBody>
          <a:bodyPr lIns="90000" rIns="90000" tIns="45000" bIns="45000"/>
          <a:p>
            <a:pPr marL="216000" indent="-216000">
              <a:spcAft>
                <a:spcPts val="1009"/>
              </a:spcAft>
              <a:buClr>
                <a:srgbClr val="000000"/>
              </a:buClr>
              <a:buSzPct val="45000"/>
              <a:buFont typeface="Wingdings" charset="2"/>
              <a:buChar char=""/>
            </a:pPr>
            <a:r>
              <a:rPr b="0" lang="en-US" sz="1600" spc="-1" strike="noStrike">
                <a:latin typeface="Ubuntu"/>
              </a:rPr>
              <a:t>Her VPC sadece 1 adet AWS Region içine deploy edilebilmektedir. Tüm Regionlar içinde istenildiği kadar VPC oluşturulabilmektedir. </a:t>
            </a:r>
            <a:endParaRPr b="0" lang="en-US" sz="1600" spc="-1" strike="noStrike">
              <a:latin typeface="Arial"/>
            </a:endParaRPr>
          </a:p>
          <a:p>
            <a:pPr marL="216000" indent="-216000">
              <a:spcAft>
                <a:spcPts val="1009"/>
              </a:spcAft>
              <a:buClr>
                <a:srgbClr val="000000"/>
              </a:buClr>
              <a:buSzPct val="45000"/>
              <a:buFont typeface="Wingdings" charset="2"/>
              <a:buChar char=""/>
            </a:pPr>
            <a:r>
              <a:rPr b="0" lang="en-US" sz="1600" spc="-1" strike="noStrike">
                <a:latin typeface="Ubuntu"/>
              </a:rPr>
              <a:t>VPC içindeki kaynaklar için o region içinde bulunan herhangi bir Avalability Zone kullanılabilir.</a:t>
            </a:r>
            <a:endParaRPr b="0" lang="en-US" sz="1600" spc="-1" strike="noStrike">
              <a:latin typeface="Arial"/>
            </a:endParaRPr>
          </a:p>
        </p:txBody>
      </p:sp>
      <p:pic>
        <p:nvPicPr>
          <p:cNvPr id="248" name="Picture 5" descr=""/>
          <p:cNvPicPr/>
          <p:nvPr/>
        </p:nvPicPr>
        <p:blipFill>
          <a:blip r:embed="rId3"/>
          <a:stretch/>
        </p:blipFill>
        <p:spPr>
          <a:xfrm>
            <a:off x="4846320" y="1133280"/>
            <a:ext cx="432000" cy="281880"/>
          </a:xfrm>
          <a:prstGeom prst="rect">
            <a:avLst/>
          </a:prstGeom>
          <a:ln>
            <a:noFill/>
          </a:ln>
        </p:spPr>
      </p:pic>
    </p:spTree>
  </p:cSld>
  <p:transition spd="slow">
    <p:push dir="u"/>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95640" y="0"/>
            <a:ext cx="8280720" cy="120096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VPC ve IP Adresleme</a:t>
            </a:r>
            <a:endParaRPr b="0" lang="tr-TR" sz="4000" spc="-1" strike="noStrike">
              <a:solidFill>
                <a:srgbClr val="000000"/>
              </a:solidFill>
              <a:latin typeface="Calibri"/>
            </a:endParaRPr>
          </a:p>
        </p:txBody>
      </p:sp>
      <p:grpSp>
        <p:nvGrpSpPr>
          <p:cNvPr id="250" name="Group 2"/>
          <p:cNvGrpSpPr/>
          <p:nvPr/>
        </p:nvGrpSpPr>
        <p:grpSpPr>
          <a:xfrm>
            <a:off x="216360" y="1280160"/>
            <a:ext cx="2122560" cy="3396240"/>
            <a:chOff x="216360" y="1280160"/>
            <a:chExt cx="2122560" cy="3396240"/>
          </a:xfrm>
        </p:grpSpPr>
        <p:sp>
          <p:nvSpPr>
            <p:cNvPr id="251" name="CustomShape 3"/>
            <p:cNvSpPr/>
            <p:nvPr/>
          </p:nvSpPr>
          <p:spPr>
            <a:xfrm>
              <a:off x="472680" y="3357720"/>
              <a:ext cx="1467000" cy="713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Ubuntu"/>
                  <a:ea typeface="Amazon Ember"/>
                </a:rPr>
                <a:t>Amazon VPC</a:t>
              </a:r>
              <a:endParaRPr b="0" lang="en-US" sz="2400" spc="-1" strike="noStrike">
                <a:latin typeface="Arial"/>
              </a:endParaRPr>
            </a:p>
          </p:txBody>
        </p:sp>
        <p:sp>
          <p:nvSpPr>
            <p:cNvPr id="252" name="CustomShape 4"/>
            <p:cNvSpPr/>
            <p:nvPr/>
          </p:nvSpPr>
          <p:spPr>
            <a:xfrm>
              <a:off x="216360" y="1403280"/>
              <a:ext cx="1973160" cy="3273120"/>
            </a:xfrm>
            <a:prstGeom prst="rect">
              <a:avLst/>
            </a:prstGeom>
            <a:noFill/>
            <a:ln w="50760">
              <a:solidFill>
                <a:srgbClr val="ed7d31"/>
              </a:solidFill>
              <a:round/>
            </a:ln>
          </p:spPr>
          <p:style>
            <a:lnRef idx="0"/>
            <a:fillRef idx="0"/>
            <a:effectRef idx="0"/>
            <a:fontRef idx="minor"/>
          </p:style>
        </p:sp>
        <p:pic>
          <p:nvPicPr>
            <p:cNvPr id="253" name="Picture 13" descr=""/>
            <p:cNvPicPr/>
            <p:nvPr/>
          </p:nvPicPr>
          <p:blipFill>
            <a:blip r:embed="rId1"/>
            <a:stretch/>
          </p:blipFill>
          <p:spPr>
            <a:xfrm>
              <a:off x="670320" y="2233800"/>
              <a:ext cx="1071720" cy="699480"/>
            </a:xfrm>
            <a:prstGeom prst="rect">
              <a:avLst/>
            </a:prstGeom>
            <a:ln>
              <a:noFill/>
            </a:ln>
          </p:spPr>
        </p:pic>
        <p:sp>
          <p:nvSpPr>
            <p:cNvPr id="254" name="CustomShape 5"/>
            <p:cNvSpPr/>
            <p:nvPr/>
          </p:nvSpPr>
          <p:spPr>
            <a:xfrm>
              <a:off x="2190240" y="1280160"/>
              <a:ext cx="148680" cy="297720"/>
            </a:xfrm>
            <a:prstGeom prst="rect">
              <a:avLst/>
            </a:prstGeom>
            <a:noFill/>
            <a:ln>
              <a:noFill/>
            </a:ln>
          </p:spPr>
          <p:style>
            <a:lnRef idx="0"/>
            <a:fillRef idx="0"/>
            <a:effectRef idx="0"/>
            <a:fontRef idx="minor"/>
          </p:style>
        </p:sp>
      </p:grpSp>
      <p:sp>
        <p:nvSpPr>
          <p:cNvPr id="255" name="TextShape 6"/>
          <p:cNvSpPr txBox="1"/>
          <p:nvPr/>
        </p:nvSpPr>
        <p:spPr>
          <a:xfrm>
            <a:off x="2338920" y="1463040"/>
            <a:ext cx="6492240" cy="3291840"/>
          </a:xfrm>
          <a:prstGeom prst="rect">
            <a:avLst/>
          </a:prstGeom>
          <a:noFill/>
          <a:ln>
            <a:noFill/>
          </a:ln>
        </p:spPr>
        <p:txBody>
          <a:bodyPr lIns="90000" rIns="90000" tIns="45000" bIns="45000"/>
          <a:p>
            <a:pPr marL="216000" indent="-216000">
              <a:spcAft>
                <a:spcPts val="575"/>
              </a:spcAft>
              <a:buClr>
                <a:srgbClr val="000000"/>
              </a:buClr>
              <a:buSzPct val="45000"/>
              <a:buFont typeface="Wingdings" charset="2"/>
              <a:buChar char=""/>
            </a:pPr>
            <a:r>
              <a:rPr b="0" lang="en-US" sz="1400" spc="-1" strike="noStrike">
                <a:latin typeface="Arial"/>
              </a:rPr>
              <a:t>Her oluşturulan VPC özel bir IP adres aralığı içerecek şekilde tanımlanır.</a:t>
            </a:r>
            <a:endParaRPr b="0" lang="en-US" sz="1400" spc="-1" strike="noStrike">
              <a:latin typeface="Arial"/>
            </a:endParaRPr>
          </a:p>
          <a:p>
            <a:pPr marL="216000" indent="-216000">
              <a:spcAft>
                <a:spcPts val="575"/>
              </a:spcAft>
              <a:buClr>
                <a:srgbClr val="000000"/>
              </a:buClr>
              <a:buSzPct val="45000"/>
              <a:buFont typeface="Wingdings" charset="2"/>
              <a:buChar char=""/>
            </a:pPr>
            <a:r>
              <a:rPr b="0" lang="en-US" sz="1400" spc="-1" strike="noStrike">
                <a:latin typeface="Arial"/>
              </a:rPr>
              <a:t>Bu aralıklar AWS kaynaklarımızın oluşturulacağı özel alanlar için kullanılır.</a:t>
            </a:r>
            <a:endParaRPr b="0" lang="en-US" sz="1400" spc="-1" strike="noStrike">
              <a:latin typeface="Arial"/>
            </a:endParaRPr>
          </a:p>
          <a:p>
            <a:pPr marL="216000" indent="-216000">
              <a:spcAft>
                <a:spcPts val="575"/>
              </a:spcAft>
              <a:buClr>
                <a:srgbClr val="000000"/>
              </a:buClr>
              <a:buSzPct val="45000"/>
              <a:buFont typeface="Wingdings" charset="2"/>
              <a:buChar char=""/>
            </a:pPr>
            <a:r>
              <a:rPr b="0" lang="en-US" sz="1400" spc="-1" strike="noStrike">
                <a:latin typeface="Arial"/>
              </a:rPr>
              <a:t>Oluşturulan aralıklar CIDR ( Class Inter-Domain Routing ) notasyonunu kullanır.</a:t>
            </a:r>
            <a:endParaRPr b="0" lang="en-US" sz="1400" spc="-1" strike="noStrike">
              <a:latin typeface="Arial"/>
            </a:endParaRPr>
          </a:p>
          <a:p>
            <a:pPr marL="216000" indent="-216000">
              <a:spcAft>
                <a:spcPts val="575"/>
              </a:spcAft>
              <a:buClr>
                <a:srgbClr val="000000"/>
              </a:buClr>
              <a:buSzPct val="45000"/>
              <a:buFont typeface="Wingdings" charset="2"/>
              <a:buChar char=""/>
            </a:pPr>
            <a:r>
              <a:rPr b="0" lang="en-US" sz="1400" spc="-1" strike="noStrike">
                <a:latin typeface="Arial"/>
              </a:rPr>
              <a:t>VPC içindeki kaynaklarımızın iletişim kurması adına IPv4, IPv6 ya da iki protokol birlikte kullanılabilmektedir.</a:t>
            </a:r>
            <a:endParaRPr b="0" lang="en-US" sz="1400" spc="-1" strike="noStrike">
              <a:latin typeface="Arial"/>
            </a:endParaRPr>
          </a:p>
          <a:p>
            <a:pPr marL="216000" indent="-216000">
              <a:spcAft>
                <a:spcPts val="575"/>
              </a:spcAft>
              <a:buClr>
                <a:srgbClr val="000000"/>
              </a:buClr>
              <a:buSzPct val="45000"/>
              <a:buFont typeface="Wingdings" charset="2"/>
              <a:buChar char=""/>
            </a:pPr>
            <a:r>
              <a:rPr b="1" lang="en-US" sz="1400" spc="-1" strike="noStrike">
                <a:latin typeface="Arial"/>
              </a:rPr>
              <a:t>Örnek Kullanım :</a:t>
            </a:r>
            <a:r>
              <a:rPr b="0" lang="en-US" sz="1400" spc="-1" strike="noStrike">
                <a:latin typeface="Arial"/>
              </a:rPr>
              <a:t> 10.0.0.0/16 (10.0.0.0 ve 10.0.255.255 aralığındaki 65536 adet IP adresini bu VPC içine tanımlamış oluyoruz.)</a:t>
            </a:r>
            <a:endParaRPr b="0" lang="en-US" sz="1400" spc="-1" strike="noStrike">
              <a:latin typeface="Arial"/>
            </a:endParaRPr>
          </a:p>
          <a:p>
            <a:pPr marL="216000" indent="-216000">
              <a:spcAft>
                <a:spcPts val="575"/>
              </a:spcAft>
              <a:buClr>
                <a:srgbClr val="000000"/>
              </a:buClr>
              <a:buSzPct val="45000"/>
              <a:buFont typeface="Wingdings" charset="2"/>
              <a:buChar char=""/>
            </a:pPr>
            <a:endParaRPr b="0" lang="en-US" sz="1400" spc="-1" strike="noStrike">
              <a:latin typeface="Arial"/>
            </a:endParaRPr>
          </a:p>
        </p:txBody>
      </p:sp>
      <p:grpSp>
        <p:nvGrpSpPr>
          <p:cNvPr id="256" name="Group 7"/>
          <p:cNvGrpSpPr/>
          <p:nvPr/>
        </p:nvGrpSpPr>
        <p:grpSpPr>
          <a:xfrm>
            <a:off x="2889000" y="3533400"/>
            <a:ext cx="5063400" cy="1531800"/>
            <a:chOff x="2889000" y="3533400"/>
            <a:chExt cx="5063400" cy="1531800"/>
          </a:xfrm>
        </p:grpSpPr>
        <p:sp>
          <p:nvSpPr>
            <p:cNvPr id="257" name="CustomShape 8"/>
            <p:cNvSpPr/>
            <p:nvPr/>
          </p:nvSpPr>
          <p:spPr>
            <a:xfrm>
              <a:off x="4164480" y="3677400"/>
              <a:ext cx="1193400" cy="1387800"/>
            </a:xfrm>
            <a:prstGeom prst="rect">
              <a:avLst/>
            </a:prstGeom>
            <a:noFill/>
            <a:ln>
              <a:noFill/>
            </a:ln>
          </p:spPr>
          <p:style>
            <a:lnRef idx="0"/>
            <a:fillRef idx="0"/>
            <a:effectRef idx="0"/>
            <a:fontRef idx="minor"/>
          </p:style>
          <p:txBody>
            <a:bodyPr lIns="90000" rIns="90000" tIns="45000" bIns="45000"/>
            <a:p>
              <a:pPr>
                <a:lnSpc>
                  <a:spcPct val="100000"/>
                </a:lnSpc>
                <a:spcAft>
                  <a:spcPts val="431"/>
                </a:spcAft>
              </a:pPr>
              <a:r>
                <a:rPr b="0" lang="en-US" sz="1000" spc="-1" strike="noStrike">
                  <a:solidFill>
                    <a:srgbClr val="3b3838"/>
                  </a:solidFill>
                  <a:latin typeface="Ubuntu"/>
                  <a:ea typeface="DejaVu Sans"/>
                </a:rPr>
                <a:t>= All IPs</a:t>
              </a:r>
              <a:endParaRPr b="0" lang="en-US" sz="1000" spc="-1" strike="noStrike">
                <a:latin typeface="Arial"/>
              </a:endParaRPr>
            </a:p>
            <a:p>
              <a:pPr>
                <a:lnSpc>
                  <a:spcPct val="100000"/>
                </a:lnSpc>
                <a:spcAft>
                  <a:spcPts val="431"/>
                </a:spcAft>
              </a:pPr>
              <a:r>
                <a:rPr b="0" lang="en-US" sz="1000" spc="-1" strike="noStrike">
                  <a:solidFill>
                    <a:srgbClr val="3b3838"/>
                  </a:solidFill>
                  <a:latin typeface="Ubuntu"/>
                  <a:ea typeface="DejaVu Sans"/>
                </a:rPr>
                <a:t>= 10.22.</a:t>
              </a:r>
              <a:r>
                <a:rPr b="0" lang="en-US" sz="1000" spc="-1" strike="noStrike">
                  <a:solidFill>
                    <a:srgbClr val="ed7d31"/>
                  </a:solidFill>
                  <a:latin typeface="Ubuntu"/>
                  <a:ea typeface="DejaVu Sans"/>
                </a:rPr>
                <a:t>*</a:t>
              </a:r>
              <a:r>
                <a:rPr b="0" lang="en-US" sz="1000" spc="-1" strike="noStrike">
                  <a:solidFill>
                    <a:srgbClr val="262626"/>
                  </a:solidFill>
                  <a:latin typeface="Ubuntu"/>
                  <a:ea typeface="DejaVu Sans"/>
                </a:rPr>
                <a:t>.</a:t>
              </a:r>
              <a:r>
                <a:rPr b="0" lang="en-US" sz="1000" spc="-1" strike="noStrike">
                  <a:solidFill>
                    <a:srgbClr val="ed7d31"/>
                  </a:solidFill>
                  <a:latin typeface="Ubuntu"/>
                  <a:ea typeface="DejaVu Sans"/>
                </a:rPr>
                <a:t>*</a:t>
              </a:r>
              <a:endParaRPr b="0" lang="en-US" sz="1000" spc="-1" strike="noStrike">
                <a:latin typeface="Arial"/>
              </a:endParaRPr>
            </a:p>
            <a:p>
              <a:pPr>
                <a:lnSpc>
                  <a:spcPct val="100000"/>
                </a:lnSpc>
                <a:spcAft>
                  <a:spcPts val="431"/>
                </a:spcAft>
              </a:pPr>
              <a:r>
                <a:rPr b="0" lang="en-US" sz="1000" spc="-1" strike="noStrike">
                  <a:solidFill>
                    <a:srgbClr val="3b3838"/>
                  </a:solidFill>
                  <a:latin typeface="Ubuntu"/>
                  <a:ea typeface="DejaVu Sans"/>
                </a:rPr>
                <a:t>= 10.22.33.</a:t>
              </a:r>
              <a:r>
                <a:rPr b="0" lang="en-US" sz="1000" spc="-1" strike="noStrike">
                  <a:solidFill>
                    <a:srgbClr val="ed7d31"/>
                  </a:solidFill>
                  <a:latin typeface="Ubuntu"/>
                  <a:ea typeface="DejaVu Sans"/>
                </a:rPr>
                <a:t>*</a:t>
              </a:r>
              <a:endParaRPr b="0" lang="en-US" sz="1000" spc="-1" strike="noStrike">
                <a:latin typeface="Arial"/>
              </a:endParaRPr>
            </a:p>
            <a:p>
              <a:pPr>
                <a:lnSpc>
                  <a:spcPct val="100000"/>
                </a:lnSpc>
                <a:spcAft>
                  <a:spcPts val="431"/>
                </a:spcAft>
              </a:pPr>
              <a:r>
                <a:rPr b="0" lang="en-US" sz="1000" spc="-1" strike="noStrike">
                  <a:solidFill>
                    <a:srgbClr val="3b3838"/>
                  </a:solidFill>
                  <a:latin typeface="Ubuntu"/>
                  <a:ea typeface="DejaVu Sans"/>
                </a:rPr>
                <a:t>= 10.22.33.</a:t>
              </a:r>
              <a:r>
                <a:rPr b="0" lang="en-US" sz="1000" spc="-1" strike="noStrike">
                  <a:solidFill>
                    <a:srgbClr val="ed7d31"/>
                  </a:solidFill>
                  <a:latin typeface="Ubuntu"/>
                  <a:ea typeface="DejaVu Sans"/>
                </a:rPr>
                <a:t>44</a:t>
              </a:r>
              <a:endParaRPr b="0" lang="en-US" sz="1000" spc="-1" strike="noStrike">
                <a:latin typeface="Arial"/>
              </a:endParaRPr>
            </a:p>
          </p:txBody>
        </p:sp>
        <p:sp>
          <p:nvSpPr>
            <p:cNvPr id="258" name="CustomShape 9"/>
            <p:cNvSpPr/>
            <p:nvPr/>
          </p:nvSpPr>
          <p:spPr>
            <a:xfrm>
              <a:off x="3163680" y="3677400"/>
              <a:ext cx="1279800" cy="1188720"/>
            </a:xfrm>
            <a:prstGeom prst="rect">
              <a:avLst/>
            </a:prstGeom>
            <a:noFill/>
            <a:ln>
              <a:noFill/>
            </a:ln>
          </p:spPr>
          <p:style>
            <a:lnRef idx="0"/>
            <a:fillRef idx="0"/>
            <a:effectRef idx="0"/>
            <a:fontRef idx="minor"/>
          </p:style>
          <p:txBody>
            <a:bodyPr lIns="90000" rIns="90000" tIns="45000" bIns="45000"/>
            <a:p>
              <a:pPr>
                <a:lnSpc>
                  <a:spcPct val="100000"/>
                </a:lnSpc>
                <a:spcAft>
                  <a:spcPts val="431"/>
                </a:spcAft>
              </a:pPr>
              <a:r>
                <a:rPr b="0" lang="en-US" sz="1000" spc="-1" strike="noStrike">
                  <a:solidFill>
                    <a:srgbClr val="000000"/>
                  </a:solidFill>
                  <a:latin typeface="Ubuntu"/>
                  <a:ea typeface="Amazon Ember"/>
                </a:rPr>
                <a:t>0.0.0.0/0</a:t>
              </a:r>
              <a:endParaRPr b="0" lang="en-US" sz="1000" spc="-1" strike="noStrike">
                <a:latin typeface="Arial"/>
              </a:endParaRPr>
            </a:p>
            <a:p>
              <a:pPr>
                <a:lnSpc>
                  <a:spcPct val="100000"/>
                </a:lnSpc>
                <a:spcAft>
                  <a:spcPts val="431"/>
                </a:spcAft>
              </a:pPr>
              <a:r>
                <a:rPr b="0" lang="en-US" sz="1000" spc="-1" strike="noStrike">
                  <a:solidFill>
                    <a:srgbClr val="000000"/>
                  </a:solidFill>
                  <a:latin typeface="Ubuntu"/>
                  <a:ea typeface="Amazon Ember"/>
                </a:rPr>
                <a:t>10.22.0.0/16 </a:t>
              </a:r>
              <a:endParaRPr b="0" lang="en-US" sz="1000" spc="-1" strike="noStrike">
                <a:latin typeface="Arial"/>
              </a:endParaRPr>
            </a:p>
            <a:p>
              <a:pPr>
                <a:lnSpc>
                  <a:spcPct val="100000"/>
                </a:lnSpc>
                <a:spcAft>
                  <a:spcPts val="431"/>
                </a:spcAft>
              </a:pPr>
              <a:r>
                <a:rPr b="0" lang="en-US" sz="1000" spc="-1" strike="noStrike">
                  <a:solidFill>
                    <a:srgbClr val="000000"/>
                  </a:solidFill>
                  <a:latin typeface="Ubuntu"/>
                  <a:ea typeface="Amazon Ember"/>
                </a:rPr>
                <a:t>10.22.33.0/24</a:t>
              </a:r>
              <a:endParaRPr b="0" lang="en-US" sz="1000" spc="-1" strike="noStrike">
                <a:latin typeface="Arial"/>
              </a:endParaRPr>
            </a:p>
            <a:p>
              <a:pPr>
                <a:lnSpc>
                  <a:spcPct val="100000"/>
                </a:lnSpc>
                <a:spcAft>
                  <a:spcPts val="431"/>
                </a:spcAft>
              </a:pPr>
              <a:r>
                <a:rPr b="0" lang="en-US" sz="1000" spc="-1" strike="noStrike">
                  <a:solidFill>
                    <a:srgbClr val="000000"/>
                  </a:solidFill>
                  <a:latin typeface="Ubuntu"/>
                  <a:ea typeface="Amazon Ember"/>
                </a:rPr>
                <a:t>10.22.33.44/32</a:t>
              </a:r>
              <a:endParaRPr b="0" lang="en-US" sz="1000" spc="-1" strike="noStrike">
                <a:latin typeface="Arial"/>
              </a:endParaRPr>
            </a:p>
            <a:p>
              <a:pPr>
                <a:lnSpc>
                  <a:spcPct val="100000"/>
                </a:lnSpc>
                <a:spcAft>
                  <a:spcPts val="431"/>
                </a:spcAft>
              </a:pPr>
              <a:endParaRPr b="0" lang="en-US" sz="1000" spc="-1" strike="noStrike">
                <a:latin typeface="Arial"/>
              </a:endParaRPr>
            </a:p>
            <a:p>
              <a:pPr>
                <a:lnSpc>
                  <a:spcPct val="100000"/>
                </a:lnSpc>
                <a:spcAft>
                  <a:spcPts val="431"/>
                </a:spcAft>
              </a:pPr>
              <a:endParaRPr b="0" lang="en-US" sz="1000" spc="-1" strike="noStrike">
                <a:latin typeface="Arial"/>
              </a:endParaRPr>
            </a:p>
          </p:txBody>
        </p:sp>
        <p:sp>
          <p:nvSpPr>
            <p:cNvPr id="259" name="CustomShape 10"/>
            <p:cNvSpPr/>
            <p:nvPr/>
          </p:nvSpPr>
          <p:spPr>
            <a:xfrm>
              <a:off x="2889000" y="3533400"/>
              <a:ext cx="2286000" cy="1188720"/>
            </a:xfrm>
            <a:prstGeom prst="rect">
              <a:avLst/>
            </a:prstGeom>
            <a:noFill/>
            <a:ln w="25560">
              <a:solidFill>
                <a:srgbClr val="767171"/>
              </a:solidFill>
              <a:round/>
            </a:ln>
          </p:spPr>
          <p:style>
            <a:lnRef idx="0"/>
            <a:fillRef idx="0"/>
            <a:effectRef idx="0"/>
            <a:fontRef idx="minor"/>
          </p:style>
        </p:sp>
        <p:graphicFrame>
          <p:nvGraphicFramePr>
            <p:cNvPr id="260" name="Table 11"/>
            <p:cNvGraphicFramePr/>
            <p:nvPr/>
          </p:nvGraphicFramePr>
          <p:xfrm>
            <a:off x="5945040" y="3533400"/>
            <a:ext cx="2007360" cy="1167840"/>
          </p:xfrm>
          <a:graphic>
            <a:graphicData uri="http://schemas.openxmlformats.org/drawingml/2006/table">
              <a:tbl>
                <a:tblPr/>
                <a:tblGrid>
                  <a:gridCol w="1004040"/>
                  <a:gridCol w="1003680"/>
                </a:tblGrid>
                <a:tr h="221040">
                  <a:tc>
                    <a:txBody>
                      <a:bodyPr/>
                      <a:p>
                        <a:pPr algn="ctr">
                          <a:lnSpc>
                            <a:spcPct val="100000"/>
                          </a:lnSpc>
                        </a:pPr>
                        <a:r>
                          <a:rPr b="1" lang="en-US" sz="1000" spc="-1" strike="noStrike">
                            <a:solidFill>
                              <a:srgbClr val="ffffff"/>
                            </a:solidFill>
                            <a:latin typeface="Ubuntu"/>
                            <a:ea typeface="Amazon Ember"/>
                          </a:rPr>
                          <a:t>CIDR</a:t>
                        </a:r>
                        <a:endParaRPr b="0" lang="en-US" sz="1000" spc="-1" strike="noStrike">
                          <a:latin typeface="Ubuntu"/>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a:p>
                        <a:pPr algn="ctr">
                          <a:lnSpc>
                            <a:spcPct val="100000"/>
                          </a:lnSpc>
                        </a:pPr>
                        <a:r>
                          <a:rPr b="1" lang="en-US" sz="1000" spc="-1" strike="noStrike">
                            <a:solidFill>
                              <a:srgbClr val="ffffff"/>
                            </a:solidFill>
                            <a:latin typeface="Ubuntu"/>
                            <a:ea typeface="Amazon Ember"/>
                          </a:rPr>
                          <a:t>Toplam IP</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216000">
                  <a:tc>
                    <a:txBody>
                      <a:bodyPr/>
                      <a:p>
                        <a:pPr algn="ctr">
                          <a:lnSpc>
                            <a:spcPct val="100000"/>
                          </a:lnSpc>
                        </a:pPr>
                        <a:r>
                          <a:rPr b="0" lang="en-US" sz="1000" spc="-1" strike="noStrike">
                            <a:solidFill>
                              <a:srgbClr val="000000"/>
                            </a:solidFill>
                            <a:latin typeface="Ubuntu"/>
                            <a:ea typeface="Amazon Ember"/>
                          </a:rPr>
                          <a:t>/16</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p>
                        <a:pPr algn="ctr">
                          <a:lnSpc>
                            <a:spcPct val="100000"/>
                          </a:lnSpc>
                        </a:pPr>
                        <a:r>
                          <a:rPr b="0" lang="en-US" sz="1000" spc="-1" strike="noStrike">
                            <a:solidFill>
                              <a:srgbClr val="000000"/>
                            </a:solidFill>
                            <a:latin typeface="Ubuntu"/>
                            <a:ea typeface="Amazon Ember"/>
                          </a:rPr>
                          <a:t>65536</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r h="216000">
                  <a:tc>
                    <a:txBody>
                      <a:bodyPr/>
                      <a:p>
                        <a:pPr algn="ctr">
                          <a:lnSpc>
                            <a:spcPct val="100000"/>
                          </a:lnSpc>
                        </a:pPr>
                        <a:r>
                          <a:rPr b="0" lang="en-US" sz="1000" spc="-1" strike="noStrike">
                            <a:solidFill>
                              <a:srgbClr val="000000"/>
                            </a:solidFill>
                            <a:latin typeface="Ubuntu"/>
                            <a:ea typeface="Amazon Ember"/>
                          </a:rPr>
                          <a:t>/20</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p>
                        <a:pPr algn="ctr">
                          <a:lnSpc>
                            <a:spcPct val="100000"/>
                          </a:lnSpc>
                        </a:pPr>
                        <a:r>
                          <a:rPr b="0" lang="en-US" sz="1000" spc="-1" strike="noStrike">
                            <a:solidFill>
                              <a:srgbClr val="000000"/>
                            </a:solidFill>
                            <a:latin typeface="Ubuntu"/>
                            <a:ea typeface="Amazon Ember"/>
                          </a:rPr>
                          <a:t>4,096</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r h="216000">
                  <a:tc>
                    <a:txBody>
                      <a:bodyPr/>
                      <a:p>
                        <a:pPr algn="ctr">
                          <a:lnSpc>
                            <a:spcPct val="100000"/>
                          </a:lnSpc>
                        </a:pPr>
                        <a:r>
                          <a:rPr b="0" lang="en-US" sz="1000" spc="-1" strike="noStrike">
                            <a:solidFill>
                              <a:srgbClr val="000000"/>
                            </a:solidFill>
                            <a:latin typeface="Ubuntu"/>
                            <a:ea typeface="Amazon Ember"/>
                          </a:rPr>
                          <a:t>/24</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p>
                        <a:pPr algn="ctr">
                          <a:lnSpc>
                            <a:spcPct val="100000"/>
                          </a:lnSpc>
                        </a:pPr>
                        <a:r>
                          <a:rPr b="0" lang="en-US" sz="1000" spc="-1" strike="noStrike">
                            <a:solidFill>
                              <a:srgbClr val="000000"/>
                            </a:solidFill>
                            <a:latin typeface="Ubuntu"/>
                            <a:ea typeface="Amazon Ember"/>
                          </a:rPr>
                          <a:t>256</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r>
                <a:tr h="216000">
                  <a:tc>
                    <a:txBody>
                      <a:bodyPr/>
                      <a:p>
                        <a:pPr algn="ctr">
                          <a:lnSpc>
                            <a:spcPct val="100000"/>
                          </a:lnSpc>
                        </a:pPr>
                        <a:r>
                          <a:rPr b="0" lang="en-US" sz="1000" spc="-1" strike="noStrike">
                            <a:solidFill>
                              <a:srgbClr val="000000"/>
                            </a:solidFill>
                            <a:latin typeface="Ubuntu"/>
                            <a:ea typeface="Amazon Ember"/>
                          </a:rPr>
                          <a:t>/32</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p>
                        <a:pPr algn="ctr">
                          <a:lnSpc>
                            <a:spcPct val="100000"/>
                          </a:lnSpc>
                        </a:pPr>
                        <a:r>
                          <a:rPr b="0" lang="en-US" sz="1000" spc="-1" strike="noStrike">
                            <a:solidFill>
                              <a:srgbClr val="000000"/>
                            </a:solidFill>
                            <a:latin typeface="Ubuntu"/>
                            <a:ea typeface="Amazon Ember"/>
                          </a:rPr>
                          <a:t>1</a:t>
                        </a:r>
                        <a:endParaRPr b="0" lang="en-US"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r>
              </a:tbl>
            </a:graphicData>
          </a:graphic>
        </p:graphicFrame>
      </p:grpSp>
    </p:spTree>
  </p:cSld>
  <p:transition spd="slow">
    <p:push dir="u"/>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539640" y="-94320"/>
            <a:ext cx="8136720" cy="1295640"/>
          </a:xfrm>
          <a:prstGeom prst="rect">
            <a:avLst/>
          </a:prstGeom>
          <a:noFill/>
          <a:ln>
            <a:noFill/>
          </a:ln>
        </p:spPr>
        <p:txBody>
          <a:bodyPr anchor="ctr">
            <a:normAutofit/>
          </a:bodyPr>
          <a:p>
            <a:pPr algn="ctr">
              <a:lnSpc>
                <a:spcPct val="100000"/>
              </a:lnSpc>
            </a:pPr>
            <a:r>
              <a:rPr b="0" lang="tr-TR" sz="4000" spc="-1" strike="noStrike">
                <a:solidFill>
                  <a:srgbClr val="ffffff"/>
                </a:solidFill>
                <a:latin typeface="Ubuntu"/>
              </a:rPr>
              <a:t>VPC Diagram I </a:t>
            </a:r>
            <a:endParaRPr b="0" lang="tr-TR" sz="4000" spc="-1" strike="noStrike">
              <a:solidFill>
                <a:srgbClr val="000000"/>
              </a:solidFill>
              <a:latin typeface="Calibri"/>
            </a:endParaRPr>
          </a:p>
        </p:txBody>
      </p:sp>
      <p:sp>
        <p:nvSpPr>
          <p:cNvPr id="262" name="CustomShape 2"/>
          <p:cNvSpPr/>
          <p:nvPr/>
        </p:nvSpPr>
        <p:spPr>
          <a:xfrm>
            <a:off x="828000" y="2011680"/>
            <a:ext cx="7589520" cy="2588400"/>
          </a:xfrm>
          <a:prstGeom prst="roundRect">
            <a:avLst>
              <a:gd name="adj" fmla="val 9818"/>
            </a:avLst>
          </a:prstGeom>
          <a:noFill/>
          <a:ln w="10080">
            <a:solidFill>
              <a:srgbClr val="ed1c24"/>
            </a:solidFill>
            <a:round/>
          </a:ln>
          <a:effectLst>
            <a:outerShdw dist="23040" dir="5400000">
              <a:srgbClr val="ce181e">
                <a:alpha val="35000"/>
              </a:srgbClr>
            </a:outerShdw>
          </a:effectLst>
        </p:spPr>
        <p:style>
          <a:lnRef idx="0"/>
          <a:fillRef idx="0"/>
          <a:effectRef idx="0"/>
          <a:fontRef idx="minor"/>
        </p:style>
      </p:sp>
      <p:sp>
        <p:nvSpPr>
          <p:cNvPr id="263" name="CustomShape 3"/>
          <p:cNvSpPr/>
          <p:nvPr/>
        </p:nvSpPr>
        <p:spPr>
          <a:xfrm>
            <a:off x="279360" y="1674000"/>
            <a:ext cx="8595360" cy="3108960"/>
          </a:xfrm>
          <a:prstGeom prst="roundRect">
            <a:avLst>
              <a:gd name="adj" fmla="val 9818"/>
            </a:avLst>
          </a:prstGeom>
          <a:noFill/>
          <a:ln w="9360">
            <a:solidFill>
              <a:srgbClr val="000000"/>
            </a:solidFill>
            <a:round/>
          </a:ln>
          <a:effectLst>
            <a:outerShdw dist="23040" dir="5400000">
              <a:srgbClr val="000000">
                <a:alpha val="35000"/>
              </a:srgbClr>
            </a:outerShdw>
          </a:effectLst>
        </p:spPr>
        <p:style>
          <a:lnRef idx="0"/>
          <a:fillRef idx="0"/>
          <a:effectRef idx="0"/>
          <a:fontRef idx="minor"/>
        </p:style>
      </p:sp>
      <p:pic>
        <p:nvPicPr>
          <p:cNvPr id="264" name="Picture 35" descr=""/>
          <p:cNvPicPr/>
          <p:nvPr/>
        </p:nvPicPr>
        <p:blipFill>
          <a:blip r:embed="rId1"/>
          <a:stretch/>
        </p:blipFill>
        <p:spPr>
          <a:xfrm>
            <a:off x="125280" y="1398960"/>
            <a:ext cx="615960" cy="615960"/>
          </a:xfrm>
          <a:prstGeom prst="rect">
            <a:avLst/>
          </a:prstGeom>
          <a:ln>
            <a:noFill/>
          </a:ln>
        </p:spPr>
      </p:pic>
      <p:pic>
        <p:nvPicPr>
          <p:cNvPr id="265" name="Picture 44" descr=""/>
          <p:cNvPicPr/>
          <p:nvPr/>
        </p:nvPicPr>
        <p:blipFill>
          <a:blip r:embed="rId2"/>
          <a:stretch/>
        </p:blipFill>
        <p:spPr>
          <a:xfrm>
            <a:off x="721080" y="1873440"/>
            <a:ext cx="492120" cy="320760"/>
          </a:xfrm>
          <a:prstGeom prst="rect">
            <a:avLst/>
          </a:prstGeom>
          <a:ln>
            <a:noFill/>
          </a:ln>
        </p:spPr>
      </p:pic>
      <p:sp>
        <p:nvSpPr>
          <p:cNvPr id="266" name="CustomShape 4"/>
          <p:cNvSpPr/>
          <p:nvPr/>
        </p:nvSpPr>
        <p:spPr>
          <a:xfrm>
            <a:off x="3684960" y="213696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67" name="CustomShape 5"/>
          <p:cNvSpPr/>
          <p:nvPr/>
        </p:nvSpPr>
        <p:spPr>
          <a:xfrm>
            <a:off x="1194120" y="213696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68" name="CustomShape 6"/>
          <p:cNvSpPr/>
          <p:nvPr/>
        </p:nvSpPr>
        <p:spPr>
          <a:xfrm>
            <a:off x="6222960" y="2136960"/>
            <a:ext cx="2011680" cy="2097360"/>
          </a:xfrm>
          <a:prstGeom prst="roundRect">
            <a:avLst>
              <a:gd name="adj" fmla="val 9818"/>
            </a:avLst>
          </a:prstGeom>
          <a:noFill/>
          <a:ln w="19080">
            <a:solidFill>
              <a:srgbClr val="f7981f"/>
            </a:solidFill>
            <a:custDash>
              <a:ds d="800000" sp="300000"/>
            </a:custDash>
            <a:round/>
          </a:ln>
          <a:effectLst>
            <a:outerShdw dist="23040" dir="5400000">
              <a:srgbClr val="000000">
                <a:alpha val="35000"/>
              </a:srgbClr>
            </a:outerShdw>
          </a:effectLst>
        </p:spPr>
        <p:style>
          <a:lnRef idx="0"/>
          <a:fillRef idx="0"/>
          <a:effectRef idx="0"/>
          <a:fontRef idx="minor"/>
        </p:style>
      </p:sp>
      <p:sp>
        <p:nvSpPr>
          <p:cNvPr id="269" name="CustomShape 7"/>
          <p:cNvSpPr/>
          <p:nvPr/>
        </p:nvSpPr>
        <p:spPr>
          <a:xfrm>
            <a:off x="1102320" y="428688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A</a:t>
            </a:r>
            <a:endParaRPr b="0" lang="en-US" sz="1200" spc="-1" strike="noStrike">
              <a:latin typeface="Arial"/>
            </a:endParaRPr>
          </a:p>
        </p:txBody>
      </p:sp>
      <p:sp>
        <p:nvSpPr>
          <p:cNvPr id="270" name="CustomShape 8"/>
          <p:cNvSpPr/>
          <p:nvPr/>
        </p:nvSpPr>
        <p:spPr>
          <a:xfrm>
            <a:off x="3571200" y="428688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B</a:t>
            </a:r>
            <a:endParaRPr b="0" lang="en-US" sz="1200" spc="-1" strike="noStrike">
              <a:latin typeface="Arial"/>
            </a:endParaRPr>
          </a:p>
        </p:txBody>
      </p:sp>
      <p:sp>
        <p:nvSpPr>
          <p:cNvPr id="271" name="CustomShape 9"/>
          <p:cNvSpPr/>
          <p:nvPr/>
        </p:nvSpPr>
        <p:spPr>
          <a:xfrm>
            <a:off x="6131520" y="4286880"/>
            <a:ext cx="2270160" cy="228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79448"/>
                </a:solidFill>
                <a:latin typeface="Ubuntu"/>
                <a:ea typeface="Amazon Ember"/>
              </a:rPr>
              <a:t>Availability Zone C</a:t>
            </a:r>
            <a:endParaRPr b="0" lang="en-US" sz="1200" spc="-1" strike="noStrike">
              <a:latin typeface="Arial"/>
            </a:endParaRPr>
          </a:p>
        </p:txBody>
      </p:sp>
      <p:sp>
        <p:nvSpPr>
          <p:cNvPr id="272" name="TextShape 10"/>
          <p:cNvSpPr txBox="1"/>
          <p:nvPr/>
        </p:nvSpPr>
        <p:spPr>
          <a:xfrm>
            <a:off x="579960" y="1383120"/>
            <a:ext cx="2370600" cy="346320"/>
          </a:xfrm>
          <a:prstGeom prst="rect">
            <a:avLst/>
          </a:prstGeom>
          <a:noFill/>
          <a:ln>
            <a:noFill/>
          </a:ln>
        </p:spPr>
        <p:txBody>
          <a:bodyPr lIns="90000" rIns="90000" tIns="45000" bIns="45000"/>
          <a:p>
            <a:r>
              <a:rPr b="0" lang="en-US" sz="1200" spc="-1" strike="noStrike">
                <a:latin typeface="Ubuntu"/>
              </a:rPr>
              <a:t>Ireland Region ( eu-west-1 )</a:t>
            </a:r>
            <a:endParaRPr b="0" lang="en-US" sz="1200" spc="-1" strike="noStrike">
              <a:latin typeface="Arial"/>
            </a:endParaRPr>
          </a:p>
        </p:txBody>
      </p:sp>
      <p:sp>
        <p:nvSpPr>
          <p:cNvPr id="273" name="TextShape 11"/>
          <p:cNvSpPr txBox="1"/>
          <p:nvPr/>
        </p:nvSpPr>
        <p:spPr>
          <a:xfrm>
            <a:off x="1109160" y="1784880"/>
            <a:ext cx="2370600" cy="346320"/>
          </a:xfrm>
          <a:prstGeom prst="rect">
            <a:avLst/>
          </a:prstGeom>
          <a:noFill/>
          <a:ln>
            <a:noFill/>
          </a:ln>
        </p:spPr>
        <p:txBody>
          <a:bodyPr lIns="90000" rIns="90000" tIns="45000" bIns="45000"/>
          <a:p>
            <a:r>
              <a:rPr b="0" lang="en-US" sz="1200" spc="-1" strike="noStrike">
                <a:solidFill>
                  <a:srgbClr val="ce181e"/>
                </a:solidFill>
                <a:latin typeface="Ubuntu"/>
              </a:rPr>
              <a:t>10.0.0.0/16</a:t>
            </a:r>
            <a:endParaRPr b="0" lang="en-US" sz="1200" spc="-1" strike="noStrike">
              <a:latin typeface="Arial"/>
            </a:endParaRPr>
          </a:p>
        </p:txBody>
      </p:sp>
    </p:spTree>
  </p:cSld>
  <p:transition spd="slow">
    <p:push dir="u"/>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14568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2015-01-19T20:17:04Z</dcterms:created>
  <dc:creator>Burak Donbay</dc:creator>
  <dc:description/>
  <dc:language>en-US</dc:language>
  <cp:lastModifiedBy/>
  <dcterms:modified xsi:type="dcterms:W3CDTF">2019-10-08T16:39:28Z</dcterms:modified>
  <cp:revision>541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0x010100F94CB6030E768C4493CD8F2DDA4E1C27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Ekran Gösterisi (16:10)</vt:lpwstr>
  </property>
  <property fmtid="{D5CDD505-2E9C-101B-9397-08002B2CF9AE}" pid="10" name="ScaleCrop">
    <vt:bool>0</vt:bool>
  </property>
  <property fmtid="{D5CDD505-2E9C-101B-9397-08002B2CF9AE}" pid="11" name="ShareDoc">
    <vt:bool>0</vt:bool>
  </property>
  <property fmtid="{D5CDD505-2E9C-101B-9397-08002B2CF9AE}" pid="12" name="Slides">
    <vt:i4>58</vt:i4>
  </property>
</Properties>
</file>