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charts/chart5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charts/chart2.xml" ContentType="application/vnd.openxmlformats-officedocument.drawingml.chart+xml"/>
  <Override PartName="/ppt/charts/chart6.xml" ContentType="application/vnd.openxmlformats-officedocument.drawingml.char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28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312720</c:v>
                </c:pt>
                <c:pt idx="1">
                  <c:v>266655</c:v>
                </c:pt>
                <c:pt idx="2">
                  <c:v>302490</c:v>
                </c:pt>
                <c:pt idx="3">
                  <c:v>275915</c:v>
                </c:pt>
                <c:pt idx="4">
                  <c:v>304915</c:v>
                </c:pt>
                <c:pt idx="5">
                  <c:v>252415</c:v>
                </c:pt>
                <c:pt idx="6">
                  <c:v>357875</c:v>
                </c:pt>
                <c:pt idx="7">
                  <c:v>316265</c:v>
                </c:pt>
                <c:pt idx="8">
                  <c:v>344075</c:v>
                </c:pt>
                <c:pt idx="9">
                  <c:v>358310</c:v>
                </c:pt>
                <c:pt idx="10">
                  <c:v>332765</c:v>
                </c:pt>
                <c:pt idx="11">
                  <c:v>337585</c:v>
                </c:pt>
                <c:pt idx="12">
                  <c:v>315175</c:v>
                </c:pt>
                <c:pt idx="13">
                  <c:v>315055</c:v>
                </c:pt>
                <c:pt idx="14">
                  <c:v>312090</c:v>
                </c:pt>
                <c:pt idx="15">
                  <c:v>301180</c:v>
                </c:pt>
                <c:pt idx="16">
                  <c:v>309690</c:v>
                </c:pt>
                <c:pt idx="17">
                  <c:v>335545</c:v>
                </c:pt>
                <c:pt idx="18">
                  <c:v>258080</c:v>
                </c:pt>
                <c:pt idx="19">
                  <c:v>148600</c:v>
                </c:pt>
                <c:pt idx="20">
                  <c:v>241600</c:v>
                </c:pt>
                <c:pt idx="21">
                  <c:v>249020</c:v>
                </c:pt>
                <c:pt idx="22">
                  <c:v>261330</c:v>
                </c:pt>
                <c:pt idx="23">
                  <c:v>266390</c:v>
                </c:pt>
                <c:pt idx="24">
                  <c:v>242210</c:v>
                </c:pt>
                <c:pt idx="25">
                  <c:v>231800</c:v>
                </c:pt>
                <c:pt idx="26">
                  <c:v>188060</c:v>
                </c:pt>
                <c:pt idx="27">
                  <c:v>243080</c:v>
                </c:pt>
                <c:pt idx="28">
                  <c:v>208110</c:v>
                </c:pt>
                <c:pt idx="29">
                  <c:v>112120</c:v>
                </c:pt>
                <c:pt idx="30">
                  <c:v>241720</c:v>
                </c:pt>
                <c:pt idx="31">
                  <c:v>392150</c:v>
                </c:pt>
                <c:pt idx="32">
                  <c:v>383320</c:v>
                </c:pt>
                <c:pt idx="33">
                  <c:v>371430</c:v>
                </c:pt>
                <c:pt idx="34">
                  <c:v>401450</c:v>
                </c:pt>
                <c:pt idx="35">
                  <c:v>290585</c:v>
                </c:pt>
                <c:pt idx="36">
                  <c:v>310173</c:v>
                </c:pt>
                <c:pt idx="37">
                  <c:v>27604</c:v>
                </c:pt>
                <c:pt idx="38">
                  <c:v>10682</c:v>
                </c:pt>
                <c:pt idx="39">
                  <c:v>31825</c:v>
                </c:pt>
                <c:pt idx="40">
                  <c:v>31715</c:v>
                </c:pt>
                <c:pt idx="41">
                  <c:v>28826</c:v>
                </c:pt>
                <c:pt idx="42">
                  <c:v>26246</c:v>
                </c:pt>
                <c:pt idx="43">
                  <c:v>30640</c:v>
                </c:pt>
                <c:pt idx="44">
                  <c:v>28302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161180</c:v>
                </c:pt>
                <c:pt idx="1">
                  <c:v>167805</c:v>
                </c:pt>
                <c:pt idx="2">
                  <c:v>177115</c:v>
                </c:pt>
                <c:pt idx="3">
                  <c:v>211130</c:v>
                </c:pt>
                <c:pt idx="4">
                  <c:v>215770</c:v>
                </c:pt>
                <c:pt idx="5">
                  <c:v>191975</c:v>
                </c:pt>
                <c:pt idx="6">
                  <c:v>216165</c:v>
                </c:pt>
                <c:pt idx="7">
                  <c:v>224573</c:v>
                </c:pt>
                <c:pt idx="8">
                  <c:v>236439</c:v>
                </c:pt>
                <c:pt idx="9">
                  <c:v>249811</c:v>
                </c:pt>
                <c:pt idx="10">
                  <c:v>285999</c:v>
                </c:pt>
                <c:pt idx="11">
                  <c:v>323362</c:v>
                </c:pt>
                <c:pt idx="12">
                  <c:v>348092</c:v>
                </c:pt>
                <c:pt idx="13">
                  <c:v>391038</c:v>
                </c:pt>
                <c:pt idx="14">
                  <c:v>326818</c:v>
                </c:pt>
                <c:pt idx="15">
                  <c:v>329105</c:v>
                </c:pt>
                <c:pt idx="16">
                  <c:v>290765</c:v>
                </c:pt>
                <c:pt idx="17">
                  <c:v>341550</c:v>
                </c:pt>
                <c:pt idx="18">
                  <c:v>364608</c:v>
                </c:pt>
                <c:pt idx="19">
                  <c:v>474930</c:v>
                </c:pt>
                <c:pt idx="20">
                  <c:v>564625</c:v>
                </c:pt>
                <c:pt idx="21">
                  <c:v>640221</c:v>
                </c:pt>
                <c:pt idx="22">
                  <c:v>624965</c:v>
                </c:pt>
                <c:pt idx="23">
                  <c:v>609125</c:v>
                </c:pt>
                <c:pt idx="24">
                  <c:v>600549</c:v>
                </c:pt>
                <c:pt idx="25">
                  <c:v>531115</c:v>
                </c:pt>
                <c:pt idx="26">
                  <c:v>590562</c:v>
                </c:pt>
                <c:pt idx="27">
                  <c:v>609334</c:v>
                </c:pt>
                <c:pt idx="28">
                  <c:v>671218</c:v>
                </c:pt>
                <c:pt idx="29">
                  <c:v>678180</c:v>
                </c:pt>
                <c:pt idx="30">
                  <c:v>736570</c:v>
                </c:pt>
                <c:pt idx="31">
                  <c:v>809320</c:v>
                </c:pt>
                <c:pt idx="32">
                  <c:v>849220</c:v>
                </c:pt>
                <c:pt idx="33">
                  <c:v>863620</c:v>
                </c:pt>
                <c:pt idx="34">
                  <c:v>866170</c:v>
                </c:pt>
                <c:pt idx="35">
                  <c:v>938662</c:v>
                </c:pt>
                <c:pt idx="36">
                  <c:v>862236</c:v>
                </c:pt>
                <c:pt idx="37">
                  <c:v>201881</c:v>
                </c:pt>
                <c:pt idx="38">
                  <c:v>257873</c:v>
                </c:pt>
                <c:pt idx="39">
                  <c:v>240292</c:v>
                </c:pt>
                <c:pt idx="40">
                  <c:v>224105</c:v>
                </c:pt>
                <c:pt idx="41">
                  <c:v>250090</c:v>
                </c:pt>
                <c:pt idx="42">
                  <c:v>224981</c:v>
                </c:pt>
                <c:pt idx="43">
                  <c:v>210152</c:v>
                </c:pt>
                <c:pt idx="44">
                  <c:v>221080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Pt>
            <c:idx val="25"/>
            <c:invertIfNegative val="0"/>
            <c:spPr>
              <a:solidFill>
                <a:srgbClr val="579d1c"/>
              </a:solidFill>
              <a:ln>
                <a:noFill/>
              </a:ln>
            </c:spPr>
          </c:dPt>
          <c:dLbls>
            <c:numFmt formatCode="General" sourceLinked="1"/>
            <c:dLbl>
              <c:idx val="25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668225</c:v>
                </c:pt>
                <c:pt idx="1">
                  <c:v>686040</c:v>
                </c:pt>
                <c:pt idx="2">
                  <c:v>622465</c:v>
                </c:pt>
                <c:pt idx="3">
                  <c:v>604730</c:v>
                </c:pt>
                <c:pt idx="4">
                  <c:v>503630</c:v>
                </c:pt>
                <c:pt idx="5">
                  <c:v>343070</c:v>
                </c:pt>
                <c:pt idx="6">
                  <c:v>350630</c:v>
                </c:pt>
                <c:pt idx="7">
                  <c:v>523270</c:v>
                </c:pt>
                <c:pt idx="8">
                  <c:v>566686</c:v>
                </c:pt>
                <c:pt idx="9">
                  <c:v>628470</c:v>
                </c:pt>
                <c:pt idx="10">
                  <c:v>452640</c:v>
                </c:pt>
                <c:pt idx="11">
                  <c:v>424715</c:v>
                </c:pt>
                <c:pt idx="12">
                  <c:v>425560</c:v>
                </c:pt>
                <c:pt idx="13">
                  <c:v>437190</c:v>
                </c:pt>
                <c:pt idx="14">
                  <c:v>510765</c:v>
                </c:pt>
                <c:pt idx="15">
                  <c:v>429457</c:v>
                </c:pt>
                <c:pt idx="16">
                  <c:v>382680</c:v>
                </c:pt>
                <c:pt idx="17">
                  <c:v>178385</c:v>
                </c:pt>
                <c:pt idx="18">
                  <c:v>323210</c:v>
                </c:pt>
                <c:pt idx="19">
                  <c:v>385010</c:v>
                </c:pt>
                <c:pt idx="20">
                  <c:v>338860</c:v>
                </c:pt>
                <c:pt idx="21">
                  <c:v>387890</c:v>
                </c:pt>
                <c:pt idx="22">
                  <c:v>307840</c:v>
                </c:pt>
                <c:pt idx="23">
                  <c:v>359000</c:v>
                </c:pt>
                <c:pt idx="24">
                  <c:v>264790</c:v>
                </c:pt>
                <c:pt idx="25">
                  <c:v>322370</c:v>
                </c:pt>
                <c:pt idx="26">
                  <c:v>366020</c:v>
                </c:pt>
                <c:pt idx="27">
                  <c:v>242180</c:v>
                </c:pt>
                <c:pt idx="28">
                  <c:v>210530</c:v>
                </c:pt>
                <c:pt idx="29">
                  <c:v>217370</c:v>
                </c:pt>
                <c:pt idx="30">
                  <c:v>218610</c:v>
                </c:pt>
                <c:pt idx="31">
                  <c:v>218610</c:v>
                </c:pt>
                <c:pt idx="32">
                  <c:v>193850</c:v>
                </c:pt>
                <c:pt idx="33">
                  <c:v>29776</c:v>
                </c:pt>
                <c:pt idx="34">
                  <c:v>45835</c:v>
                </c:pt>
                <c:pt idx="35">
                  <c:v>45630</c:v>
                </c:pt>
                <c:pt idx="36">
                  <c:v>29825</c:v>
                </c:pt>
                <c:pt idx="37">
                  <c:v>55858</c:v>
                </c:pt>
                <c:pt idx="38">
                  <c:v>63147</c:v>
                </c:pt>
                <c:pt idx="39">
                  <c:v>67453</c:v>
                </c:pt>
                <c:pt idx="40">
                  <c:v>58982</c:v>
                </c:pt>
                <c:pt idx="41">
                  <c:v>57230</c:v>
                </c:pt>
                <c:pt idx="42">
                  <c:v>52200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268925</c:v>
                </c:pt>
                <c:pt idx="1">
                  <c:v>267515</c:v>
                </c:pt>
                <c:pt idx="2">
                  <c:v>266550</c:v>
                </c:pt>
                <c:pt idx="3">
                  <c:v>259070</c:v>
                </c:pt>
                <c:pt idx="4">
                  <c:v>250920</c:v>
                </c:pt>
                <c:pt idx="5">
                  <c:v>217475</c:v>
                </c:pt>
                <c:pt idx="6">
                  <c:v>236940</c:v>
                </c:pt>
                <c:pt idx="7">
                  <c:v>218920</c:v>
                </c:pt>
                <c:pt idx="8">
                  <c:v>253945</c:v>
                </c:pt>
                <c:pt idx="9">
                  <c:v>252570</c:v>
                </c:pt>
                <c:pt idx="10">
                  <c:v>277002</c:v>
                </c:pt>
                <c:pt idx="11">
                  <c:v>287020</c:v>
                </c:pt>
                <c:pt idx="12">
                  <c:v>290870</c:v>
                </c:pt>
                <c:pt idx="13">
                  <c:v>296792</c:v>
                </c:pt>
                <c:pt idx="14">
                  <c:v>288087</c:v>
                </c:pt>
                <c:pt idx="15">
                  <c:v>258555</c:v>
                </c:pt>
                <c:pt idx="16">
                  <c:v>248270</c:v>
                </c:pt>
                <c:pt idx="17">
                  <c:v>255505</c:v>
                </c:pt>
                <c:pt idx="18">
                  <c:v>349065</c:v>
                </c:pt>
                <c:pt idx="19">
                  <c:v>247887</c:v>
                </c:pt>
                <c:pt idx="20">
                  <c:v>197120</c:v>
                </c:pt>
                <c:pt idx="21">
                  <c:v>267445</c:v>
                </c:pt>
                <c:pt idx="22">
                  <c:v>432780</c:v>
                </c:pt>
                <c:pt idx="23">
                  <c:v>467145</c:v>
                </c:pt>
                <c:pt idx="24">
                  <c:v>528360</c:v>
                </c:pt>
                <c:pt idx="25">
                  <c:v>528360</c:v>
                </c:pt>
                <c:pt idx="26">
                  <c:v>571065</c:v>
                </c:pt>
                <c:pt idx="27">
                  <c:v>582285</c:v>
                </c:pt>
                <c:pt idx="28">
                  <c:v>581285</c:v>
                </c:pt>
                <c:pt idx="29">
                  <c:v>547600</c:v>
                </c:pt>
                <c:pt idx="30">
                  <c:v>694510</c:v>
                </c:pt>
                <c:pt idx="31">
                  <c:v>833190</c:v>
                </c:pt>
                <c:pt idx="32">
                  <c:v>811225</c:v>
                </c:pt>
                <c:pt idx="33">
                  <c:v>824560</c:v>
                </c:pt>
                <c:pt idx="34">
                  <c:v>20966</c:v>
                </c:pt>
                <c:pt idx="35">
                  <c:v>20966</c:v>
                </c:pt>
                <c:pt idx="36">
                  <c:v>28087</c:v>
                </c:pt>
                <c:pt idx="37">
                  <c:v>35097</c:v>
                </c:pt>
                <c:pt idx="38">
                  <c:v>33679</c:v>
                </c:pt>
                <c:pt idx="39">
                  <c:v>42224</c:v>
                </c:pt>
                <c:pt idx="40">
                  <c:v>49029</c:v>
                </c:pt>
                <c:pt idx="41">
                  <c:v>45670</c:v>
                </c:pt>
                <c:pt idx="42">
                  <c:v>41564</c:v>
                </c:pt>
                <c:pt idx="43">
                  <c:v>40571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5240</c:v>
                </c:pt>
                <c:pt idx="1">
                  <c:v>5540</c:v>
                </c:pt>
                <c:pt idx="2">
                  <c:v>5265</c:v>
                </c:pt>
                <c:pt idx="3">
                  <c:v>4832</c:v>
                </c:pt>
                <c:pt idx="4">
                  <c:v>4248</c:v>
                </c:pt>
                <c:pt idx="5">
                  <c:v>4080</c:v>
                </c:pt>
                <c:pt idx="6">
                  <c:v>5367</c:v>
                </c:pt>
                <c:pt idx="7">
                  <c:v>10734</c:v>
                </c:pt>
                <c:pt idx="8">
                  <c:v>14082</c:v>
                </c:pt>
                <c:pt idx="9">
                  <c:v>10734</c:v>
                </c:pt>
                <c:pt idx="10">
                  <c:v>14082</c:v>
                </c:pt>
                <c:pt idx="11">
                  <c:v>31320</c:v>
                </c:pt>
                <c:pt idx="12">
                  <c:v>37560</c:v>
                </c:pt>
                <c:pt idx="13">
                  <c:v>46420</c:v>
                </c:pt>
                <c:pt idx="14">
                  <c:v>49680</c:v>
                </c:pt>
                <c:pt idx="15">
                  <c:v>77940</c:v>
                </c:pt>
                <c:pt idx="16">
                  <c:v>75475</c:v>
                </c:pt>
                <c:pt idx="17">
                  <c:v>51555</c:v>
                </c:pt>
                <c:pt idx="18">
                  <c:v>64080</c:v>
                </c:pt>
                <c:pt idx="19">
                  <c:v>51550</c:v>
                </c:pt>
                <c:pt idx="20">
                  <c:v>48360</c:v>
                </c:pt>
                <c:pt idx="21">
                  <c:v>50230</c:v>
                </c:pt>
                <c:pt idx="22">
                  <c:v>61290</c:v>
                </c:pt>
                <c:pt idx="23">
                  <c:v>57410</c:v>
                </c:pt>
                <c:pt idx="24">
                  <c:v>57660</c:v>
                </c:pt>
                <c:pt idx="25">
                  <c:v>59920</c:v>
                </c:pt>
                <c:pt idx="26">
                  <c:v>69240</c:v>
                </c:pt>
                <c:pt idx="27">
                  <c:v>71440</c:v>
                </c:pt>
                <c:pt idx="28">
                  <c:v>84850</c:v>
                </c:pt>
                <c:pt idx="29">
                  <c:v>88080</c:v>
                </c:pt>
                <c:pt idx="30">
                  <c:v>82530</c:v>
                </c:pt>
                <c:pt idx="31">
                  <c:v>72300</c:v>
                </c:pt>
                <c:pt idx="32">
                  <c:v>75290</c:v>
                </c:pt>
                <c:pt idx="33">
                  <c:v>62080</c:v>
                </c:pt>
                <c:pt idx="34">
                  <c:v>5935</c:v>
                </c:pt>
                <c:pt idx="35">
                  <c:v>4642</c:v>
                </c:pt>
                <c:pt idx="36">
                  <c:v>1921</c:v>
                </c:pt>
                <c:pt idx="37">
                  <c:v>1126</c:v>
                </c:pt>
                <c:pt idx="38">
                  <c:v>1129</c:v>
                </c:pt>
                <c:pt idx="39">
                  <c:v>2306</c:v>
                </c:pt>
                <c:pt idx="40">
                  <c:v>710</c:v>
                </c:pt>
                <c:pt idx="41">
                  <c:v>1254</c:v>
                </c:pt>
                <c:pt idx="42">
                  <c:v>565</c:v>
                </c:pt>
                <c:pt idx="43">
                  <c:v>513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185035</c:v>
                </c:pt>
                <c:pt idx="1">
                  <c:v>145300</c:v>
                </c:pt>
                <c:pt idx="2">
                  <c:v>150285</c:v>
                </c:pt>
                <c:pt idx="3">
                  <c:v>104565</c:v>
                </c:pt>
                <c:pt idx="4">
                  <c:v>138340</c:v>
                </c:pt>
                <c:pt idx="5">
                  <c:v>154415</c:v>
                </c:pt>
                <c:pt idx="6">
                  <c:v>152100</c:v>
                </c:pt>
                <c:pt idx="7">
                  <c:v>154110</c:v>
                </c:pt>
                <c:pt idx="8">
                  <c:v>162935</c:v>
                </c:pt>
                <c:pt idx="9">
                  <c:v>160060</c:v>
                </c:pt>
                <c:pt idx="10">
                  <c:v>149470</c:v>
                </c:pt>
                <c:pt idx="11">
                  <c:v>162670</c:v>
                </c:pt>
                <c:pt idx="12">
                  <c:v>179105</c:v>
                </c:pt>
                <c:pt idx="13">
                  <c:v>181500</c:v>
                </c:pt>
                <c:pt idx="14">
                  <c:v>192720</c:v>
                </c:pt>
                <c:pt idx="15">
                  <c:v>159694</c:v>
                </c:pt>
                <c:pt idx="16">
                  <c:v>123688</c:v>
                </c:pt>
                <c:pt idx="17">
                  <c:v>143855</c:v>
                </c:pt>
                <c:pt idx="18">
                  <c:v>35201</c:v>
                </c:pt>
                <c:pt idx="19">
                  <c:v>108760</c:v>
                </c:pt>
                <c:pt idx="20">
                  <c:v>109475</c:v>
                </c:pt>
                <c:pt idx="21">
                  <c:v>89550</c:v>
                </c:pt>
                <c:pt idx="22">
                  <c:v>73170</c:v>
                </c:pt>
                <c:pt idx="23">
                  <c:v>73170</c:v>
                </c:pt>
                <c:pt idx="24">
                  <c:v>61690</c:v>
                </c:pt>
                <c:pt idx="25">
                  <c:v>55010</c:v>
                </c:pt>
                <c:pt idx="26">
                  <c:v>8120</c:v>
                </c:pt>
                <c:pt idx="27">
                  <c:v>49120</c:v>
                </c:pt>
                <c:pt idx="28">
                  <c:v>45980</c:v>
                </c:pt>
                <c:pt idx="29">
                  <c:v>37360</c:v>
                </c:pt>
                <c:pt idx="30">
                  <c:v>40990</c:v>
                </c:pt>
                <c:pt idx="31">
                  <c:v>44170</c:v>
                </c:pt>
                <c:pt idx="32">
                  <c:v>48540</c:v>
                </c:pt>
                <c:pt idx="33">
                  <c:v>42490</c:v>
                </c:pt>
                <c:pt idx="34">
                  <c:v>46340</c:v>
                </c:pt>
                <c:pt idx="35">
                  <c:v>22780</c:v>
                </c:pt>
                <c:pt idx="36">
                  <c:v>17518</c:v>
                </c:pt>
                <c:pt idx="37">
                  <c:v>1365</c:v>
                </c:pt>
                <c:pt idx="38">
                  <c:v>886</c:v>
                </c:pt>
                <c:pt idx="39">
                  <c:v>1644</c:v>
                </c:pt>
                <c:pt idx="40">
                  <c:v>1491</c:v>
                </c:pt>
                <c:pt idx="41">
                  <c:v>1005</c:v>
                </c:pt>
                <c:pt idx="42">
                  <c:v>1021</c:v>
                </c:pt>
                <c:pt idx="43">
                  <c:v>828</c:v>
                </c:pt>
                <c:pt idx="44">
                  <c:v>1043</c:v>
                </c:pt>
              </c:numCache>
            </c:numRef>
          </c:val>
        </c:ser>
        <c:gapWidth val="100"/>
        <c:overlap val="0"/>
        <c:axId val="70155809"/>
        <c:axId val="30740122"/>
      </c:barChart>
      <c:catAx>
        <c:axId val="7015580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28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1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0740122"/>
        <c:crosses val="autoZero"/>
        <c:auto val="1"/>
        <c:lblAlgn val="ctr"/>
        <c:lblOffset val="100"/>
      </c:catAx>
      <c:valAx>
        <c:axId val="3074012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28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1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Crop Yield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0155809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32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1" sz="2000" spc="-1" strike="noStrike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5"/>
                <c:pt idx="0">
                  <c:v>Support Vector Regressor</c:v>
                </c:pt>
                <c:pt idx="1">
                  <c:v>Random Forest</c:v>
                </c:pt>
                <c:pt idx="2">
                  <c:v>K-Nearest Neighbor</c:v>
                </c:pt>
                <c:pt idx="3">
                  <c:v>Decision Tree</c:v>
                </c:pt>
                <c:pt idx="4">
                  <c:v>Artificial Neural Network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0.91</c:v>
                </c:pt>
                <c:pt idx="1">
                  <c:v>0.97</c:v>
                </c:pt>
                <c:pt idx="2">
                  <c:v>0.93</c:v>
                </c:pt>
                <c:pt idx="3">
                  <c:v>0.95</c:v>
                </c:pt>
                <c:pt idx="4">
                  <c:v>0.96</c:v>
                </c:pt>
              </c:numCache>
            </c:numRef>
          </c:val>
        </c:ser>
        <c:gapWidth val="100"/>
        <c:overlap val="0"/>
        <c:axId val="55529934"/>
        <c:axId val="41084113"/>
      </c:barChart>
      <c:catAx>
        <c:axId val="5552993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2000" spc="-1" strike="noStrike">
                <a:latin typeface="Arial"/>
              </a:defRPr>
            </a:pPr>
          </a:p>
        </c:txPr>
        <c:crossAx val="41084113"/>
        <c:crossesAt val="0"/>
        <c:auto val="1"/>
        <c:lblAlgn val="ctr"/>
        <c:lblOffset val="100"/>
      </c:catAx>
      <c:valAx>
        <c:axId val="4108411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55529934"/>
        <c:crosses val="autoZero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32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765390</c:v>
                </c:pt>
                <c:pt idx="1">
                  <c:v>674300</c:v>
                </c:pt>
                <c:pt idx="2">
                  <c:v>682250</c:v>
                </c:pt>
                <c:pt idx="3">
                  <c:v>737720</c:v>
                </c:pt>
                <c:pt idx="4">
                  <c:v>726700</c:v>
                </c:pt>
                <c:pt idx="5">
                  <c:v>693315</c:v>
                </c:pt>
                <c:pt idx="6">
                  <c:v>703365</c:v>
                </c:pt>
                <c:pt idx="7">
                  <c:v>730900</c:v>
                </c:pt>
                <c:pt idx="8">
                  <c:v>711320</c:v>
                </c:pt>
                <c:pt idx="9">
                  <c:v>734595</c:v>
                </c:pt>
                <c:pt idx="10">
                  <c:v>696170</c:v>
                </c:pt>
                <c:pt idx="11">
                  <c:v>655420</c:v>
                </c:pt>
                <c:pt idx="12">
                  <c:v>652610</c:v>
                </c:pt>
                <c:pt idx="13">
                  <c:v>650250</c:v>
                </c:pt>
                <c:pt idx="14">
                  <c:v>648480</c:v>
                </c:pt>
                <c:pt idx="15">
                  <c:v>634450</c:v>
                </c:pt>
                <c:pt idx="16">
                  <c:v>621540</c:v>
                </c:pt>
                <c:pt idx="17">
                  <c:v>695215</c:v>
                </c:pt>
                <c:pt idx="18">
                  <c:v>573270</c:v>
                </c:pt>
                <c:pt idx="19">
                  <c:v>367715</c:v>
                </c:pt>
                <c:pt idx="20">
                  <c:v>430280</c:v>
                </c:pt>
                <c:pt idx="21">
                  <c:v>479930</c:v>
                </c:pt>
                <c:pt idx="22">
                  <c:v>488070</c:v>
                </c:pt>
                <c:pt idx="23">
                  <c:v>489450</c:v>
                </c:pt>
                <c:pt idx="24">
                  <c:v>457690</c:v>
                </c:pt>
                <c:pt idx="25">
                  <c:v>451350</c:v>
                </c:pt>
                <c:pt idx="26">
                  <c:v>405740</c:v>
                </c:pt>
                <c:pt idx="27">
                  <c:v>426630</c:v>
                </c:pt>
                <c:pt idx="28">
                  <c:v>393290</c:v>
                </c:pt>
                <c:pt idx="29">
                  <c:v>277420</c:v>
                </c:pt>
                <c:pt idx="30">
                  <c:v>426970</c:v>
                </c:pt>
                <c:pt idx="31">
                  <c:v>491320</c:v>
                </c:pt>
                <c:pt idx="32">
                  <c:v>502040</c:v>
                </c:pt>
                <c:pt idx="33">
                  <c:v>473940</c:v>
                </c:pt>
                <c:pt idx="34">
                  <c:v>464760</c:v>
                </c:pt>
                <c:pt idx="35">
                  <c:v>444055</c:v>
                </c:pt>
                <c:pt idx="36">
                  <c:v>430452</c:v>
                </c:pt>
                <c:pt idx="37">
                  <c:v>44170</c:v>
                </c:pt>
                <c:pt idx="38">
                  <c:v>18330</c:v>
                </c:pt>
                <c:pt idx="39">
                  <c:v>39990</c:v>
                </c:pt>
                <c:pt idx="40">
                  <c:v>50121</c:v>
                </c:pt>
                <c:pt idx="41">
                  <c:v>44927</c:v>
                </c:pt>
                <c:pt idx="42">
                  <c:v>39280</c:v>
                </c:pt>
                <c:pt idx="43">
                  <c:v>47145</c:v>
                </c:pt>
                <c:pt idx="44">
                  <c:v>39810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178455</c:v>
                </c:pt>
                <c:pt idx="1">
                  <c:v>179600</c:v>
                </c:pt>
                <c:pt idx="2">
                  <c:v>186300</c:v>
                </c:pt>
                <c:pt idx="3">
                  <c:v>206735</c:v>
                </c:pt>
                <c:pt idx="4">
                  <c:v>205780</c:v>
                </c:pt>
                <c:pt idx="5">
                  <c:v>240985</c:v>
                </c:pt>
                <c:pt idx="6">
                  <c:v>231935</c:v>
                </c:pt>
                <c:pt idx="7">
                  <c:v>233740</c:v>
                </c:pt>
                <c:pt idx="8">
                  <c:v>238700</c:v>
                </c:pt>
                <c:pt idx="9">
                  <c:v>254850</c:v>
                </c:pt>
                <c:pt idx="10">
                  <c:v>255180</c:v>
                </c:pt>
                <c:pt idx="11">
                  <c:v>260075</c:v>
                </c:pt>
                <c:pt idx="12">
                  <c:v>283635</c:v>
                </c:pt>
                <c:pt idx="13">
                  <c:v>319215</c:v>
                </c:pt>
                <c:pt idx="14">
                  <c:v>269945</c:v>
                </c:pt>
                <c:pt idx="15">
                  <c:v>273800</c:v>
                </c:pt>
                <c:pt idx="16">
                  <c:v>241085</c:v>
                </c:pt>
                <c:pt idx="17">
                  <c:v>261495</c:v>
                </c:pt>
                <c:pt idx="18">
                  <c:v>345988</c:v>
                </c:pt>
                <c:pt idx="19">
                  <c:v>440640</c:v>
                </c:pt>
                <c:pt idx="20">
                  <c:v>482740</c:v>
                </c:pt>
                <c:pt idx="21">
                  <c:v>499730</c:v>
                </c:pt>
                <c:pt idx="22">
                  <c:v>485920</c:v>
                </c:pt>
                <c:pt idx="23">
                  <c:v>502710</c:v>
                </c:pt>
                <c:pt idx="24">
                  <c:v>487660</c:v>
                </c:pt>
                <c:pt idx="25">
                  <c:v>464590</c:v>
                </c:pt>
                <c:pt idx="26">
                  <c:v>477460</c:v>
                </c:pt>
                <c:pt idx="27">
                  <c:v>483470</c:v>
                </c:pt>
                <c:pt idx="28">
                  <c:v>497840</c:v>
                </c:pt>
                <c:pt idx="29">
                  <c:v>504440</c:v>
                </c:pt>
                <c:pt idx="30">
                  <c:v>573180</c:v>
                </c:pt>
                <c:pt idx="31">
                  <c:v>583020</c:v>
                </c:pt>
                <c:pt idx="32">
                  <c:v>585640</c:v>
                </c:pt>
                <c:pt idx="33">
                  <c:v>604270</c:v>
                </c:pt>
                <c:pt idx="34">
                  <c:v>597900</c:v>
                </c:pt>
                <c:pt idx="35">
                  <c:v>608500</c:v>
                </c:pt>
                <c:pt idx="36">
                  <c:v>597595</c:v>
                </c:pt>
                <c:pt idx="37">
                  <c:v>119520</c:v>
                </c:pt>
                <c:pt idx="38">
                  <c:v>130385</c:v>
                </c:pt>
                <c:pt idx="39">
                  <c:v>126004</c:v>
                </c:pt>
                <c:pt idx="40">
                  <c:v>124904</c:v>
                </c:pt>
                <c:pt idx="41">
                  <c:v>126255</c:v>
                </c:pt>
                <c:pt idx="42">
                  <c:v>120156</c:v>
                </c:pt>
                <c:pt idx="43">
                  <c:v>117168</c:v>
                </c:pt>
                <c:pt idx="44">
                  <c:v>116425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216925</c:v>
                </c:pt>
                <c:pt idx="1">
                  <c:v>194695</c:v>
                </c:pt>
                <c:pt idx="2">
                  <c:v>192590</c:v>
                </c:pt>
                <c:pt idx="3">
                  <c:v>187440</c:v>
                </c:pt>
                <c:pt idx="4">
                  <c:v>175200</c:v>
                </c:pt>
                <c:pt idx="5">
                  <c:v>125570</c:v>
                </c:pt>
                <c:pt idx="6">
                  <c:v>95395</c:v>
                </c:pt>
                <c:pt idx="7">
                  <c:v>140460</c:v>
                </c:pt>
                <c:pt idx="8">
                  <c:v>153155</c:v>
                </c:pt>
                <c:pt idx="9">
                  <c:v>167250</c:v>
                </c:pt>
                <c:pt idx="10">
                  <c:v>128770</c:v>
                </c:pt>
                <c:pt idx="11">
                  <c:v>121630</c:v>
                </c:pt>
                <c:pt idx="12">
                  <c:v>116205</c:v>
                </c:pt>
                <c:pt idx="13">
                  <c:v>131390</c:v>
                </c:pt>
                <c:pt idx="14">
                  <c:v>144651</c:v>
                </c:pt>
                <c:pt idx="15">
                  <c:v>122693</c:v>
                </c:pt>
                <c:pt idx="16">
                  <c:v>111195</c:v>
                </c:pt>
                <c:pt idx="17">
                  <c:v>119975</c:v>
                </c:pt>
                <c:pt idx="18">
                  <c:v>101320</c:v>
                </c:pt>
                <c:pt idx="19">
                  <c:v>106650</c:v>
                </c:pt>
                <c:pt idx="20">
                  <c:v>104910</c:v>
                </c:pt>
                <c:pt idx="21">
                  <c:v>100750</c:v>
                </c:pt>
                <c:pt idx="22">
                  <c:v>86960</c:v>
                </c:pt>
                <c:pt idx="23">
                  <c:v>101000</c:v>
                </c:pt>
                <c:pt idx="24">
                  <c:v>79280</c:v>
                </c:pt>
                <c:pt idx="25">
                  <c:v>84390</c:v>
                </c:pt>
                <c:pt idx="26">
                  <c:v>94820</c:v>
                </c:pt>
                <c:pt idx="27">
                  <c:v>70400</c:v>
                </c:pt>
                <c:pt idx="28">
                  <c:v>60150</c:v>
                </c:pt>
                <c:pt idx="29">
                  <c:v>63190</c:v>
                </c:pt>
                <c:pt idx="30">
                  <c:v>62570</c:v>
                </c:pt>
                <c:pt idx="31">
                  <c:v>63550</c:v>
                </c:pt>
                <c:pt idx="32">
                  <c:v>58920</c:v>
                </c:pt>
                <c:pt idx="33">
                  <c:v>9605</c:v>
                </c:pt>
                <c:pt idx="34">
                  <c:v>10370</c:v>
                </c:pt>
                <c:pt idx="35">
                  <c:v>11700</c:v>
                </c:pt>
                <c:pt idx="36">
                  <c:v>8670</c:v>
                </c:pt>
                <c:pt idx="37">
                  <c:v>13895</c:v>
                </c:pt>
                <c:pt idx="38">
                  <c:v>14450</c:v>
                </c:pt>
                <c:pt idx="39">
                  <c:v>16137</c:v>
                </c:pt>
                <c:pt idx="40">
                  <c:v>15320</c:v>
                </c:pt>
                <c:pt idx="41">
                  <c:v>14096</c:v>
                </c:pt>
                <c:pt idx="42">
                  <c:v>13773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38940</c:v>
                </c:pt>
                <c:pt idx="1">
                  <c:v>391005</c:v>
                </c:pt>
                <c:pt idx="2">
                  <c:v>40650</c:v>
                </c:pt>
                <c:pt idx="3">
                  <c:v>40300</c:v>
                </c:pt>
                <c:pt idx="4">
                  <c:v>40180</c:v>
                </c:pt>
                <c:pt idx="5">
                  <c:v>36860</c:v>
                </c:pt>
                <c:pt idx="6">
                  <c:v>43000</c:v>
                </c:pt>
                <c:pt idx="7">
                  <c:v>37135</c:v>
                </c:pt>
                <c:pt idx="8">
                  <c:v>42100</c:v>
                </c:pt>
                <c:pt idx="9">
                  <c:v>44215</c:v>
                </c:pt>
                <c:pt idx="10">
                  <c:v>48000</c:v>
                </c:pt>
                <c:pt idx="11">
                  <c:v>48640</c:v>
                </c:pt>
                <c:pt idx="12">
                  <c:v>48790</c:v>
                </c:pt>
                <c:pt idx="13">
                  <c:v>48815</c:v>
                </c:pt>
                <c:pt idx="14">
                  <c:v>48305</c:v>
                </c:pt>
                <c:pt idx="15">
                  <c:v>47475</c:v>
                </c:pt>
                <c:pt idx="16">
                  <c:v>45740</c:v>
                </c:pt>
                <c:pt idx="17">
                  <c:v>45500</c:v>
                </c:pt>
                <c:pt idx="18">
                  <c:v>60970</c:v>
                </c:pt>
                <c:pt idx="19">
                  <c:v>37182</c:v>
                </c:pt>
                <c:pt idx="20">
                  <c:v>39750</c:v>
                </c:pt>
                <c:pt idx="21">
                  <c:v>41345</c:v>
                </c:pt>
                <c:pt idx="22">
                  <c:v>53760</c:v>
                </c:pt>
                <c:pt idx="23">
                  <c:v>60140</c:v>
                </c:pt>
                <c:pt idx="24">
                  <c:v>65850</c:v>
                </c:pt>
                <c:pt idx="25">
                  <c:v>65850</c:v>
                </c:pt>
                <c:pt idx="26">
                  <c:v>66340</c:v>
                </c:pt>
                <c:pt idx="27">
                  <c:v>68365</c:v>
                </c:pt>
                <c:pt idx="28">
                  <c:v>68340</c:v>
                </c:pt>
                <c:pt idx="29">
                  <c:v>79665</c:v>
                </c:pt>
                <c:pt idx="30">
                  <c:v>81345</c:v>
                </c:pt>
                <c:pt idx="31">
                  <c:v>80630</c:v>
                </c:pt>
                <c:pt idx="32">
                  <c:v>80735</c:v>
                </c:pt>
                <c:pt idx="33">
                  <c:v>80235</c:v>
                </c:pt>
                <c:pt idx="34">
                  <c:v>3884</c:v>
                </c:pt>
                <c:pt idx="35">
                  <c:v>3884</c:v>
                </c:pt>
                <c:pt idx="36">
                  <c:v>4290</c:v>
                </c:pt>
                <c:pt idx="37">
                  <c:v>4360</c:v>
                </c:pt>
                <c:pt idx="38">
                  <c:v>3950</c:v>
                </c:pt>
                <c:pt idx="39">
                  <c:v>6375</c:v>
                </c:pt>
                <c:pt idx="40">
                  <c:v>6322</c:v>
                </c:pt>
                <c:pt idx="41">
                  <c:v>5908</c:v>
                </c:pt>
                <c:pt idx="42">
                  <c:v>5183</c:v>
                </c:pt>
                <c:pt idx="43">
                  <c:v>5228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15570</c:v>
                </c:pt>
                <c:pt idx="1">
                  <c:v>15700</c:v>
                </c:pt>
                <c:pt idx="2">
                  <c:v>15650</c:v>
                </c:pt>
                <c:pt idx="3">
                  <c:v>14650</c:v>
                </c:pt>
                <c:pt idx="4">
                  <c:v>13550</c:v>
                </c:pt>
                <c:pt idx="5">
                  <c:v>13850</c:v>
                </c:pt>
                <c:pt idx="6">
                  <c:v>12980</c:v>
                </c:pt>
                <c:pt idx="7">
                  <c:v>19220</c:v>
                </c:pt>
                <c:pt idx="8">
                  <c:v>22300</c:v>
                </c:pt>
                <c:pt idx="9">
                  <c:v>19220</c:v>
                </c:pt>
                <c:pt idx="10">
                  <c:v>22300</c:v>
                </c:pt>
                <c:pt idx="11">
                  <c:v>48810</c:v>
                </c:pt>
                <c:pt idx="12">
                  <c:v>56805</c:v>
                </c:pt>
                <c:pt idx="13">
                  <c:v>59690</c:v>
                </c:pt>
                <c:pt idx="14">
                  <c:v>59945</c:v>
                </c:pt>
                <c:pt idx="15">
                  <c:v>92890</c:v>
                </c:pt>
                <c:pt idx="16">
                  <c:v>98255</c:v>
                </c:pt>
                <c:pt idx="17">
                  <c:v>94205</c:v>
                </c:pt>
                <c:pt idx="18">
                  <c:v>91910</c:v>
                </c:pt>
                <c:pt idx="19">
                  <c:v>75720</c:v>
                </c:pt>
                <c:pt idx="20">
                  <c:v>79510</c:v>
                </c:pt>
                <c:pt idx="21">
                  <c:v>79530</c:v>
                </c:pt>
                <c:pt idx="22">
                  <c:v>76450</c:v>
                </c:pt>
                <c:pt idx="23">
                  <c:v>79740</c:v>
                </c:pt>
                <c:pt idx="24">
                  <c:v>77320</c:v>
                </c:pt>
                <c:pt idx="25">
                  <c:v>80430</c:v>
                </c:pt>
                <c:pt idx="26">
                  <c:v>84420</c:v>
                </c:pt>
                <c:pt idx="27">
                  <c:v>89640</c:v>
                </c:pt>
                <c:pt idx="28">
                  <c:v>97810</c:v>
                </c:pt>
                <c:pt idx="29">
                  <c:v>105630</c:v>
                </c:pt>
                <c:pt idx="30">
                  <c:v>102700</c:v>
                </c:pt>
                <c:pt idx="31">
                  <c:v>92760</c:v>
                </c:pt>
                <c:pt idx="32">
                  <c:v>97730</c:v>
                </c:pt>
                <c:pt idx="33">
                  <c:v>82130</c:v>
                </c:pt>
                <c:pt idx="34">
                  <c:v>8367</c:v>
                </c:pt>
                <c:pt idx="35">
                  <c:v>6549</c:v>
                </c:pt>
                <c:pt idx="36">
                  <c:v>3221</c:v>
                </c:pt>
                <c:pt idx="37">
                  <c:v>1990</c:v>
                </c:pt>
                <c:pt idx="38">
                  <c:v>1895</c:v>
                </c:pt>
                <c:pt idx="39">
                  <c:v>2805</c:v>
                </c:pt>
                <c:pt idx="40">
                  <c:v>1517</c:v>
                </c:pt>
                <c:pt idx="41">
                  <c:v>866</c:v>
                </c:pt>
                <c:pt idx="42">
                  <c:v>715</c:v>
                </c:pt>
                <c:pt idx="43">
                  <c:v>586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499125</c:v>
                </c:pt>
                <c:pt idx="1">
                  <c:v>400750</c:v>
                </c:pt>
                <c:pt idx="2">
                  <c:v>406315</c:v>
                </c:pt>
                <c:pt idx="3">
                  <c:v>360745</c:v>
                </c:pt>
                <c:pt idx="4">
                  <c:v>385775</c:v>
                </c:pt>
                <c:pt idx="5">
                  <c:v>428705</c:v>
                </c:pt>
                <c:pt idx="6">
                  <c:v>414945</c:v>
                </c:pt>
                <c:pt idx="7">
                  <c:v>406025</c:v>
                </c:pt>
                <c:pt idx="8">
                  <c:v>394620</c:v>
                </c:pt>
                <c:pt idx="9">
                  <c:v>380420</c:v>
                </c:pt>
                <c:pt idx="10">
                  <c:v>376830</c:v>
                </c:pt>
                <c:pt idx="11">
                  <c:v>432070</c:v>
                </c:pt>
                <c:pt idx="12">
                  <c:v>417890</c:v>
                </c:pt>
                <c:pt idx="13">
                  <c:v>405185</c:v>
                </c:pt>
                <c:pt idx="14">
                  <c:v>428525</c:v>
                </c:pt>
                <c:pt idx="15">
                  <c:v>385010</c:v>
                </c:pt>
                <c:pt idx="16">
                  <c:v>282855</c:v>
                </c:pt>
                <c:pt idx="17">
                  <c:v>329715</c:v>
                </c:pt>
                <c:pt idx="18">
                  <c:v>283530</c:v>
                </c:pt>
                <c:pt idx="19">
                  <c:v>324355</c:v>
                </c:pt>
                <c:pt idx="20">
                  <c:v>263270</c:v>
                </c:pt>
                <c:pt idx="21">
                  <c:v>224780</c:v>
                </c:pt>
                <c:pt idx="22">
                  <c:v>188450</c:v>
                </c:pt>
                <c:pt idx="23">
                  <c:v>188450</c:v>
                </c:pt>
                <c:pt idx="24">
                  <c:v>169980</c:v>
                </c:pt>
                <c:pt idx="25">
                  <c:v>161180</c:v>
                </c:pt>
                <c:pt idx="26">
                  <c:v>14490</c:v>
                </c:pt>
                <c:pt idx="27">
                  <c:v>138610</c:v>
                </c:pt>
                <c:pt idx="28">
                  <c:v>141200</c:v>
                </c:pt>
                <c:pt idx="29">
                  <c:v>117890</c:v>
                </c:pt>
                <c:pt idx="30">
                  <c:v>123520</c:v>
                </c:pt>
                <c:pt idx="31">
                  <c:v>117280</c:v>
                </c:pt>
                <c:pt idx="32">
                  <c:v>114850</c:v>
                </c:pt>
                <c:pt idx="33">
                  <c:v>108390</c:v>
                </c:pt>
                <c:pt idx="34">
                  <c:v>107500</c:v>
                </c:pt>
                <c:pt idx="35">
                  <c:v>57420</c:v>
                </c:pt>
                <c:pt idx="36">
                  <c:v>35870</c:v>
                </c:pt>
                <c:pt idx="37">
                  <c:v>3490</c:v>
                </c:pt>
                <c:pt idx="38">
                  <c:v>1960</c:v>
                </c:pt>
                <c:pt idx="39">
                  <c:v>2780</c:v>
                </c:pt>
                <c:pt idx="40">
                  <c:v>2227</c:v>
                </c:pt>
                <c:pt idx="41">
                  <c:v>1607</c:v>
                </c:pt>
                <c:pt idx="42">
                  <c:v>1552</c:v>
                </c:pt>
                <c:pt idx="43">
                  <c:v>1241</c:v>
                </c:pt>
                <c:pt idx="44">
                  <c:v>1178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3964174"/>
        <c:axId val="44813875"/>
      </c:lineChart>
      <c:catAx>
        <c:axId val="9396417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layout>
            <c:manualLayout>
              <c:xMode val="edge"/>
              <c:yMode val="edge"/>
              <c:x val="0.456168493598313"/>
              <c:y val="0.891698676909945"/>
            </c:manualLayout>
          </c:layout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4813875"/>
        <c:crosses val="autoZero"/>
        <c:auto val="1"/>
        <c:lblAlgn val="ctr"/>
        <c:lblOffset val="100"/>
      </c:catAx>
      <c:valAx>
        <c:axId val="44813875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Area (acr)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6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3964174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818816370361532"/>
          <c:y val="0.120632914488599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36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5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15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29.2666666666667</c:v>
                </c:pt>
                <c:pt idx="1">
                  <c:v>28.4666666666667</c:v>
                </c:pt>
                <c:pt idx="2">
                  <c:v>29.4666666666667</c:v>
                </c:pt>
                <c:pt idx="3">
                  <c:v>31.0666666666667</c:v>
                </c:pt>
                <c:pt idx="4">
                  <c:v>27.8666666666667</c:v>
                </c:pt>
                <c:pt idx="5">
                  <c:v>28.5</c:v>
                </c:pt>
                <c:pt idx="6">
                  <c:v>28.7333333333333</c:v>
                </c:pt>
                <c:pt idx="7">
                  <c:v>29.5</c:v>
                </c:pt>
                <c:pt idx="8">
                  <c:v>31.8333333333333</c:v>
                </c:pt>
                <c:pt idx="9">
                  <c:v>30.3333333333333</c:v>
                </c:pt>
                <c:pt idx="10">
                  <c:v>29.3</c:v>
                </c:pt>
                <c:pt idx="11">
                  <c:v>29.4666666666667</c:v>
                </c:pt>
                <c:pt idx="12">
                  <c:v>30.7333333333333</c:v>
                </c:pt>
                <c:pt idx="13">
                  <c:v>29.1333333333333</c:v>
                </c:pt>
                <c:pt idx="14">
                  <c:v>29.6</c:v>
                </c:pt>
                <c:pt idx="15">
                  <c:v>30.4</c:v>
                </c:pt>
                <c:pt idx="16">
                  <c:v>31.3</c:v>
                </c:pt>
                <c:pt idx="17">
                  <c:v>30.6333333333333</c:v>
                </c:pt>
                <c:pt idx="18">
                  <c:v>30.4666666666667</c:v>
                </c:pt>
                <c:pt idx="19">
                  <c:v>30.0666666666667</c:v>
                </c:pt>
                <c:pt idx="20">
                  <c:v>30.5333333333333</c:v>
                </c:pt>
                <c:pt idx="21">
                  <c:v>29.8</c:v>
                </c:pt>
                <c:pt idx="22">
                  <c:v>28.9666666666667</c:v>
                </c:pt>
                <c:pt idx="23">
                  <c:v>29.9666666666667</c:v>
                </c:pt>
                <c:pt idx="24">
                  <c:v>29.6666666666667</c:v>
                </c:pt>
                <c:pt idx="25">
                  <c:v>30.6666666666667</c:v>
                </c:pt>
                <c:pt idx="26">
                  <c:v>30.6666666666667</c:v>
                </c:pt>
                <c:pt idx="27">
                  <c:v>30.5333333333333</c:v>
                </c:pt>
                <c:pt idx="28">
                  <c:v>30</c:v>
                </c:pt>
                <c:pt idx="29">
                  <c:v>31.1</c:v>
                </c:pt>
                <c:pt idx="30">
                  <c:v>30.2666666666667</c:v>
                </c:pt>
                <c:pt idx="31">
                  <c:v>29.2666666666667</c:v>
                </c:pt>
                <c:pt idx="32">
                  <c:v>29.5333333333333</c:v>
                </c:pt>
                <c:pt idx="33">
                  <c:v>29.6666666666667</c:v>
                </c:pt>
                <c:pt idx="34">
                  <c:v>29.6</c:v>
                </c:pt>
                <c:pt idx="35">
                  <c:v>29.6666666666667</c:v>
                </c:pt>
                <c:pt idx="36">
                  <c:v>29.5333333333333</c:v>
                </c:pt>
                <c:pt idx="37">
                  <c:v>30.5</c:v>
                </c:pt>
                <c:pt idx="38">
                  <c:v>29.6666666666667</c:v>
                </c:pt>
                <c:pt idx="39">
                  <c:v>29.8</c:v>
                </c:pt>
                <c:pt idx="40">
                  <c:v>30.6333333333333</c:v>
                </c:pt>
                <c:pt idx="41">
                  <c:v>30.2333333333333</c:v>
                </c:pt>
                <c:pt idx="42">
                  <c:v>30.3</c:v>
                </c:pt>
                <c:pt idx="43">
                  <c:v>29.6666666666667</c:v>
                </c:pt>
                <c:pt idx="44">
                  <c:v>31.3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33.05</c:v>
                </c:pt>
                <c:pt idx="1">
                  <c:v>34.2</c:v>
                </c:pt>
                <c:pt idx="2">
                  <c:v>33</c:v>
                </c:pt>
                <c:pt idx="3">
                  <c:v>34</c:v>
                </c:pt>
                <c:pt idx="4">
                  <c:v>32.25</c:v>
                </c:pt>
                <c:pt idx="5">
                  <c:v>31.7</c:v>
                </c:pt>
                <c:pt idx="6">
                  <c:v>33.3</c:v>
                </c:pt>
                <c:pt idx="7">
                  <c:v>32.6</c:v>
                </c:pt>
                <c:pt idx="8">
                  <c:v>34</c:v>
                </c:pt>
                <c:pt idx="9">
                  <c:v>33.35</c:v>
                </c:pt>
                <c:pt idx="10">
                  <c:v>34.5</c:v>
                </c:pt>
                <c:pt idx="11">
                  <c:v>33.2</c:v>
                </c:pt>
                <c:pt idx="12">
                  <c:v>34.9</c:v>
                </c:pt>
                <c:pt idx="13">
                  <c:v>34</c:v>
                </c:pt>
                <c:pt idx="14">
                  <c:v>34</c:v>
                </c:pt>
                <c:pt idx="15">
                  <c:v>33.95</c:v>
                </c:pt>
                <c:pt idx="16">
                  <c:v>34.5</c:v>
                </c:pt>
                <c:pt idx="17">
                  <c:v>35.25</c:v>
                </c:pt>
                <c:pt idx="18">
                  <c:v>34.4</c:v>
                </c:pt>
                <c:pt idx="19">
                  <c:v>34.65</c:v>
                </c:pt>
                <c:pt idx="20">
                  <c:v>34.8</c:v>
                </c:pt>
                <c:pt idx="21">
                  <c:v>34</c:v>
                </c:pt>
                <c:pt idx="22">
                  <c:v>35.6</c:v>
                </c:pt>
                <c:pt idx="23">
                  <c:v>34.5</c:v>
                </c:pt>
                <c:pt idx="24">
                  <c:v>33.25</c:v>
                </c:pt>
                <c:pt idx="25">
                  <c:v>34.05</c:v>
                </c:pt>
                <c:pt idx="26">
                  <c:v>34.1</c:v>
                </c:pt>
                <c:pt idx="27">
                  <c:v>34.8</c:v>
                </c:pt>
                <c:pt idx="28">
                  <c:v>35.95</c:v>
                </c:pt>
                <c:pt idx="29">
                  <c:v>34.35</c:v>
                </c:pt>
                <c:pt idx="30">
                  <c:v>34.8</c:v>
                </c:pt>
                <c:pt idx="31">
                  <c:v>35.1</c:v>
                </c:pt>
                <c:pt idx="32">
                  <c:v>34</c:v>
                </c:pt>
                <c:pt idx="33">
                  <c:v>34.65</c:v>
                </c:pt>
                <c:pt idx="34">
                  <c:v>35.2</c:v>
                </c:pt>
                <c:pt idx="35">
                  <c:v>34.55</c:v>
                </c:pt>
                <c:pt idx="36">
                  <c:v>33.85</c:v>
                </c:pt>
                <c:pt idx="37">
                  <c:v>35.4</c:v>
                </c:pt>
                <c:pt idx="38">
                  <c:v>35.35</c:v>
                </c:pt>
                <c:pt idx="39">
                  <c:v>35</c:v>
                </c:pt>
                <c:pt idx="40">
                  <c:v>35</c:v>
                </c:pt>
                <c:pt idx="41">
                  <c:v>35.1</c:v>
                </c:pt>
                <c:pt idx="42">
                  <c:v>35.2</c:v>
                </c:pt>
                <c:pt idx="43">
                  <c:v>34.4</c:v>
                </c:pt>
                <c:pt idx="44">
                  <c:v>34.8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36.1666666666667</c:v>
                </c:pt>
                <c:pt idx="1">
                  <c:v>34.2666666666667</c:v>
                </c:pt>
                <c:pt idx="2">
                  <c:v>36.0333333333333</c:v>
                </c:pt>
                <c:pt idx="3">
                  <c:v>34.8333333333333</c:v>
                </c:pt>
                <c:pt idx="4">
                  <c:v>33.6666666666667</c:v>
                </c:pt>
                <c:pt idx="5">
                  <c:v>36.4</c:v>
                </c:pt>
                <c:pt idx="6">
                  <c:v>35.9</c:v>
                </c:pt>
                <c:pt idx="7">
                  <c:v>33.9333333333333</c:v>
                </c:pt>
                <c:pt idx="8">
                  <c:v>35.2666666666667</c:v>
                </c:pt>
                <c:pt idx="9">
                  <c:v>37.3333333333333</c:v>
                </c:pt>
                <c:pt idx="10">
                  <c:v>36.4333333333333</c:v>
                </c:pt>
                <c:pt idx="11">
                  <c:v>35.4333333333333</c:v>
                </c:pt>
                <c:pt idx="12">
                  <c:v>37.5666666666667</c:v>
                </c:pt>
                <c:pt idx="13">
                  <c:v>36.6</c:v>
                </c:pt>
                <c:pt idx="14">
                  <c:v>36.4</c:v>
                </c:pt>
                <c:pt idx="15">
                  <c:v>35.3</c:v>
                </c:pt>
                <c:pt idx="16">
                  <c:v>37.3333333333333</c:v>
                </c:pt>
                <c:pt idx="17">
                  <c:v>39.4333333333333</c:v>
                </c:pt>
                <c:pt idx="18">
                  <c:v>37.3333333333333</c:v>
                </c:pt>
                <c:pt idx="19">
                  <c:v>38.1</c:v>
                </c:pt>
                <c:pt idx="20">
                  <c:v>34.7</c:v>
                </c:pt>
                <c:pt idx="21">
                  <c:v>35.3333333333333</c:v>
                </c:pt>
                <c:pt idx="22">
                  <c:v>37.0666666666667</c:v>
                </c:pt>
                <c:pt idx="23">
                  <c:v>35.4333333333333</c:v>
                </c:pt>
                <c:pt idx="24">
                  <c:v>36.1666666666667</c:v>
                </c:pt>
                <c:pt idx="25">
                  <c:v>37.8666666666667</c:v>
                </c:pt>
                <c:pt idx="26">
                  <c:v>36.8</c:v>
                </c:pt>
                <c:pt idx="27">
                  <c:v>35.4666666666667</c:v>
                </c:pt>
                <c:pt idx="28">
                  <c:v>36.3333333333333</c:v>
                </c:pt>
                <c:pt idx="29">
                  <c:v>37.2333333333333</c:v>
                </c:pt>
                <c:pt idx="30">
                  <c:v>35.6333333333333</c:v>
                </c:pt>
                <c:pt idx="31">
                  <c:v>35.4333333333333</c:v>
                </c:pt>
                <c:pt idx="32">
                  <c:v>34.7</c:v>
                </c:pt>
                <c:pt idx="33">
                  <c:v>36.4</c:v>
                </c:pt>
                <c:pt idx="34">
                  <c:v>36.1666666666667</c:v>
                </c:pt>
                <c:pt idx="35">
                  <c:v>36.6666666666667</c:v>
                </c:pt>
                <c:pt idx="36">
                  <c:v>36.3</c:v>
                </c:pt>
                <c:pt idx="37">
                  <c:v>36.4333333333333</c:v>
                </c:pt>
                <c:pt idx="38">
                  <c:v>36.3333333333333</c:v>
                </c:pt>
                <c:pt idx="39">
                  <c:v>37.9666666666667</c:v>
                </c:pt>
                <c:pt idx="40">
                  <c:v>36.8666666666667</c:v>
                </c:pt>
                <c:pt idx="41">
                  <c:v>35.7</c:v>
                </c:pt>
                <c:pt idx="42">
                  <c:v>36.6666666666667</c:v>
                </c:pt>
                <c:pt idx="43">
                  <c:v>36.8333333333333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36.075</c:v>
                </c:pt>
                <c:pt idx="1">
                  <c:v>36.425</c:v>
                </c:pt>
                <c:pt idx="2">
                  <c:v>34.175</c:v>
                </c:pt>
                <c:pt idx="3">
                  <c:v>36.2</c:v>
                </c:pt>
                <c:pt idx="4">
                  <c:v>35.2</c:v>
                </c:pt>
                <c:pt idx="5">
                  <c:v>33.725</c:v>
                </c:pt>
                <c:pt idx="6">
                  <c:v>36.6</c:v>
                </c:pt>
                <c:pt idx="7">
                  <c:v>36.175</c:v>
                </c:pt>
                <c:pt idx="8">
                  <c:v>34.35</c:v>
                </c:pt>
                <c:pt idx="9">
                  <c:v>35.475</c:v>
                </c:pt>
                <c:pt idx="10">
                  <c:v>35.075</c:v>
                </c:pt>
                <c:pt idx="11">
                  <c:v>37.2</c:v>
                </c:pt>
                <c:pt idx="12">
                  <c:v>36.5</c:v>
                </c:pt>
                <c:pt idx="13">
                  <c:v>36.8</c:v>
                </c:pt>
                <c:pt idx="14">
                  <c:v>35.925</c:v>
                </c:pt>
                <c:pt idx="15">
                  <c:v>37.875</c:v>
                </c:pt>
                <c:pt idx="16">
                  <c:v>39.225</c:v>
                </c:pt>
                <c:pt idx="17">
                  <c:v>37.25</c:v>
                </c:pt>
                <c:pt idx="18">
                  <c:v>37.875</c:v>
                </c:pt>
                <c:pt idx="19">
                  <c:v>34.675</c:v>
                </c:pt>
                <c:pt idx="20">
                  <c:v>35.7</c:v>
                </c:pt>
                <c:pt idx="21">
                  <c:v>36.95</c:v>
                </c:pt>
                <c:pt idx="22">
                  <c:v>35.225</c:v>
                </c:pt>
                <c:pt idx="23">
                  <c:v>35.925</c:v>
                </c:pt>
                <c:pt idx="24">
                  <c:v>38.1</c:v>
                </c:pt>
                <c:pt idx="25">
                  <c:v>37</c:v>
                </c:pt>
                <c:pt idx="26">
                  <c:v>35.5</c:v>
                </c:pt>
                <c:pt idx="27">
                  <c:v>35.95</c:v>
                </c:pt>
                <c:pt idx="28">
                  <c:v>37.325</c:v>
                </c:pt>
                <c:pt idx="29">
                  <c:v>35.225</c:v>
                </c:pt>
                <c:pt idx="30">
                  <c:v>35.525</c:v>
                </c:pt>
                <c:pt idx="31">
                  <c:v>34.9</c:v>
                </c:pt>
                <c:pt idx="32">
                  <c:v>35.8</c:v>
                </c:pt>
                <c:pt idx="33">
                  <c:v>36.05</c:v>
                </c:pt>
                <c:pt idx="34">
                  <c:v>36.4</c:v>
                </c:pt>
                <c:pt idx="35">
                  <c:v>36.85</c:v>
                </c:pt>
                <c:pt idx="36">
                  <c:v>36.5</c:v>
                </c:pt>
                <c:pt idx="37">
                  <c:v>35.9</c:v>
                </c:pt>
                <c:pt idx="38">
                  <c:v>37.475</c:v>
                </c:pt>
                <c:pt idx="39">
                  <c:v>36.975</c:v>
                </c:pt>
                <c:pt idx="40">
                  <c:v>35.4</c:v>
                </c:pt>
                <c:pt idx="41">
                  <c:v>36.825</c:v>
                </c:pt>
                <c:pt idx="42">
                  <c:v>36.625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30.025</c:v>
                </c:pt>
                <c:pt idx="1">
                  <c:v>29.25</c:v>
                </c:pt>
                <c:pt idx="2">
                  <c:v>30.025</c:v>
                </c:pt>
                <c:pt idx="3">
                  <c:v>31.7</c:v>
                </c:pt>
                <c:pt idx="4">
                  <c:v>28.475</c:v>
                </c:pt>
                <c:pt idx="5">
                  <c:v>29.35</c:v>
                </c:pt>
                <c:pt idx="6">
                  <c:v>29.75</c:v>
                </c:pt>
                <c:pt idx="7">
                  <c:v>30.2</c:v>
                </c:pt>
                <c:pt idx="8">
                  <c:v>32.125</c:v>
                </c:pt>
                <c:pt idx="9">
                  <c:v>30.525</c:v>
                </c:pt>
                <c:pt idx="10">
                  <c:v>30.025</c:v>
                </c:pt>
                <c:pt idx="11">
                  <c:v>30.325</c:v>
                </c:pt>
                <c:pt idx="12">
                  <c:v>30.625</c:v>
                </c:pt>
                <c:pt idx="13">
                  <c:v>29.775</c:v>
                </c:pt>
                <c:pt idx="14">
                  <c:v>30.45</c:v>
                </c:pt>
                <c:pt idx="15">
                  <c:v>30.9</c:v>
                </c:pt>
                <c:pt idx="16">
                  <c:v>31.55</c:v>
                </c:pt>
                <c:pt idx="17">
                  <c:v>31.475</c:v>
                </c:pt>
                <c:pt idx="18">
                  <c:v>31.05</c:v>
                </c:pt>
                <c:pt idx="19">
                  <c:v>30.7</c:v>
                </c:pt>
                <c:pt idx="20">
                  <c:v>30.5</c:v>
                </c:pt>
                <c:pt idx="21">
                  <c:v>30.6</c:v>
                </c:pt>
                <c:pt idx="22">
                  <c:v>28.725</c:v>
                </c:pt>
                <c:pt idx="23">
                  <c:v>30.475</c:v>
                </c:pt>
                <c:pt idx="24">
                  <c:v>30</c:v>
                </c:pt>
                <c:pt idx="25">
                  <c:v>30.7</c:v>
                </c:pt>
                <c:pt idx="26">
                  <c:v>31</c:v>
                </c:pt>
                <c:pt idx="27">
                  <c:v>30.725</c:v>
                </c:pt>
                <c:pt idx="28">
                  <c:v>30.2</c:v>
                </c:pt>
                <c:pt idx="29">
                  <c:v>31.875</c:v>
                </c:pt>
                <c:pt idx="30">
                  <c:v>29.75</c:v>
                </c:pt>
                <c:pt idx="31">
                  <c:v>29.8</c:v>
                </c:pt>
                <c:pt idx="32">
                  <c:v>30.525</c:v>
                </c:pt>
                <c:pt idx="33">
                  <c:v>30.15</c:v>
                </c:pt>
                <c:pt idx="34">
                  <c:v>30.4</c:v>
                </c:pt>
                <c:pt idx="35">
                  <c:v>30.275</c:v>
                </c:pt>
                <c:pt idx="36">
                  <c:v>31.125</c:v>
                </c:pt>
                <c:pt idx="37">
                  <c:v>30.575</c:v>
                </c:pt>
                <c:pt idx="38">
                  <c:v>29.9</c:v>
                </c:pt>
                <c:pt idx="39">
                  <c:v>30.825</c:v>
                </c:pt>
                <c:pt idx="40">
                  <c:v>30.775</c:v>
                </c:pt>
                <c:pt idx="41">
                  <c:v>30.425</c:v>
                </c:pt>
                <c:pt idx="42">
                  <c:v>30.975</c:v>
                </c:pt>
                <c:pt idx="43">
                  <c:v>30.35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30.025</c:v>
                </c:pt>
                <c:pt idx="1">
                  <c:v>29.25</c:v>
                </c:pt>
                <c:pt idx="2">
                  <c:v>30.025</c:v>
                </c:pt>
                <c:pt idx="3">
                  <c:v>31.7</c:v>
                </c:pt>
                <c:pt idx="4">
                  <c:v>28.475</c:v>
                </c:pt>
                <c:pt idx="5">
                  <c:v>29.35</c:v>
                </c:pt>
                <c:pt idx="6">
                  <c:v>29.75</c:v>
                </c:pt>
                <c:pt idx="7">
                  <c:v>30.2</c:v>
                </c:pt>
                <c:pt idx="8">
                  <c:v>32.125</c:v>
                </c:pt>
                <c:pt idx="9">
                  <c:v>30.525</c:v>
                </c:pt>
                <c:pt idx="10">
                  <c:v>30.025</c:v>
                </c:pt>
                <c:pt idx="11">
                  <c:v>30.325</c:v>
                </c:pt>
                <c:pt idx="12">
                  <c:v>30.625</c:v>
                </c:pt>
                <c:pt idx="13">
                  <c:v>29.775</c:v>
                </c:pt>
                <c:pt idx="14">
                  <c:v>30.45</c:v>
                </c:pt>
                <c:pt idx="15">
                  <c:v>30.9</c:v>
                </c:pt>
                <c:pt idx="16">
                  <c:v>31.55</c:v>
                </c:pt>
                <c:pt idx="17">
                  <c:v>31.475</c:v>
                </c:pt>
                <c:pt idx="18">
                  <c:v>31.05</c:v>
                </c:pt>
                <c:pt idx="19">
                  <c:v>30.7</c:v>
                </c:pt>
                <c:pt idx="20">
                  <c:v>30.5</c:v>
                </c:pt>
                <c:pt idx="21">
                  <c:v>30.6</c:v>
                </c:pt>
                <c:pt idx="22">
                  <c:v>28.725</c:v>
                </c:pt>
                <c:pt idx="23">
                  <c:v>30.475</c:v>
                </c:pt>
                <c:pt idx="24">
                  <c:v>30</c:v>
                </c:pt>
                <c:pt idx="25">
                  <c:v>30.7</c:v>
                </c:pt>
                <c:pt idx="26">
                  <c:v>31</c:v>
                </c:pt>
                <c:pt idx="27">
                  <c:v>30.725</c:v>
                </c:pt>
                <c:pt idx="28">
                  <c:v>30.2</c:v>
                </c:pt>
                <c:pt idx="29">
                  <c:v>31.875</c:v>
                </c:pt>
                <c:pt idx="30">
                  <c:v>29.75</c:v>
                </c:pt>
                <c:pt idx="31">
                  <c:v>29.8</c:v>
                </c:pt>
                <c:pt idx="32">
                  <c:v>30.525</c:v>
                </c:pt>
                <c:pt idx="33">
                  <c:v>30.15</c:v>
                </c:pt>
                <c:pt idx="34">
                  <c:v>30.4</c:v>
                </c:pt>
                <c:pt idx="35">
                  <c:v>30.275</c:v>
                </c:pt>
                <c:pt idx="36">
                  <c:v>31.125</c:v>
                </c:pt>
                <c:pt idx="37">
                  <c:v>30.575</c:v>
                </c:pt>
                <c:pt idx="38">
                  <c:v>29.9</c:v>
                </c:pt>
                <c:pt idx="39">
                  <c:v>30.825</c:v>
                </c:pt>
                <c:pt idx="40">
                  <c:v>30.775</c:v>
                </c:pt>
                <c:pt idx="41">
                  <c:v>30.425</c:v>
                </c:pt>
                <c:pt idx="42">
                  <c:v>30.975</c:v>
                </c:pt>
                <c:pt idx="43">
                  <c:v>30.35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6373437"/>
        <c:axId val="83054644"/>
      </c:lineChart>
      <c:catAx>
        <c:axId val="4637343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3054644"/>
        <c:crosses val="autoZero"/>
        <c:auto val="1"/>
        <c:lblAlgn val="ctr"/>
        <c:lblOffset val="100"/>
      </c:catAx>
      <c:valAx>
        <c:axId val="8305464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Max-Temp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637343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5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15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14.6</c:v>
                </c:pt>
                <c:pt idx="1">
                  <c:v>14.7333333333333</c:v>
                </c:pt>
                <c:pt idx="2">
                  <c:v>14.4</c:v>
                </c:pt>
                <c:pt idx="3">
                  <c:v>14.6666666666667</c:v>
                </c:pt>
                <c:pt idx="4">
                  <c:v>15.1</c:v>
                </c:pt>
                <c:pt idx="5">
                  <c:v>14.8666666666667</c:v>
                </c:pt>
                <c:pt idx="6">
                  <c:v>14.0666666666667</c:v>
                </c:pt>
                <c:pt idx="7">
                  <c:v>14.6333333333333</c:v>
                </c:pt>
                <c:pt idx="8">
                  <c:v>14.6666666666667</c:v>
                </c:pt>
                <c:pt idx="9">
                  <c:v>14.6666666666667</c:v>
                </c:pt>
                <c:pt idx="10">
                  <c:v>15.7</c:v>
                </c:pt>
                <c:pt idx="11">
                  <c:v>15.3333333333333</c:v>
                </c:pt>
                <c:pt idx="12">
                  <c:v>14.6666666666667</c:v>
                </c:pt>
                <c:pt idx="13">
                  <c:v>14.6666666666667</c:v>
                </c:pt>
                <c:pt idx="14">
                  <c:v>15.5333333333333</c:v>
                </c:pt>
                <c:pt idx="15">
                  <c:v>15.9</c:v>
                </c:pt>
                <c:pt idx="16">
                  <c:v>16.0333333333333</c:v>
                </c:pt>
                <c:pt idx="17">
                  <c:v>16.0333333333333</c:v>
                </c:pt>
                <c:pt idx="18">
                  <c:v>16.3</c:v>
                </c:pt>
                <c:pt idx="19">
                  <c:v>15.6666666666667</c:v>
                </c:pt>
                <c:pt idx="20">
                  <c:v>15.4666666666667</c:v>
                </c:pt>
                <c:pt idx="21">
                  <c:v>17.1333333333333</c:v>
                </c:pt>
                <c:pt idx="22">
                  <c:v>15.8666666666667</c:v>
                </c:pt>
                <c:pt idx="23">
                  <c:v>14.3333333333333</c:v>
                </c:pt>
                <c:pt idx="24">
                  <c:v>15.3333333333333</c:v>
                </c:pt>
                <c:pt idx="25">
                  <c:v>14.2</c:v>
                </c:pt>
                <c:pt idx="26">
                  <c:v>15.1</c:v>
                </c:pt>
                <c:pt idx="27">
                  <c:v>14.5666666666667</c:v>
                </c:pt>
                <c:pt idx="28">
                  <c:v>15.3666666666667</c:v>
                </c:pt>
                <c:pt idx="29">
                  <c:v>16.0333333333333</c:v>
                </c:pt>
                <c:pt idx="30">
                  <c:v>15.9666666666667</c:v>
                </c:pt>
                <c:pt idx="31">
                  <c:v>16.1</c:v>
                </c:pt>
                <c:pt idx="32">
                  <c:v>16.2666666666667</c:v>
                </c:pt>
                <c:pt idx="33">
                  <c:v>15.8333333333333</c:v>
                </c:pt>
                <c:pt idx="34">
                  <c:v>16.6</c:v>
                </c:pt>
                <c:pt idx="35">
                  <c:v>16.3333333333333</c:v>
                </c:pt>
                <c:pt idx="36">
                  <c:v>16.3333333333333</c:v>
                </c:pt>
                <c:pt idx="37">
                  <c:v>16.0666666666667</c:v>
                </c:pt>
                <c:pt idx="38">
                  <c:v>16.4666666666667</c:v>
                </c:pt>
                <c:pt idx="39">
                  <c:v>16.9</c:v>
                </c:pt>
                <c:pt idx="40">
                  <c:v>16.1333333333333</c:v>
                </c:pt>
                <c:pt idx="41">
                  <c:v>16.2</c:v>
                </c:pt>
                <c:pt idx="42">
                  <c:v>16.2333333333333</c:v>
                </c:pt>
                <c:pt idx="43">
                  <c:v>15.3</c:v>
                </c:pt>
                <c:pt idx="44">
                  <c:v>17.05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26</c:v>
                </c:pt>
                <c:pt idx="1">
                  <c:v>26.25</c:v>
                </c:pt>
                <c:pt idx="2">
                  <c:v>25.05</c:v>
                </c:pt>
                <c:pt idx="3">
                  <c:v>25.85</c:v>
                </c:pt>
                <c:pt idx="4">
                  <c:v>25.95</c:v>
                </c:pt>
                <c:pt idx="5">
                  <c:v>26.2</c:v>
                </c:pt>
                <c:pt idx="6">
                  <c:v>25.7</c:v>
                </c:pt>
                <c:pt idx="7">
                  <c:v>25.55</c:v>
                </c:pt>
                <c:pt idx="8">
                  <c:v>26.4</c:v>
                </c:pt>
                <c:pt idx="9">
                  <c:v>26.2</c:v>
                </c:pt>
                <c:pt idx="10">
                  <c:v>26.45</c:v>
                </c:pt>
                <c:pt idx="11">
                  <c:v>26.25</c:v>
                </c:pt>
                <c:pt idx="12">
                  <c:v>26.2</c:v>
                </c:pt>
                <c:pt idx="13">
                  <c:v>26.45</c:v>
                </c:pt>
                <c:pt idx="14">
                  <c:v>26.55</c:v>
                </c:pt>
                <c:pt idx="15">
                  <c:v>26.1</c:v>
                </c:pt>
                <c:pt idx="16">
                  <c:v>26.25</c:v>
                </c:pt>
                <c:pt idx="17">
                  <c:v>26.35</c:v>
                </c:pt>
                <c:pt idx="18">
                  <c:v>26.45</c:v>
                </c:pt>
                <c:pt idx="19">
                  <c:v>26.75</c:v>
                </c:pt>
                <c:pt idx="20">
                  <c:v>26.6</c:v>
                </c:pt>
                <c:pt idx="21">
                  <c:v>26.45</c:v>
                </c:pt>
                <c:pt idx="22">
                  <c:v>26.55</c:v>
                </c:pt>
                <c:pt idx="23">
                  <c:v>26.15</c:v>
                </c:pt>
                <c:pt idx="24">
                  <c:v>26.3</c:v>
                </c:pt>
                <c:pt idx="25">
                  <c:v>26.55</c:v>
                </c:pt>
                <c:pt idx="26">
                  <c:v>26.4</c:v>
                </c:pt>
                <c:pt idx="27">
                  <c:v>26.45</c:v>
                </c:pt>
                <c:pt idx="28">
                  <c:v>26.5</c:v>
                </c:pt>
                <c:pt idx="29">
                  <c:v>26.6</c:v>
                </c:pt>
                <c:pt idx="30">
                  <c:v>26.3</c:v>
                </c:pt>
                <c:pt idx="31">
                  <c:v>26.45</c:v>
                </c:pt>
                <c:pt idx="32">
                  <c:v>25.55</c:v>
                </c:pt>
                <c:pt idx="33">
                  <c:v>25.25</c:v>
                </c:pt>
                <c:pt idx="34">
                  <c:v>26.5</c:v>
                </c:pt>
                <c:pt idx="35">
                  <c:v>25.95</c:v>
                </c:pt>
                <c:pt idx="36">
                  <c:v>26.25</c:v>
                </c:pt>
                <c:pt idx="37">
                  <c:v>26.6</c:v>
                </c:pt>
                <c:pt idx="38">
                  <c:v>26.1</c:v>
                </c:pt>
                <c:pt idx="39">
                  <c:v>26.4</c:v>
                </c:pt>
                <c:pt idx="40">
                  <c:v>26.5</c:v>
                </c:pt>
                <c:pt idx="41">
                  <c:v>27.25</c:v>
                </c:pt>
                <c:pt idx="42">
                  <c:v>26.6</c:v>
                </c:pt>
                <c:pt idx="43">
                  <c:v>26.65</c:v>
                </c:pt>
                <c:pt idx="44">
                  <c:v>26.6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25.3333333333333</c:v>
                </c:pt>
                <c:pt idx="1">
                  <c:v>24.2333333333333</c:v>
                </c:pt>
                <c:pt idx="2">
                  <c:v>24.7333333333333</c:v>
                </c:pt>
                <c:pt idx="3">
                  <c:v>24.6</c:v>
                </c:pt>
                <c:pt idx="4">
                  <c:v>24.7</c:v>
                </c:pt>
                <c:pt idx="5">
                  <c:v>24.7666666666667</c:v>
                </c:pt>
                <c:pt idx="6">
                  <c:v>24.3</c:v>
                </c:pt>
                <c:pt idx="7">
                  <c:v>23.5</c:v>
                </c:pt>
                <c:pt idx="8">
                  <c:v>23.8</c:v>
                </c:pt>
                <c:pt idx="9">
                  <c:v>25.4333333333333</c:v>
                </c:pt>
                <c:pt idx="10">
                  <c:v>24.7</c:v>
                </c:pt>
                <c:pt idx="11">
                  <c:v>23.9666666666667</c:v>
                </c:pt>
                <c:pt idx="12">
                  <c:v>24.4666666666667</c:v>
                </c:pt>
                <c:pt idx="13">
                  <c:v>24.3666666666667</c:v>
                </c:pt>
                <c:pt idx="14">
                  <c:v>24.9</c:v>
                </c:pt>
                <c:pt idx="15">
                  <c:v>24.9333333333333</c:v>
                </c:pt>
                <c:pt idx="16">
                  <c:v>24.4333333333333</c:v>
                </c:pt>
                <c:pt idx="17">
                  <c:v>25.2</c:v>
                </c:pt>
                <c:pt idx="18">
                  <c:v>24.9666666666667</c:v>
                </c:pt>
                <c:pt idx="19">
                  <c:v>25.7333333333333</c:v>
                </c:pt>
                <c:pt idx="20">
                  <c:v>24.8</c:v>
                </c:pt>
                <c:pt idx="21">
                  <c:v>24.5333333333333</c:v>
                </c:pt>
                <c:pt idx="22">
                  <c:v>25.2333333333333</c:v>
                </c:pt>
                <c:pt idx="23">
                  <c:v>23.9666666666667</c:v>
                </c:pt>
                <c:pt idx="24">
                  <c:v>24.8333333333333</c:v>
                </c:pt>
                <c:pt idx="25">
                  <c:v>25.9333333333333</c:v>
                </c:pt>
                <c:pt idx="26">
                  <c:v>25.0333333333333</c:v>
                </c:pt>
                <c:pt idx="27">
                  <c:v>23.8666666666667</c:v>
                </c:pt>
                <c:pt idx="28">
                  <c:v>25.4333333333333</c:v>
                </c:pt>
                <c:pt idx="29">
                  <c:v>25.8666666666667</c:v>
                </c:pt>
                <c:pt idx="30">
                  <c:v>24.3666666666667</c:v>
                </c:pt>
                <c:pt idx="31">
                  <c:v>24.8</c:v>
                </c:pt>
                <c:pt idx="32">
                  <c:v>24.0333333333333</c:v>
                </c:pt>
                <c:pt idx="33">
                  <c:v>24.7666666666667</c:v>
                </c:pt>
                <c:pt idx="34">
                  <c:v>25.0666666666667</c:v>
                </c:pt>
                <c:pt idx="35">
                  <c:v>25.0333333333333</c:v>
                </c:pt>
                <c:pt idx="36">
                  <c:v>24.9666666666667</c:v>
                </c:pt>
                <c:pt idx="37">
                  <c:v>25.0333333333333</c:v>
                </c:pt>
                <c:pt idx="38">
                  <c:v>25.2333333333333</c:v>
                </c:pt>
                <c:pt idx="39">
                  <c:v>25.9333333333333</c:v>
                </c:pt>
                <c:pt idx="40">
                  <c:v>26.3333333333333</c:v>
                </c:pt>
                <c:pt idx="41">
                  <c:v>24.7</c:v>
                </c:pt>
                <c:pt idx="42">
                  <c:v>25.4666666666667</c:v>
                </c:pt>
                <c:pt idx="43">
                  <c:v>25.4666666666667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23.85</c:v>
                </c:pt>
                <c:pt idx="1">
                  <c:v>24.125</c:v>
                </c:pt>
                <c:pt idx="2">
                  <c:v>23.15</c:v>
                </c:pt>
                <c:pt idx="3">
                  <c:v>23.45</c:v>
                </c:pt>
                <c:pt idx="4">
                  <c:v>23.25</c:v>
                </c:pt>
                <c:pt idx="5">
                  <c:v>23.55</c:v>
                </c:pt>
                <c:pt idx="6">
                  <c:v>23.55</c:v>
                </c:pt>
                <c:pt idx="7">
                  <c:v>23.525</c:v>
                </c:pt>
                <c:pt idx="8">
                  <c:v>23.15</c:v>
                </c:pt>
                <c:pt idx="9">
                  <c:v>22.425</c:v>
                </c:pt>
                <c:pt idx="10">
                  <c:v>22.925</c:v>
                </c:pt>
                <c:pt idx="11">
                  <c:v>23.125</c:v>
                </c:pt>
                <c:pt idx="12">
                  <c:v>23.425</c:v>
                </c:pt>
                <c:pt idx="13">
                  <c:v>23.925</c:v>
                </c:pt>
                <c:pt idx="14">
                  <c:v>24.375</c:v>
                </c:pt>
                <c:pt idx="15">
                  <c:v>23.425</c:v>
                </c:pt>
                <c:pt idx="16">
                  <c:v>24.075</c:v>
                </c:pt>
                <c:pt idx="17">
                  <c:v>23.9</c:v>
                </c:pt>
                <c:pt idx="18">
                  <c:v>24.375</c:v>
                </c:pt>
                <c:pt idx="19">
                  <c:v>23.525</c:v>
                </c:pt>
                <c:pt idx="20">
                  <c:v>23.875</c:v>
                </c:pt>
                <c:pt idx="21">
                  <c:v>24.45</c:v>
                </c:pt>
                <c:pt idx="22">
                  <c:v>22.65</c:v>
                </c:pt>
                <c:pt idx="23">
                  <c:v>23.875</c:v>
                </c:pt>
                <c:pt idx="24">
                  <c:v>24.275</c:v>
                </c:pt>
                <c:pt idx="25">
                  <c:v>24.325</c:v>
                </c:pt>
                <c:pt idx="26">
                  <c:v>23.175</c:v>
                </c:pt>
                <c:pt idx="27">
                  <c:v>23.65</c:v>
                </c:pt>
                <c:pt idx="28">
                  <c:v>24.65</c:v>
                </c:pt>
                <c:pt idx="29">
                  <c:v>23.45</c:v>
                </c:pt>
                <c:pt idx="30">
                  <c:v>23.775</c:v>
                </c:pt>
                <c:pt idx="31">
                  <c:v>23.1</c:v>
                </c:pt>
                <c:pt idx="32">
                  <c:v>23.425</c:v>
                </c:pt>
                <c:pt idx="33">
                  <c:v>24.4</c:v>
                </c:pt>
                <c:pt idx="34">
                  <c:v>24.375</c:v>
                </c:pt>
                <c:pt idx="35">
                  <c:v>24.2</c:v>
                </c:pt>
                <c:pt idx="36">
                  <c:v>23.675</c:v>
                </c:pt>
                <c:pt idx="37">
                  <c:v>24.425</c:v>
                </c:pt>
                <c:pt idx="38">
                  <c:v>24.8</c:v>
                </c:pt>
                <c:pt idx="39">
                  <c:v>25.575</c:v>
                </c:pt>
                <c:pt idx="40">
                  <c:v>23.9</c:v>
                </c:pt>
                <c:pt idx="41">
                  <c:v>24.625</c:v>
                </c:pt>
                <c:pt idx="42">
                  <c:v>24.625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14.775</c:v>
                </c:pt>
                <c:pt idx="1">
                  <c:v>14.65</c:v>
                </c:pt>
                <c:pt idx="2">
                  <c:v>14</c:v>
                </c:pt>
                <c:pt idx="3">
                  <c:v>15.125</c:v>
                </c:pt>
                <c:pt idx="4">
                  <c:v>15.1</c:v>
                </c:pt>
                <c:pt idx="5">
                  <c:v>15.025</c:v>
                </c:pt>
                <c:pt idx="6">
                  <c:v>14.65</c:v>
                </c:pt>
                <c:pt idx="7">
                  <c:v>14.7</c:v>
                </c:pt>
                <c:pt idx="8">
                  <c:v>14.525</c:v>
                </c:pt>
                <c:pt idx="9">
                  <c:v>14.5</c:v>
                </c:pt>
                <c:pt idx="10">
                  <c:v>15.575</c:v>
                </c:pt>
                <c:pt idx="11">
                  <c:v>15.35</c:v>
                </c:pt>
                <c:pt idx="12">
                  <c:v>14.75</c:v>
                </c:pt>
                <c:pt idx="13">
                  <c:v>14.6</c:v>
                </c:pt>
                <c:pt idx="14">
                  <c:v>15.4</c:v>
                </c:pt>
                <c:pt idx="15">
                  <c:v>15.95</c:v>
                </c:pt>
                <c:pt idx="16">
                  <c:v>16.1</c:v>
                </c:pt>
                <c:pt idx="17">
                  <c:v>16.125</c:v>
                </c:pt>
                <c:pt idx="18">
                  <c:v>16.3</c:v>
                </c:pt>
                <c:pt idx="19">
                  <c:v>15.6</c:v>
                </c:pt>
                <c:pt idx="20">
                  <c:v>15.925</c:v>
                </c:pt>
                <c:pt idx="21">
                  <c:v>17.225</c:v>
                </c:pt>
                <c:pt idx="22">
                  <c:v>15.9</c:v>
                </c:pt>
                <c:pt idx="23">
                  <c:v>14.925</c:v>
                </c:pt>
                <c:pt idx="24">
                  <c:v>15.025</c:v>
                </c:pt>
                <c:pt idx="25">
                  <c:v>14.575</c:v>
                </c:pt>
                <c:pt idx="26">
                  <c:v>15.125</c:v>
                </c:pt>
                <c:pt idx="27">
                  <c:v>14.55</c:v>
                </c:pt>
                <c:pt idx="28">
                  <c:v>15.55</c:v>
                </c:pt>
                <c:pt idx="29">
                  <c:v>16.15</c:v>
                </c:pt>
                <c:pt idx="30">
                  <c:v>16.025</c:v>
                </c:pt>
                <c:pt idx="31">
                  <c:v>16.3</c:v>
                </c:pt>
                <c:pt idx="32">
                  <c:v>16.375</c:v>
                </c:pt>
                <c:pt idx="33">
                  <c:v>16.1</c:v>
                </c:pt>
                <c:pt idx="34">
                  <c:v>16.45</c:v>
                </c:pt>
                <c:pt idx="35">
                  <c:v>16.825</c:v>
                </c:pt>
                <c:pt idx="36">
                  <c:v>17.1</c:v>
                </c:pt>
                <c:pt idx="37">
                  <c:v>16.25</c:v>
                </c:pt>
                <c:pt idx="38">
                  <c:v>16.15</c:v>
                </c:pt>
                <c:pt idx="39">
                  <c:v>17</c:v>
                </c:pt>
                <c:pt idx="40">
                  <c:v>16.15</c:v>
                </c:pt>
                <c:pt idx="41">
                  <c:v>16.375</c:v>
                </c:pt>
                <c:pt idx="42">
                  <c:v>16.175</c:v>
                </c:pt>
                <c:pt idx="43">
                  <c:v>15.85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14.775</c:v>
                </c:pt>
                <c:pt idx="1">
                  <c:v>14.65</c:v>
                </c:pt>
                <c:pt idx="2">
                  <c:v>14</c:v>
                </c:pt>
                <c:pt idx="3">
                  <c:v>15.125</c:v>
                </c:pt>
                <c:pt idx="4">
                  <c:v>15.1</c:v>
                </c:pt>
                <c:pt idx="5">
                  <c:v>15.025</c:v>
                </c:pt>
                <c:pt idx="6">
                  <c:v>14.65</c:v>
                </c:pt>
                <c:pt idx="7">
                  <c:v>14.7</c:v>
                </c:pt>
                <c:pt idx="8">
                  <c:v>14.525</c:v>
                </c:pt>
                <c:pt idx="9">
                  <c:v>14.5</c:v>
                </c:pt>
                <c:pt idx="10">
                  <c:v>15.575</c:v>
                </c:pt>
                <c:pt idx="11">
                  <c:v>15.35</c:v>
                </c:pt>
                <c:pt idx="12">
                  <c:v>14.75</c:v>
                </c:pt>
                <c:pt idx="13">
                  <c:v>14.6</c:v>
                </c:pt>
                <c:pt idx="14">
                  <c:v>15.4</c:v>
                </c:pt>
                <c:pt idx="15">
                  <c:v>15.95</c:v>
                </c:pt>
                <c:pt idx="16">
                  <c:v>16.1</c:v>
                </c:pt>
                <c:pt idx="17">
                  <c:v>16.125</c:v>
                </c:pt>
                <c:pt idx="18">
                  <c:v>16.3</c:v>
                </c:pt>
                <c:pt idx="19">
                  <c:v>15.6</c:v>
                </c:pt>
                <c:pt idx="20">
                  <c:v>15.925</c:v>
                </c:pt>
                <c:pt idx="21">
                  <c:v>17.225</c:v>
                </c:pt>
                <c:pt idx="22">
                  <c:v>15.9</c:v>
                </c:pt>
                <c:pt idx="23">
                  <c:v>14.925</c:v>
                </c:pt>
                <c:pt idx="24">
                  <c:v>15.025</c:v>
                </c:pt>
                <c:pt idx="25">
                  <c:v>14.575</c:v>
                </c:pt>
                <c:pt idx="26">
                  <c:v>15.125</c:v>
                </c:pt>
                <c:pt idx="27">
                  <c:v>14.55</c:v>
                </c:pt>
                <c:pt idx="28">
                  <c:v>15.55</c:v>
                </c:pt>
                <c:pt idx="29">
                  <c:v>16.15</c:v>
                </c:pt>
                <c:pt idx="30">
                  <c:v>16.025</c:v>
                </c:pt>
                <c:pt idx="31">
                  <c:v>16.3</c:v>
                </c:pt>
                <c:pt idx="32">
                  <c:v>16.375</c:v>
                </c:pt>
                <c:pt idx="33">
                  <c:v>16.1</c:v>
                </c:pt>
                <c:pt idx="34">
                  <c:v>16.45</c:v>
                </c:pt>
                <c:pt idx="35">
                  <c:v>16.825</c:v>
                </c:pt>
                <c:pt idx="36">
                  <c:v>17.1</c:v>
                </c:pt>
                <c:pt idx="37">
                  <c:v>16.25</c:v>
                </c:pt>
                <c:pt idx="38">
                  <c:v>16.15</c:v>
                </c:pt>
                <c:pt idx="39">
                  <c:v>17</c:v>
                </c:pt>
                <c:pt idx="40">
                  <c:v>16.15</c:v>
                </c:pt>
                <c:pt idx="41">
                  <c:v>16.375</c:v>
                </c:pt>
                <c:pt idx="42">
                  <c:v>16.175</c:v>
                </c:pt>
                <c:pt idx="43">
                  <c:v>15.85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22449201"/>
        <c:axId val="38356480"/>
      </c:lineChart>
      <c:catAx>
        <c:axId val="2244920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8356480"/>
        <c:crosses val="autoZero"/>
        <c:auto val="1"/>
        <c:lblAlgn val="ctr"/>
        <c:lblOffset val="100"/>
      </c:catAx>
      <c:valAx>
        <c:axId val="3835648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Min-Temp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244920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32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6</c:v>
                </c:pt>
                <c:pt idx="1">
                  <c:v>11.6666666666667</c:v>
                </c:pt>
                <c:pt idx="2">
                  <c:v>32.6666666666667</c:v>
                </c:pt>
                <c:pt idx="3">
                  <c:v>0</c:v>
                </c:pt>
                <c:pt idx="4">
                  <c:v>50.3333333333333</c:v>
                </c:pt>
                <c:pt idx="5">
                  <c:v>7.66666666666667</c:v>
                </c:pt>
                <c:pt idx="6">
                  <c:v>8.33333333333333</c:v>
                </c:pt>
                <c:pt idx="7">
                  <c:v>2.66666666666667</c:v>
                </c:pt>
                <c:pt idx="8">
                  <c:v>11.3333333333333</c:v>
                </c:pt>
                <c:pt idx="9">
                  <c:v>1</c:v>
                </c:pt>
                <c:pt idx="10">
                  <c:v>36.3333333333333</c:v>
                </c:pt>
                <c:pt idx="11">
                  <c:v>3.33333333333333</c:v>
                </c:pt>
                <c:pt idx="12">
                  <c:v>14.6666666666667</c:v>
                </c:pt>
                <c:pt idx="13">
                  <c:v>21.6666666666667</c:v>
                </c:pt>
                <c:pt idx="14">
                  <c:v>10.3333333333333</c:v>
                </c:pt>
                <c:pt idx="15">
                  <c:v>2.66666666666667</c:v>
                </c:pt>
                <c:pt idx="16">
                  <c:v>10.6666666666667</c:v>
                </c:pt>
                <c:pt idx="17">
                  <c:v>59.6666666666667</c:v>
                </c:pt>
                <c:pt idx="18">
                  <c:v>13.3333333333333</c:v>
                </c:pt>
                <c:pt idx="19">
                  <c:v>52</c:v>
                </c:pt>
                <c:pt idx="20">
                  <c:v>4</c:v>
                </c:pt>
                <c:pt idx="21">
                  <c:v>45.3333333333333</c:v>
                </c:pt>
                <c:pt idx="22">
                  <c:v>40.3333333333333</c:v>
                </c:pt>
                <c:pt idx="23">
                  <c:v>2.33333333333333</c:v>
                </c:pt>
                <c:pt idx="24">
                  <c:v>10.6666666666667</c:v>
                </c:pt>
                <c:pt idx="25">
                  <c:v>7.33333333333333</c:v>
                </c:pt>
                <c:pt idx="26">
                  <c:v>37.6666666666667</c:v>
                </c:pt>
                <c:pt idx="27">
                  <c:v>0.666666666666667</c:v>
                </c:pt>
                <c:pt idx="28">
                  <c:v>24</c:v>
                </c:pt>
                <c:pt idx="29">
                  <c:v>27.6666666666667</c:v>
                </c:pt>
                <c:pt idx="30">
                  <c:v>8.66666666666667</c:v>
                </c:pt>
                <c:pt idx="31">
                  <c:v>0</c:v>
                </c:pt>
                <c:pt idx="32">
                  <c:v>14</c:v>
                </c:pt>
                <c:pt idx="33">
                  <c:v>13.3333333333333</c:v>
                </c:pt>
                <c:pt idx="34">
                  <c:v>15</c:v>
                </c:pt>
                <c:pt idx="35">
                  <c:v>0.333333333333333</c:v>
                </c:pt>
                <c:pt idx="36">
                  <c:v>1</c:v>
                </c:pt>
                <c:pt idx="37">
                  <c:v>1.66666666666667</c:v>
                </c:pt>
                <c:pt idx="38">
                  <c:v>44.6666666666667</c:v>
                </c:pt>
                <c:pt idx="39">
                  <c:v>0.333333333333333</c:v>
                </c:pt>
                <c:pt idx="40">
                  <c:v>1.33333333333333</c:v>
                </c:pt>
                <c:pt idx="41">
                  <c:v>27</c:v>
                </c:pt>
                <c:pt idx="42">
                  <c:v>3.33333333333333</c:v>
                </c:pt>
                <c:pt idx="43">
                  <c:v>24.3333333333333</c:v>
                </c:pt>
                <c:pt idx="44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369</c:v>
                </c:pt>
                <c:pt idx="1">
                  <c:v>388</c:v>
                </c:pt>
                <c:pt idx="2">
                  <c:v>545</c:v>
                </c:pt>
                <c:pt idx="3">
                  <c:v>314.5</c:v>
                </c:pt>
                <c:pt idx="4">
                  <c:v>309.5</c:v>
                </c:pt>
                <c:pt idx="5">
                  <c:v>330.5</c:v>
                </c:pt>
                <c:pt idx="6">
                  <c:v>433</c:v>
                </c:pt>
                <c:pt idx="7">
                  <c:v>353.5</c:v>
                </c:pt>
                <c:pt idx="8">
                  <c:v>199</c:v>
                </c:pt>
                <c:pt idx="9">
                  <c:v>373</c:v>
                </c:pt>
                <c:pt idx="10">
                  <c:v>396</c:v>
                </c:pt>
                <c:pt idx="11">
                  <c:v>324.5</c:v>
                </c:pt>
                <c:pt idx="12">
                  <c:v>272</c:v>
                </c:pt>
                <c:pt idx="13">
                  <c:v>241</c:v>
                </c:pt>
                <c:pt idx="14">
                  <c:v>308</c:v>
                </c:pt>
                <c:pt idx="15">
                  <c:v>502.5</c:v>
                </c:pt>
                <c:pt idx="16">
                  <c:v>289.5</c:v>
                </c:pt>
                <c:pt idx="17">
                  <c:v>307</c:v>
                </c:pt>
                <c:pt idx="18">
                  <c:v>494</c:v>
                </c:pt>
                <c:pt idx="19">
                  <c:v>212</c:v>
                </c:pt>
                <c:pt idx="20">
                  <c:v>203</c:v>
                </c:pt>
                <c:pt idx="21">
                  <c:v>397</c:v>
                </c:pt>
                <c:pt idx="22">
                  <c:v>331.5</c:v>
                </c:pt>
                <c:pt idx="23">
                  <c:v>284</c:v>
                </c:pt>
                <c:pt idx="24">
                  <c:v>428.5</c:v>
                </c:pt>
                <c:pt idx="25">
                  <c:v>199.5</c:v>
                </c:pt>
                <c:pt idx="26">
                  <c:v>357</c:v>
                </c:pt>
                <c:pt idx="27">
                  <c:v>309</c:v>
                </c:pt>
                <c:pt idx="28">
                  <c:v>389.5</c:v>
                </c:pt>
                <c:pt idx="29">
                  <c:v>536.5</c:v>
                </c:pt>
                <c:pt idx="30">
                  <c:v>417.5</c:v>
                </c:pt>
                <c:pt idx="31">
                  <c:v>313</c:v>
                </c:pt>
                <c:pt idx="32">
                  <c:v>203.5</c:v>
                </c:pt>
                <c:pt idx="33">
                  <c:v>359</c:v>
                </c:pt>
                <c:pt idx="34">
                  <c:v>196.5</c:v>
                </c:pt>
                <c:pt idx="35">
                  <c:v>243</c:v>
                </c:pt>
                <c:pt idx="36">
                  <c:v>451.5</c:v>
                </c:pt>
                <c:pt idx="37">
                  <c:v>249</c:v>
                </c:pt>
                <c:pt idx="38">
                  <c:v>629</c:v>
                </c:pt>
                <c:pt idx="39">
                  <c:v>441</c:v>
                </c:pt>
                <c:pt idx="40">
                  <c:v>579</c:v>
                </c:pt>
                <c:pt idx="41">
                  <c:v>253.5</c:v>
                </c:pt>
                <c:pt idx="42">
                  <c:v>382.5</c:v>
                </c:pt>
                <c:pt idx="43">
                  <c:v>254</c:v>
                </c:pt>
                <c:pt idx="44">
                  <c:v>257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171</c:v>
                </c:pt>
                <c:pt idx="1">
                  <c:v>256.666666666667</c:v>
                </c:pt>
                <c:pt idx="2">
                  <c:v>313.666666666667</c:v>
                </c:pt>
                <c:pt idx="3">
                  <c:v>388.666666666667</c:v>
                </c:pt>
                <c:pt idx="4">
                  <c:v>247.666666666667</c:v>
                </c:pt>
                <c:pt idx="5">
                  <c:v>216.666666666667</c:v>
                </c:pt>
                <c:pt idx="6">
                  <c:v>373.333333333333</c:v>
                </c:pt>
                <c:pt idx="7">
                  <c:v>296</c:v>
                </c:pt>
                <c:pt idx="8">
                  <c:v>392.333333333333</c:v>
                </c:pt>
                <c:pt idx="9">
                  <c:v>129.666666666667</c:v>
                </c:pt>
                <c:pt idx="10">
                  <c:v>294.666666666667</c:v>
                </c:pt>
                <c:pt idx="11">
                  <c:v>238</c:v>
                </c:pt>
                <c:pt idx="12">
                  <c:v>257.333333333333</c:v>
                </c:pt>
                <c:pt idx="13">
                  <c:v>322</c:v>
                </c:pt>
                <c:pt idx="14">
                  <c:v>489.333333333333</c:v>
                </c:pt>
                <c:pt idx="15">
                  <c:v>291.666666666667</c:v>
                </c:pt>
                <c:pt idx="16">
                  <c:v>247.333333333333</c:v>
                </c:pt>
                <c:pt idx="17">
                  <c:v>218.333333333333</c:v>
                </c:pt>
                <c:pt idx="18">
                  <c:v>458.333333333333</c:v>
                </c:pt>
                <c:pt idx="19">
                  <c:v>210.666666666667</c:v>
                </c:pt>
                <c:pt idx="20">
                  <c:v>195</c:v>
                </c:pt>
                <c:pt idx="21">
                  <c:v>300.666666666667</c:v>
                </c:pt>
                <c:pt idx="22">
                  <c:v>103.333333333333</c:v>
                </c:pt>
                <c:pt idx="23">
                  <c:v>385</c:v>
                </c:pt>
                <c:pt idx="24">
                  <c:v>240.333333333333</c:v>
                </c:pt>
                <c:pt idx="25">
                  <c:v>196.333333333333</c:v>
                </c:pt>
                <c:pt idx="26">
                  <c:v>250</c:v>
                </c:pt>
                <c:pt idx="27">
                  <c:v>177.666666666667</c:v>
                </c:pt>
                <c:pt idx="28">
                  <c:v>224.666666666667</c:v>
                </c:pt>
                <c:pt idx="29">
                  <c:v>265.666666666667</c:v>
                </c:pt>
                <c:pt idx="30">
                  <c:v>284</c:v>
                </c:pt>
                <c:pt idx="31">
                  <c:v>280</c:v>
                </c:pt>
                <c:pt idx="32">
                  <c:v>252</c:v>
                </c:pt>
                <c:pt idx="33">
                  <c:v>245.333333333333</c:v>
                </c:pt>
                <c:pt idx="34">
                  <c:v>268.333333333333</c:v>
                </c:pt>
                <c:pt idx="35">
                  <c:v>213.666666666667</c:v>
                </c:pt>
                <c:pt idx="36">
                  <c:v>230.666666666667</c:v>
                </c:pt>
                <c:pt idx="37">
                  <c:v>325.333333333333</c:v>
                </c:pt>
                <c:pt idx="38">
                  <c:v>291</c:v>
                </c:pt>
                <c:pt idx="39">
                  <c:v>117.333333333333</c:v>
                </c:pt>
                <c:pt idx="40">
                  <c:v>174</c:v>
                </c:pt>
                <c:pt idx="41">
                  <c:v>224</c:v>
                </c:pt>
                <c:pt idx="42">
                  <c:v>193.666666666667</c:v>
                </c:pt>
                <c:pt idx="43">
                  <c:v>245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123.75</c:v>
                </c:pt>
                <c:pt idx="1">
                  <c:v>134</c:v>
                </c:pt>
                <c:pt idx="2">
                  <c:v>202.5</c:v>
                </c:pt>
                <c:pt idx="3">
                  <c:v>238.25</c:v>
                </c:pt>
                <c:pt idx="4">
                  <c:v>299.5</c:v>
                </c:pt>
                <c:pt idx="5">
                  <c:v>196.25</c:v>
                </c:pt>
                <c:pt idx="6">
                  <c:v>165.75</c:v>
                </c:pt>
                <c:pt idx="7">
                  <c:v>309.25</c:v>
                </c:pt>
                <c:pt idx="8">
                  <c:v>239.75</c:v>
                </c:pt>
                <c:pt idx="9">
                  <c:v>298.75</c:v>
                </c:pt>
                <c:pt idx="10">
                  <c:v>205.75</c:v>
                </c:pt>
                <c:pt idx="11">
                  <c:v>213.25</c:v>
                </c:pt>
                <c:pt idx="12">
                  <c:v>276</c:v>
                </c:pt>
                <c:pt idx="13">
                  <c:v>368.25</c:v>
                </c:pt>
                <c:pt idx="14">
                  <c:v>267.5</c:v>
                </c:pt>
                <c:pt idx="15">
                  <c:v>191.25</c:v>
                </c:pt>
                <c:pt idx="16">
                  <c:v>172</c:v>
                </c:pt>
                <c:pt idx="17">
                  <c:v>362.25</c:v>
                </c:pt>
                <c:pt idx="18">
                  <c:v>158</c:v>
                </c:pt>
                <c:pt idx="19">
                  <c:v>184</c:v>
                </c:pt>
                <c:pt idx="20">
                  <c:v>237</c:v>
                </c:pt>
                <c:pt idx="21">
                  <c:v>77.5</c:v>
                </c:pt>
                <c:pt idx="22">
                  <c:v>310.5</c:v>
                </c:pt>
                <c:pt idx="23">
                  <c:v>209</c:v>
                </c:pt>
                <c:pt idx="24">
                  <c:v>147.25</c:v>
                </c:pt>
                <c:pt idx="25">
                  <c:v>201</c:v>
                </c:pt>
                <c:pt idx="26">
                  <c:v>167.25</c:v>
                </c:pt>
                <c:pt idx="27">
                  <c:v>189.25</c:v>
                </c:pt>
                <c:pt idx="28">
                  <c:v>199.25</c:v>
                </c:pt>
                <c:pt idx="29">
                  <c:v>256</c:v>
                </c:pt>
                <c:pt idx="30">
                  <c:v>218.25</c:v>
                </c:pt>
                <c:pt idx="31">
                  <c:v>201.75</c:v>
                </c:pt>
                <c:pt idx="32">
                  <c:v>208</c:v>
                </c:pt>
                <c:pt idx="33">
                  <c:v>203.5</c:v>
                </c:pt>
                <c:pt idx="34">
                  <c:v>199</c:v>
                </c:pt>
                <c:pt idx="35">
                  <c:v>173</c:v>
                </c:pt>
                <c:pt idx="36">
                  <c:v>246.75</c:v>
                </c:pt>
                <c:pt idx="37">
                  <c:v>229.5</c:v>
                </c:pt>
                <c:pt idx="38">
                  <c:v>98.75</c:v>
                </c:pt>
                <c:pt idx="39">
                  <c:v>136</c:v>
                </c:pt>
                <c:pt idx="40">
                  <c:v>173</c:v>
                </c:pt>
                <c:pt idx="41">
                  <c:v>154.5</c:v>
                </c:pt>
                <c:pt idx="42">
                  <c:v>190.25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6.5</c:v>
                </c:pt>
                <c:pt idx="1">
                  <c:v>15.75</c:v>
                </c:pt>
                <c:pt idx="2">
                  <c:v>27.25</c:v>
                </c:pt>
                <c:pt idx="3">
                  <c:v>5.25</c:v>
                </c:pt>
                <c:pt idx="4">
                  <c:v>39.75</c:v>
                </c:pt>
                <c:pt idx="5">
                  <c:v>13</c:v>
                </c:pt>
                <c:pt idx="6">
                  <c:v>8</c:v>
                </c:pt>
                <c:pt idx="7">
                  <c:v>18.5</c:v>
                </c:pt>
                <c:pt idx="8">
                  <c:v>13.5</c:v>
                </c:pt>
                <c:pt idx="9">
                  <c:v>4</c:v>
                </c:pt>
                <c:pt idx="10">
                  <c:v>35.25</c:v>
                </c:pt>
                <c:pt idx="11">
                  <c:v>13</c:v>
                </c:pt>
                <c:pt idx="12">
                  <c:v>14.75</c:v>
                </c:pt>
                <c:pt idx="13">
                  <c:v>31.5</c:v>
                </c:pt>
                <c:pt idx="14">
                  <c:v>8</c:v>
                </c:pt>
                <c:pt idx="15">
                  <c:v>2.25</c:v>
                </c:pt>
                <c:pt idx="16">
                  <c:v>8</c:v>
                </c:pt>
                <c:pt idx="17">
                  <c:v>44.75</c:v>
                </c:pt>
                <c:pt idx="18">
                  <c:v>21</c:v>
                </c:pt>
                <c:pt idx="19">
                  <c:v>47</c:v>
                </c:pt>
                <c:pt idx="20">
                  <c:v>12</c:v>
                </c:pt>
                <c:pt idx="21">
                  <c:v>36</c:v>
                </c:pt>
                <c:pt idx="22">
                  <c:v>42</c:v>
                </c:pt>
                <c:pt idx="23">
                  <c:v>15</c:v>
                </c:pt>
                <c:pt idx="24">
                  <c:v>21.5</c:v>
                </c:pt>
                <c:pt idx="25">
                  <c:v>13.25</c:v>
                </c:pt>
                <c:pt idx="26">
                  <c:v>33.5</c:v>
                </c:pt>
                <c:pt idx="27">
                  <c:v>2.25</c:v>
                </c:pt>
                <c:pt idx="28">
                  <c:v>19</c:v>
                </c:pt>
                <c:pt idx="29">
                  <c:v>20.75</c:v>
                </c:pt>
                <c:pt idx="30">
                  <c:v>17.5</c:v>
                </c:pt>
                <c:pt idx="31">
                  <c:v>0.25</c:v>
                </c:pt>
                <c:pt idx="32">
                  <c:v>11.5</c:v>
                </c:pt>
                <c:pt idx="33">
                  <c:v>16.25</c:v>
                </c:pt>
                <c:pt idx="34">
                  <c:v>11.25</c:v>
                </c:pt>
                <c:pt idx="35">
                  <c:v>1</c:v>
                </c:pt>
                <c:pt idx="36">
                  <c:v>0.75</c:v>
                </c:pt>
                <c:pt idx="37">
                  <c:v>8.75</c:v>
                </c:pt>
                <c:pt idx="38">
                  <c:v>47.5</c:v>
                </c:pt>
                <c:pt idx="39">
                  <c:v>0.5</c:v>
                </c:pt>
                <c:pt idx="40">
                  <c:v>13</c:v>
                </c:pt>
                <c:pt idx="41">
                  <c:v>20.25</c:v>
                </c:pt>
                <c:pt idx="42">
                  <c:v>2.75</c:v>
                </c:pt>
                <c:pt idx="43">
                  <c:v>20.25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6.5</c:v>
                </c:pt>
                <c:pt idx="1">
                  <c:v>15.75</c:v>
                </c:pt>
                <c:pt idx="2">
                  <c:v>27.25</c:v>
                </c:pt>
                <c:pt idx="3">
                  <c:v>5.25</c:v>
                </c:pt>
                <c:pt idx="4">
                  <c:v>39.75</c:v>
                </c:pt>
                <c:pt idx="5">
                  <c:v>13</c:v>
                </c:pt>
                <c:pt idx="6">
                  <c:v>8</c:v>
                </c:pt>
                <c:pt idx="7">
                  <c:v>18.5</c:v>
                </c:pt>
                <c:pt idx="8">
                  <c:v>13.5</c:v>
                </c:pt>
                <c:pt idx="9">
                  <c:v>4</c:v>
                </c:pt>
                <c:pt idx="10">
                  <c:v>35.25</c:v>
                </c:pt>
                <c:pt idx="11">
                  <c:v>13</c:v>
                </c:pt>
                <c:pt idx="12">
                  <c:v>14.75</c:v>
                </c:pt>
                <c:pt idx="13">
                  <c:v>31.5</c:v>
                </c:pt>
                <c:pt idx="14">
                  <c:v>8</c:v>
                </c:pt>
                <c:pt idx="15">
                  <c:v>2.25</c:v>
                </c:pt>
                <c:pt idx="16">
                  <c:v>8</c:v>
                </c:pt>
                <c:pt idx="17">
                  <c:v>44.75</c:v>
                </c:pt>
                <c:pt idx="18">
                  <c:v>21</c:v>
                </c:pt>
                <c:pt idx="19">
                  <c:v>47</c:v>
                </c:pt>
                <c:pt idx="20">
                  <c:v>12</c:v>
                </c:pt>
                <c:pt idx="21">
                  <c:v>36</c:v>
                </c:pt>
                <c:pt idx="22">
                  <c:v>42</c:v>
                </c:pt>
                <c:pt idx="23">
                  <c:v>15</c:v>
                </c:pt>
                <c:pt idx="24">
                  <c:v>21.5</c:v>
                </c:pt>
                <c:pt idx="25">
                  <c:v>13.25</c:v>
                </c:pt>
                <c:pt idx="26">
                  <c:v>33.5</c:v>
                </c:pt>
                <c:pt idx="27">
                  <c:v>2.25</c:v>
                </c:pt>
                <c:pt idx="28">
                  <c:v>19</c:v>
                </c:pt>
                <c:pt idx="29">
                  <c:v>20.75</c:v>
                </c:pt>
                <c:pt idx="30">
                  <c:v>17.5</c:v>
                </c:pt>
                <c:pt idx="31">
                  <c:v>0.25</c:v>
                </c:pt>
                <c:pt idx="32">
                  <c:v>11.5</c:v>
                </c:pt>
                <c:pt idx="33">
                  <c:v>16.25</c:v>
                </c:pt>
                <c:pt idx="34">
                  <c:v>11.25</c:v>
                </c:pt>
                <c:pt idx="35">
                  <c:v>1</c:v>
                </c:pt>
                <c:pt idx="36">
                  <c:v>0.75</c:v>
                </c:pt>
                <c:pt idx="37">
                  <c:v>8.75</c:v>
                </c:pt>
                <c:pt idx="38">
                  <c:v>47.5</c:v>
                </c:pt>
                <c:pt idx="39">
                  <c:v>0.5</c:v>
                </c:pt>
                <c:pt idx="40">
                  <c:v>13</c:v>
                </c:pt>
                <c:pt idx="41">
                  <c:v>20.25</c:v>
                </c:pt>
                <c:pt idx="42">
                  <c:v>2.75</c:v>
                </c:pt>
                <c:pt idx="43">
                  <c:v>20.25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6045419"/>
        <c:axId val="76594151"/>
      </c:lineChart>
      <c:catAx>
        <c:axId val="6604541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6594151"/>
        <c:crosses val="autoZero"/>
        <c:auto val="1"/>
        <c:lblAlgn val="ctr"/>
        <c:lblOffset val="100"/>
      </c:catAx>
      <c:valAx>
        <c:axId val="7659415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Rainfall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6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6045419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812258843627581"/>
          <c:y val="0.153482756810666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36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32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71.6666666666667</c:v>
                </c:pt>
                <c:pt idx="1">
                  <c:v>71.3333333333333</c:v>
                </c:pt>
                <c:pt idx="2">
                  <c:v>72</c:v>
                </c:pt>
                <c:pt idx="3">
                  <c:v>67.6666666666667</c:v>
                </c:pt>
                <c:pt idx="4">
                  <c:v>76.3333333333333</c:v>
                </c:pt>
                <c:pt idx="5">
                  <c:v>72</c:v>
                </c:pt>
                <c:pt idx="6">
                  <c:v>71</c:v>
                </c:pt>
                <c:pt idx="7">
                  <c:v>70.3333333333333</c:v>
                </c:pt>
                <c:pt idx="8">
                  <c:v>73</c:v>
                </c:pt>
                <c:pt idx="9">
                  <c:v>69.3333333333333</c:v>
                </c:pt>
                <c:pt idx="10">
                  <c:v>73.6666666666667</c:v>
                </c:pt>
                <c:pt idx="11">
                  <c:v>69.6666666666667</c:v>
                </c:pt>
                <c:pt idx="12">
                  <c:v>68.6666666666667</c:v>
                </c:pt>
                <c:pt idx="13">
                  <c:v>73.6666666666667</c:v>
                </c:pt>
                <c:pt idx="14">
                  <c:v>70.3333333333333</c:v>
                </c:pt>
                <c:pt idx="15">
                  <c:v>70</c:v>
                </c:pt>
                <c:pt idx="16">
                  <c:v>71</c:v>
                </c:pt>
                <c:pt idx="17">
                  <c:v>75.3333333333333</c:v>
                </c:pt>
                <c:pt idx="18">
                  <c:v>73.3333333333333</c:v>
                </c:pt>
                <c:pt idx="19">
                  <c:v>73.3333333333333</c:v>
                </c:pt>
                <c:pt idx="20">
                  <c:v>74.6666666666667</c:v>
                </c:pt>
                <c:pt idx="21">
                  <c:v>71.6666666666667</c:v>
                </c:pt>
                <c:pt idx="22">
                  <c:v>72</c:v>
                </c:pt>
                <c:pt idx="23">
                  <c:v>73.3333333333333</c:v>
                </c:pt>
                <c:pt idx="24">
                  <c:v>74.3333333333333</c:v>
                </c:pt>
                <c:pt idx="25">
                  <c:v>66.6666666666667</c:v>
                </c:pt>
                <c:pt idx="26">
                  <c:v>72.3333333333333</c:v>
                </c:pt>
                <c:pt idx="27">
                  <c:v>72.6666666666667</c:v>
                </c:pt>
                <c:pt idx="28">
                  <c:v>77.3333333333333</c:v>
                </c:pt>
                <c:pt idx="29">
                  <c:v>75.6666666666667</c:v>
                </c:pt>
                <c:pt idx="30">
                  <c:v>73</c:v>
                </c:pt>
                <c:pt idx="31">
                  <c:v>68.3333333333333</c:v>
                </c:pt>
                <c:pt idx="32">
                  <c:v>73.6666666666667</c:v>
                </c:pt>
                <c:pt idx="33">
                  <c:v>74.3333333333333</c:v>
                </c:pt>
                <c:pt idx="34">
                  <c:v>71.3333333333333</c:v>
                </c:pt>
                <c:pt idx="35">
                  <c:v>70</c:v>
                </c:pt>
                <c:pt idx="36">
                  <c:v>69.6666666666667</c:v>
                </c:pt>
                <c:pt idx="37">
                  <c:v>69</c:v>
                </c:pt>
                <c:pt idx="38">
                  <c:v>72.6666666666667</c:v>
                </c:pt>
                <c:pt idx="39">
                  <c:v>74</c:v>
                </c:pt>
                <c:pt idx="40">
                  <c:v>69.6666666666667</c:v>
                </c:pt>
                <c:pt idx="41">
                  <c:v>68</c:v>
                </c:pt>
                <c:pt idx="42">
                  <c:v>69</c:v>
                </c:pt>
                <c:pt idx="43">
                  <c:v>70</c:v>
                </c:pt>
                <c:pt idx="44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87</c:v>
                </c:pt>
                <c:pt idx="1">
                  <c:v>86.5</c:v>
                </c:pt>
                <c:pt idx="2">
                  <c:v>84.5</c:v>
                </c:pt>
                <c:pt idx="3">
                  <c:v>86.5</c:v>
                </c:pt>
                <c:pt idx="4">
                  <c:v>86.5</c:v>
                </c:pt>
                <c:pt idx="5">
                  <c:v>84.5</c:v>
                </c:pt>
                <c:pt idx="6">
                  <c:v>87</c:v>
                </c:pt>
                <c:pt idx="7">
                  <c:v>87</c:v>
                </c:pt>
                <c:pt idx="8">
                  <c:v>85.5</c:v>
                </c:pt>
                <c:pt idx="9">
                  <c:v>85</c:v>
                </c:pt>
                <c:pt idx="10">
                  <c:v>85.5</c:v>
                </c:pt>
                <c:pt idx="11">
                  <c:v>85.5</c:v>
                </c:pt>
                <c:pt idx="12">
                  <c:v>86</c:v>
                </c:pt>
                <c:pt idx="13">
                  <c:v>85</c:v>
                </c:pt>
                <c:pt idx="14">
                  <c:v>85.5</c:v>
                </c:pt>
                <c:pt idx="15">
                  <c:v>86</c:v>
                </c:pt>
                <c:pt idx="16">
                  <c:v>84</c:v>
                </c:pt>
                <c:pt idx="17">
                  <c:v>83.5</c:v>
                </c:pt>
                <c:pt idx="18">
                  <c:v>86</c:v>
                </c:pt>
                <c:pt idx="19">
                  <c:v>84.5</c:v>
                </c:pt>
                <c:pt idx="20">
                  <c:v>81.5</c:v>
                </c:pt>
                <c:pt idx="21">
                  <c:v>85</c:v>
                </c:pt>
                <c:pt idx="22">
                  <c:v>84.5</c:v>
                </c:pt>
                <c:pt idx="23">
                  <c:v>84.5</c:v>
                </c:pt>
                <c:pt idx="24">
                  <c:v>84.5</c:v>
                </c:pt>
                <c:pt idx="25">
                  <c:v>80</c:v>
                </c:pt>
                <c:pt idx="26">
                  <c:v>82</c:v>
                </c:pt>
                <c:pt idx="27">
                  <c:v>84.5</c:v>
                </c:pt>
                <c:pt idx="28">
                  <c:v>85</c:v>
                </c:pt>
                <c:pt idx="29">
                  <c:v>86.5</c:v>
                </c:pt>
                <c:pt idx="30">
                  <c:v>85</c:v>
                </c:pt>
                <c:pt idx="31">
                  <c:v>80.5</c:v>
                </c:pt>
                <c:pt idx="32">
                  <c:v>82</c:v>
                </c:pt>
                <c:pt idx="33">
                  <c:v>83.5</c:v>
                </c:pt>
                <c:pt idx="34">
                  <c:v>79.5</c:v>
                </c:pt>
                <c:pt idx="35">
                  <c:v>80.5</c:v>
                </c:pt>
                <c:pt idx="36">
                  <c:v>82.5</c:v>
                </c:pt>
                <c:pt idx="37">
                  <c:v>79</c:v>
                </c:pt>
                <c:pt idx="38">
                  <c:v>83</c:v>
                </c:pt>
                <c:pt idx="39">
                  <c:v>83</c:v>
                </c:pt>
                <c:pt idx="40">
                  <c:v>81</c:v>
                </c:pt>
                <c:pt idx="41">
                  <c:v>78</c:v>
                </c:pt>
                <c:pt idx="42">
                  <c:v>81</c:v>
                </c:pt>
                <c:pt idx="43">
                  <c:v>79.5</c:v>
                </c:pt>
                <c:pt idx="44">
                  <c:v>79.5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77.6666666666667</c:v>
                </c:pt>
                <c:pt idx="1">
                  <c:v>77.6666666666667</c:v>
                </c:pt>
                <c:pt idx="2">
                  <c:v>78.6666666666667</c:v>
                </c:pt>
                <c:pt idx="3">
                  <c:v>82</c:v>
                </c:pt>
                <c:pt idx="4">
                  <c:v>77.6666666666667</c:v>
                </c:pt>
                <c:pt idx="5">
                  <c:v>78</c:v>
                </c:pt>
                <c:pt idx="6">
                  <c:v>78</c:v>
                </c:pt>
                <c:pt idx="7">
                  <c:v>84</c:v>
                </c:pt>
                <c:pt idx="8">
                  <c:v>81.6666666666667</c:v>
                </c:pt>
                <c:pt idx="9">
                  <c:v>73.6666666666667</c:v>
                </c:pt>
                <c:pt idx="10">
                  <c:v>77.6666666666667</c:v>
                </c:pt>
                <c:pt idx="11">
                  <c:v>78.3333333333333</c:v>
                </c:pt>
                <c:pt idx="12">
                  <c:v>77</c:v>
                </c:pt>
                <c:pt idx="13">
                  <c:v>78.6666666666667</c:v>
                </c:pt>
                <c:pt idx="14">
                  <c:v>79.6666666666667</c:v>
                </c:pt>
                <c:pt idx="15">
                  <c:v>79</c:v>
                </c:pt>
                <c:pt idx="16">
                  <c:v>77.6666666666667</c:v>
                </c:pt>
                <c:pt idx="17">
                  <c:v>77</c:v>
                </c:pt>
                <c:pt idx="18">
                  <c:v>79.6666666666667</c:v>
                </c:pt>
                <c:pt idx="19">
                  <c:v>76</c:v>
                </c:pt>
                <c:pt idx="20">
                  <c:v>80</c:v>
                </c:pt>
                <c:pt idx="21">
                  <c:v>77.6666666666667</c:v>
                </c:pt>
                <c:pt idx="22">
                  <c:v>77.6666666666667</c:v>
                </c:pt>
                <c:pt idx="23">
                  <c:v>77.3333333333333</c:v>
                </c:pt>
                <c:pt idx="24">
                  <c:v>75.6666666666667</c:v>
                </c:pt>
                <c:pt idx="25">
                  <c:v>73.3333333333333</c:v>
                </c:pt>
                <c:pt idx="26">
                  <c:v>77</c:v>
                </c:pt>
                <c:pt idx="27">
                  <c:v>78</c:v>
                </c:pt>
                <c:pt idx="28">
                  <c:v>78</c:v>
                </c:pt>
                <c:pt idx="29">
                  <c:v>77</c:v>
                </c:pt>
                <c:pt idx="30">
                  <c:v>77</c:v>
                </c:pt>
                <c:pt idx="31">
                  <c:v>76.6666666666667</c:v>
                </c:pt>
                <c:pt idx="32">
                  <c:v>78.6666666666667</c:v>
                </c:pt>
                <c:pt idx="33">
                  <c:v>75.3333333333333</c:v>
                </c:pt>
                <c:pt idx="34">
                  <c:v>74.3333333333333</c:v>
                </c:pt>
                <c:pt idx="35">
                  <c:v>73.6666666666667</c:v>
                </c:pt>
                <c:pt idx="36">
                  <c:v>74.3333333333333</c:v>
                </c:pt>
                <c:pt idx="37">
                  <c:v>74</c:v>
                </c:pt>
                <c:pt idx="38">
                  <c:v>72.3333333333333</c:v>
                </c:pt>
                <c:pt idx="39">
                  <c:v>71</c:v>
                </c:pt>
                <c:pt idx="40">
                  <c:v>72.6666666666667</c:v>
                </c:pt>
                <c:pt idx="41">
                  <c:v>74</c:v>
                </c:pt>
                <c:pt idx="42">
                  <c:v>72.6666666666667</c:v>
                </c:pt>
                <c:pt idx="43">
                  <c:v>73.3333333333333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74.25</c:v>
                </c:pt>
                <c:pt idx="1">
                  <c:v>73.75</c:v>
                </c:pt>
                <c:pt idx="2">
                  <c:v>73.5</c:v>
                </c:pt>
                <c:pt idx="3">
                  <c:v>74</c:v>
                </c:pt>
                <c:pt idx="4">
                  <c:v>77</c:v>
                </c:pt>
                <c:pt idx="5">
                  <c:v>73.5</c:v>
                </c:pt>
                <c:pt idx="6">
                  <c:v>72.75</c:v>
                </c:pt>
                <c:pt idx="7">
                  <c:v>74.5</c:v>
                </c:pt>
                <c:pt idx="8">
                  <c:v>80.25</c:v>
                </c:pt>
                <c:pt idx="9">
                  <c:v>74.5</c:v>
                </c:pt>
                <c:pt idx="10">
                  <c:v>75</c:v>
                </c:pt>
                <c:pt idx="11">
                  <c:v>73.75</c:v>
                </c:pt>
                <c:pt idx="12">
                  <c:v>76.5</c:v>
                </c:pt>
                <c:pt idx="13">
                  <c:v>73.75</c:v>
                </c:pt>
                <c:pt idx="14">
                  <c:v>76.5</c:v>
                </c:pt>
                <c:pt idx="15">
                  <c:v>72</c:v>
                </c:pt>
                <c:pt idx="16">
                  <c:v>74</c:v>
                </c:pt>
                <c:pt idx="17">
                  <c:v>77</c:v>
                </c:pt>
                <c:pt idx="18">
                  <c:v>71.5</c:v>
                </c:pt>
                <c:pt idx="19">
                  <c:v>78.25</c:v>
                </c:pt>
                <c:pt idx="20">
                  <c:v>73.5</c:v>
                </c:pt>
                <c:pt idx="21">
                  <c:v>73.5</c:v>
                </c:pt>
                <c:pt idx="22">
                  <c:v>73.5</c:v>
                </c:pt>
                <c:pt idx="23">
                  <c:v>73</c:v>
                </c:pt>
                <c:pt idx="24">
                  <c:v>69.5</c:v>
                </c:pt>
                <c:pt idx="25">
                  <c:v>74.5</c:v>
                </c:pt>
                <c:pt idx="26">
                  <c:v>75</c:v>
                </c:pt>
                <c:pt idx="27">
                  <c:v>74.5</c:v>
                </c:pt>
                <c:pt idx="28">
                  <c:v>72</c:v>
                </c:pt>
                <c:pt idx="29">
                  <c:v>73.5</c:v>
                </c:pt>
                <c:pt idx="30">
                  <c:v>71.5</c:v>
                </c:pt>
                <c:pt idx="31">
                  <c:v>73.5</c:v>
                </c:pt>
                <c:pt idx="32">
                  <c:v>72.75</c:v>
                </c:pt>
                <c:pt idx="33">
                  <c:v>71.5</c:v>
                </c:pt>
                <c:pt idx="34">
                  <c:v>72</c:v>
                </c:pt>
                <c:pt idx="35">
                  <c:v>69.25</c:v>
                </c:pt>
                <c:pt idx="36">
                  <c:v>69.25</c:v>
                </c:pt>
                <c:pt idx="37">
                  <c:v>71.25</c:v>
                </c:pt>
                <c:pt idx="38">
                  <c:v>66.5</c:v>
                </c:pt>
                <c:pt idx="39">
                  <c:v>69.25</c:v>
                </c:pt>
                <c:pt idx="40">
                  <c:v>70</c:v>
                </c:pt>
                <c:pt idx="41">
                  <c:v>69</c:v>
                </c:pt>
                <c:pt idx="42">
                  <c:v>68.75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69.25</c:v>
                </c:pt>
                <c:pt idx="1">
                  <c:v>69.25</c:v>
                </c:pt>
                <c:pt idx="2">
                  <c:v>70</c:v>
                </c:pt>
                <c:pt idx="3">
                  <c:v>66.25</c:v>
                </c:pt>
                <c:pt idx="4">
                  <c:v>73</c:v>
                </c:pt>
                <c:pt idx="5">
                  <c:v>69.75</c:v>
                </c:pt>
                <c:pt idx="6">
                  <c:v>70</c:v>
                </c:pt>
                <c:pt idx="7">
                  <c:v>69.25</c:v>
                </c:pt>
                <c:pt idx="8">
                  <c:v>70</c:v>
                </c:pt>
                <c:pt idx="9">
                  <c:v>67.5</c:v>
                </c:pt>
                <c:pt idx="10">
                  <c:v>71.75</c:v>
                </c:pt>
                <c:pt idx="11">
                  <c:v>69</c:v>
                </c:pt>
                <c:pt idx="12">
                  <c:v>67.25</c:v>
                </c:pt>
                <c:pt idx="13">
                  <c:v>71</c:v>
                </c:pt>
                <c:pt idx="14">
                  <c:v>68</c:v>
                </c:pt>
                <c:pt idx="15">
                  <c:v>67.5</c:v>
                </c:pt>
                <c:pt idx="16">
                  <c:v>68</c:v>
                </c:pt>
                <c:pt idx="17">
                  <c:v>72.75</c:v>
                </c:pt>
                <c:pt idx="18">
                  <c:v>71.75</c:v>
                </c:pt>
                <c:pt idx="19">
                  <c:v>71</c:v>
                </c:pt>
                <c:pt idx="20">
                  <c:v>73.25</c:v>
                </c:pt>
                <c:pt idx="21">
                  <c:v>69.5</c:v>
                </c:pt>
                <c:pt idx="22">
                  <c:v>69.75</c:v>
                </c:pt>
                <c:pt idx="23">
                  <c:v>72.25</c:v>
                </c:pt>
                <c:pt idx="24">
                  <c:v>72.5</c:v>
                </c:pt>
                <c:pt idx="25">
                  <c:v>66.5</c:v>
                </c:pt>
                <c:pt idx="26">
                  <c:v>71</c:v>
                </c:pt>
                <c:pt idx="27">
                  <c:v>70.5</c:v>
                </c:pt>
                <c:pt idx="28">
                  <c:v>75</c:v>
                </c:pt>
                <c:pt idx="29">
                  <c:v>73</c:v>
                </c:pt>
                <c:pt idx="30">
                  <c:v>70</c:v>
                </c:pt>
                <c:pt idx="31">
                  <c:v>66.75</c:v>
                </c:pt>
                <c:pt idx="32">
                  <c:v>69.75</c:v>
                </c:pt>
                <c:pt idx="33">
                  <c:v>72.25</c:v>
                </c:pt>
                <c:pt idx="34">
                  <c:v>68.75</c:v>
                </c:pt>
                <c:pt idx="35">
                  <c:v>67.75</c:v>
                </c:pt>
                <c:pt idx="36">
                  <c:v>68.75</c:v>
                </c:pt>
                <c:pt idx="37">
                  <c:v>69</c:v>
                </c:pt>
                <c:pt idx="38">
                  <c:v>70</c:v>
                </c:pt>
                <c:pt idx="39">
                  <c:v>69.25</c:v>
                </c:pt>
                <c:pt idx="40">
                  <c:v>66.5</c:v>
                </c:pt>
                <c:pt idx="41">
                  <c:v>64.75</c:v>
                </c:pt>
                <c:pt idx="42">
                  <c:v>64.75</c:v>
                </c:pt>
                <c:pt idx="43">
                  <c:v>66.5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69.25</c:v>
                </c:pt>
                <c:pt idx="1">
                  <c:v>69.25</c:v>
                </c:pt>
                <c:pt idx="2">
                  <c:v>70</c:v>
                </c:pt>
                <c:pt idx="3">
                  <c:v>66.25</c:v>
                </c:pt>
                <c:pt idx="4">
                  <c:v>73</c:v>
                </c:pt>
                <c:pt idx="5">
                  <c:v>69.75</c:v>
                </c:pt>
                <c:pt idx="6">
                  <c:v>70</c:v>
                </c:pt>
                <c:pt idx="7">
                  <c:v>69.25</c:v>
                </c:pt>
                <c:pt idx="8">
                  <c:v>70</c:v>
                </c:pt>
                <c:pt idx="9">
                  <c:v>67.5</c:v>
                </c:pt>
                <c:pt idx="10">
                  <c:v>71.75</c:v>
                </c:pt>
                <c:pt idx="11">
                  <c:v>69</c:v>
                </c:pt>
                <c:pt idx="12">
                  <c:v>67.25</c:v>
                </c:pt>
                <c:pt idx="13">
                  <c:v>71</c:v>
                </c:pt>
                <c:pt idx="14">
                  <c:v>68</c:v>
                </c:pt>
                <c:pt idx="15">
                  <c:v>67.5</c:v>
                </c:pt>
                <c:pt idx="16">
                  <c:v>68</c:v>
                </c:pt>
                <c:pt idx="17">
                  <c:v>72.75</c:v>
                </c:pt>
                <c:pt idx="18">
                  <c:v>71.75</c:v>
                </c:pt>
                <c:pt idx="19">
                  <c:v>71</c:v>
                </c:pt>
                <c:pt idx="20">
                  <c:v>73.25</c:v>
                </c:pt>
                <c:pt idx="21">
                  <c:v>69.5</c:v>
                </c:pt>
                <c:pt idx="22">
                  <c:v>69.75</c:v>
                </c:pt>
                <c:pt idx="23">
                  <c:v>72.25</c:v>
                </c:pt>
                <c:pt idx="24">
                  <c:v>72.5</c:v>
                </c:pt>
                <c:pt idx="25">
                  <c:v>66.5</c:v>
                </c:pt>
                <c:pt idx="26">
                  <c:v>71</c:v>
                </c:pt>
                <c:pt idx="27">
                  <c:v>70.5</c:v>
                </c:pt>
                <c:pt idx="28">
                  <c:v>75</c:v>
                </c:pt>
                <c:pt idx="29">
                  <c:v>73</c:v>
                </c:pt>
                <c:pt idx="30">
                  <c:v>70</c:v>
                </c:pt>
                <c:pt idx="31">
                  <c:v>66.75</c:v>
                </c:pt>
                <c:pt idx="32">
                  <c:v>69.75</c:v>
                </c:pt>
                <c:pt idx="33">
                  <c:v>72.25</c:v>
                </c:pt>
                <c:pt idx="34">
                  <c:v>68.75</c:v>
                </c:pt>
                <c:pt idx="35">
                  <c:v>67.75</c:v>
                </c:pt>
                <c:pt idx="36">
                  <c:v>68.75</c:v>
                </c:pt>
                <c:pt idx="37">
                  <c:v>69</c:v>
                </c:pt>
                <c:pt idx="38">
                  <c:v>70</c:v>
                </c:pt>
                <c:pt idx="39">
                  <c:v>69.25</c:v>
                </c:pt>
                <c:pt idx="40">
                  <c:v>66.5</c:v>
                </c:pt>
                <c:pt idx="41">
                  <c:v>64.75</c:v>
                </c:pt>
                <c:pt idx="42">
                  <c:v>64.75</c:v>
                </c:pt>
                <c:pt idx="43">
                  <c:v>66.5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87912355"/>
        <c:axId val="8640438"/>
      </c:lineChart>
      <c:catAx>
        <c:axId val="8791235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640438"/>
        <c:crosses val="autoZero"/>
        <c:auto val="1"/>
        <c:lblAlgn val="ctr"/>
        <c:lblOffset val="100"/>
      </c:catAx>
      <c:valAx>
        <c:axId val="864043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Humidity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6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7912355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84441573270034"/>
          <c:y val="0.11595457003785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36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32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0.5</c:v>
                </c:pt>
                <c:pt idx="1">
                  <c:v>0.6</c:v>
                </c:pt>
                <c:pt idx="2">
                  <c:v>0.5</c:v>
                </c:pt>
                <c:pt idx="3">
                  <c:v>0.6</c:v>
                </c:pt>
                <c:pt idx="4">
                  <c:v>0.666666666666667</c:v>
                </c:pt>
                <c:pt idx="5">
                  <c:v>0.433333333333333</c:v>
                </c:pt>
                <c:pt idx="6">
                  <c:v>0.333333333333333</c:v>
                </c:pt>
                <c:pt idx="7">
                  <c:v>0.333333333333333</c:v>
                </c:pt>
                <c:pt idx="8">
                  <c:v>0.366666666666667</c:v>
                </c:pt>
                <c:pt idx="9">
                  <c:v>0.466666666666667</c:v>
                </c:pt>
                <c:pt idx="10">
                  <c:v>0.333333333333333</c:v>
                </c:pt>
                <c:pt idx="11">
                  <c:v>0.3</c:v>
                </c:pt>
                <c:pt idx="12">
                  <c:v>0.333333333333333</c:v>
                </c:pt>
                <c:pt idx="13">
                  <c:v>0.3</c:v>
                </c:pt>
                <c:pt idx="14">
                  <c:v>0.366666666666667</c:v>
                </c:pt>
                <c:pt idx="15">
                  <c:v>0.266666666666667</c:v>
                </c:pt>
                <c:pt idx="16">
                  <c:v>0.266666666666667</c:v>
                </c:pt>
                <c:pt idx="17">
                  <c:v>0.433333333333333</c:v>
                </c:pt>
                <c:pt idx="18">
                  <c:v>0.333333333333333</c:v>
                </c:pt>
                <c:pt idx="19">
                  <c:v>0.6</c:v>
                </c:pt>
                <c:pt idx="20">
                  <c:v>0.333333333333333</c:v>
                </c:pt>
                <c:pt idx="21">
                  <c:v>0.566666666666667</c:v>
                </c:pt>
                <c:pt idx="22">
                  <c:v>0.533333333333333</c:v>
                </c:pt>
                <c:pt idx="23">
                  <c:v>0.5</c:v>
                </c:pt>
                <c:pt idx="24">
                  <c:v>0.4</c:v>
                </c:pt>
                <c:pt idx="25">
                  <c:v>0.333333333333333</c:v>
                </c:pt>
                <c:pt idx="26">
                  <c:v>0.4</c:v>
                </c:pt>
                <c:pt idx="27">
                  <c:v>0.233333333333333</c:v>
                </c:pt>
                <c:pt idx="28">
                  <c:v>0.233333333333333</c:v>
                </c:pt>
                <c:pt idx="29">
                  <c:v>0.266666666666667</c:v>
                </c:pt>
                <c:pt idx="30">
                  <c:v>0.3</c:v>
                </c:pt>
                <c:pt idx="31">
                  <c:v>0.366666666666667</c:v>
                </c:pt>
                <c:pt idx="32">
                  <c:v>0.4</c:v>
                </c:pt>
                <c:pt idx="33">
                  <c:v>0.7</c:v>
                </c:pt>
                <c:pt idx="34">
                  <c:v>0.533333333333333</c:v>
                </c:pt>
                <c:pt idx="35">
                  <c:v>0.5</c:v>
                </c:pt>
                <c:pt idx="36">
                  <c:v>0.566666666666667</c:v>
                </c:pt>
                <c:pt idx="37">
                  <c:v>0.433333333333333</c:v>
                </c:pt>
                <c:pt idx="38">
                  <c:v>0.733333333333333</c:v>
                </c:pt>
                <c:pt idx="39">
                  <c:v>0.866666666666667</c:v>
                </c:pt>
                <c:pt idx="40">
                  <c:v>1.5</c:v>
                </c:pt>
                <c:pt idx="41">
                  <c:v>2.16666666666667</c:v>
                </c:pt>
                <c:pt idx="42">
                  <c:v>1.8</c:v>
                </c:pt>
                <c:pt idx="43">
                  <c:v>1.66666666666667</c:v>
                </c:pt>
                <c:pt idx="44">
                  <c:v>1.65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2</c:v>
                </c:pt>
                <c:pt idx="1">
                  <c:v>1.8</c:v>
                </c:pt>
                <c:pt idx="2">
                  <c:v>1.8</c:v>
                </c:pt>
                <c:pt idx="3">
                  <c:v>1.85</c:v>
                </c:pt>
                <c:pt idx="4">
                  <c:v>1.55</c:v>
                </c:pt>
                <c:pt idx="5">
                  <c:v>1.7</c:v>
                </c:pt>
                <c:pt idx="6">
                  <c:v>1.5</c:v>
                </c:pt>
                <c:pt idx="7">
                  <c:v>1.75</c:v>
                </c:pt>
                <c:pt idx="8">
                  <c:v>1.95</c:v>
                </c:pt>
                <c:pt idx="9">
                  <c:v>1.55</c:v>
                </c:pt>
                <c:pt idx="10">
                  <c:v>1.75</c:v>
                </c:pt>
                <c:pt idx="11">
                  <c:v>1.5</c:v>
                </c:pt>
                <c:pt idx="12">
                  <c:v>1.6</c:v>
                </c:pt>
                <c:pt idx="13">
                  <c:v>2.05</c:v>
                </c:pt>
                <c:pt idx="14">
                  <c:v>1.8</c:v>
                </c:pt>
                <c:pt idx="15">
                  <c:v>1.3</c:v>
                </c:pt>
                <c:pt idx="16">
                  <c:v>1.5</c:v>
                </c:pt>
                <c:pt idx="17">
                  <c:v>1.3</c:v>
                </c:pt>
                <c:pt idx="18">
                  <c:v>1.7</c:v>
                </c:pt>
                <c:pt idx="19">
                  <c:v>1.75</c:v>
                </c:pt>
                <c:pt idx="20">
                  <c:v>1.85</c:v>
                </c:pt>
                <c:pt idx="21">
                  <c:v>1.6</c:v>
                </c:pt>
                <c:pt idx="22">
                  <c:v>1.9</c:v>
                </c:pt>
                <c:pt idx="23">
                  <c:v>1.7</c:v>
                </c:pt>
                <c:pt idx="24">
                  <c:v>1.45</c:v>
                </c:pt>
                <c:pt idx="25">
                  <c:v>1.6</c:v>
                </c:pt>
                <c:pt idx="26">
                  <c:v>1.3</c:v>
                </c:pt>
                <c:pt idx="27">
                  <c:v>0.85</c:v>
                </c:pt>
                <c:pt idx="28">
                  <c:v>0.65</c:v>
                </c:pt>
                <c:pt idx="29">
                  <c:v>0.7</c:v>
                </c:pt>
                <c:pt idx="30">
                  <c:v>0.6</c:v>
                </c:pt>
                <c:pt idx="31">
                  <c:v>1</c:v>
                </c:pt>
                <c:pt idx="32">
                  <c:v>1.35</c:v>
                </c:pt>
                <c:pt idx="33">
                  <c:v>1.05</c:v>
                </c:pt>
                <c:pt idx="34">
                  <c:v>1.75</c:v>
                </c:pt>
                <c:pt idx="35">
                  <c:v>1.75</c:v>
                </c:pt>
                <c:pt idx="36">
                  <c:v>1.3</c:v>
                </c:pt>
                <c:pt idx="37">
                  <c:v>1.15</c:v>
                </c:pt>
                <c:pt idx="38">
                  <c:v>0.95</c:v>
                </c:pt>
                <c:pt idx="39">
                  <c:v>1.05</c:v>
                </c:pt>
                <c:pt idx="40">
                  <c:v>1.55</c:v>
                </c:pt>
                <c:pt idx="41">
                  <c:v>2.4</c:v>
                </c:pt>
                <c:pt idx="42">
                  <c:v>2.1</c:v>
                </c:pt>
                <c:pt idx="43">
                  <c:v>2.2</c:v>
                </c:pt>
                <c:pt idx="44">
                  <c:v>2.5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2.26666666666667</c:v>
                </c:pt>
                <c:pt idx="1">
                  <c:v>1.76666666666667</c:v>
                </c:pt>
                <c:pt idx="2">
                  <c:v>2.53333333333333</c:v>
                </c:pt>
                <c:pt idx="3">
                  <c:v>2</c:v>
                </c:pt>
                <c:pt idx="4">
                  <c:v>1.93333333333333</c:v>
                </c:pt>
                <c:pt idx="5">
                  <c:v>2.1</c:v>
                </c:pt>
                <c:pt idx="6">
                  <c:v>1.9</c:v>
                </c:pt>
                <c:pt idx="7">
                  <c:v>2.13333333333333</c:v>
                </c:pt>
                <c:pt idx="8">
                  <c:v>1.86666666666667</c:v>
                </c:pt>
                <c:pt idx="9">
                  <c:v>1.83333333333333</c:v>
                </c:pt>
                <c:pt idx="10">
                  <c:v>2.33333333333333</c:v>
                </c:pt>
                <c:pt idx="11">
                  <c:v>1.56666666666667</c:v>
                </c:pt>
                <c:pt idx="12">
                  <c:v>1.93333333333333</c:v>
                </c:pt>
                <c:pt idx="13">
                  <c:v>1.9</c:v>
                </c:pt>
                <c:pt idx="14">
                  <c:v>1.8</c:v>
                </c:pt>
                <c:pt idx="15">
                  <c:v>1.63333333333333</c:v>
                </c:pt>
                <c:pt idx="16">
                  <c:v>1.5</c:v>
                </c:pt>
                <c:pt idx="17">
                  <c:v>1.73333333333333</c:v>
                </c:pt>
                <c:pt idx="18">
                  <c:v>1.8</c:v>
                </c:pt>
                <c:pt idx="19">
                  <c:v>2.46666666666667</c:v>
                </c:pt>
                <c:pt idx="20">
                  <c:v>2.1</c:v>
                </c:pt>
                <c:pt idx="21">
                  <c:v>2.03333333333333</c:v>
                </c:pt>
                <c:pt idx="22">
                  <c:v>1.96666666666667</c:v>
                </c:pt>
                <c:pt idx="23">
                  <c:v>1.63333333333333</c:v>
                </c:pt>
                <c:pt idx="24">
                  <c:v>1.56666666666667</c:v>
                </c:pt>
                <c:pt idx="25">
                  <c:v>1.43333333333333</c:v>
                </c:pt>
                <c:pt idx="26">
                  <c:v>1.06666666666667</c:v>
                </c:pt>
                <c:pt idx="27">
                  <c:v>0.833333333333333</c:v>
                </c:pt>
                <c:pt idx="28">
                  <c:v>0.9</c:v>
                </c:pt>
                <c:pt idx="29">
                  <c:v>0.866666666666667</c:v>
                </c:pt>
                <c:pt idx="30">
                  <c:v>1.13333333333333</c:v>
                </c:pt>
                <c:pt idx="31">
                  <c:v>1.4</c:v>
                </c:pt>
                <c:pt idx="32">
                  <c:v>1.43333333333333</c:v>
                </c:pt>
                <c:pt idx="33">
                  <c:v>2.03333333333333</c:v>
                </c:pt>
                <c:pt idx="34">
                  <c:v>1.76666666666667</c:v>
                </c:pt>
                <c:pt idx="35">
                  <c:v>1.63333333333333</c:v>
                </c:pt>
                <c:pt idx="36">
                  <c:v>1.03333333333333</c:v>
                </c:pt>
                <c:pt idx="37">
                  <c:v>1.2</c:v>
                </c:pt>
                <c:pt idx="38">
                  <c:v>1.36666666666667</c:v>
                </c:pt>
                <c:pt idx="39">
                  <c:v>2.36666666666667</c:v>
                </c:pt>
                <c:pt idx="40">
                  <c:v>3.4</c:v>
                </c:pt>
                <c:pt idx="41">
                  <c:v>2.66666666666667</c:v>
                </c:pt>
                <c:pt idx="42">
                  <c:v>2.46666666666667</c:v>
                </c:pt>
                <c:pt idx="43">
                  <c:v>2.7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1.775</c:v>
                </c:pt>
                <c:pt idx="1">
                  <c:v>2.05</c:v>
                </c:pt>
                <c:pt idx="2">
                  <c:v>1.65</c:v>
                </c:pt>
                <c:pt idx="3">
                  <c:v>2.4</c:v>
                </c:pt>
                <c:pt idx="4">
                  <c:v>1.775</c:v>
                </c:pt>
                <c:pt idx="5">
                  <c:v>1.775</c:v>
                </c:pt>
                <c:pt idx="6">
                  <c:v>1.75</c:v>
                </c:pt>
                <c:pt idx="7">
                  <c:v>1.825</c:v>
                </c:pt>
                <c:pt idx="8">
                  <c:v>1.975</c:v>
                </c:pt>
                <c:pt idx="9">
                  <c:v>1.625</c:v>
                </c:pt>
                <c:pt idx="10">
                  <c:v>1.425</c:v>
                </c:pt>
                <c:pt idx="11">
                  <c:v>1.65</c:v>
                </c:pt>
                <c:pt idx="12">
                  <c:v>1.9</c:v>
                </c:pt>
                <c:pt idx="13">
                  <c:v>1.625</c:v>
                </c:pt>
                <c:pt idx="14">
                  <c:v>1.725</c:v>
                </c:pt>
                <c:pt idx="15">
                  <c:v>1.35</c:v>
                </c:pt>
                <c:pt idx="16">
                  <c:v>1.675</c:v>
                </c:pt>
                <c:pt idx="17">
                  <c:v>1.575</c:v>
                </c:pt>
                <c:pt idx="18">
                  <c:v>2.075</c:v>
                </c:pt>
                <c:pt idx="19">
                  <c:v>1.875</c:v>
                </c:pt>
                <c:pt idx="20">
                  <c:v>1.75</c:v>
                </c:pt>
                <c:pt idx="21">
                  <c:v>2.025</c:v>
                </c:pt>
                <c:pt idx="22">
                  <c:v>1.525</c:v>
                </c:pt>
                <c:pt idx="23">
                  <c:v>1.6</c:v>
                </c:pt>
                <c:pt idx="24">
                  <c:v>1.25</c:v>
                </c:pt>
                <c:pt idx="25">
                  <c:v>1.075</c:v>
                </c:pt>
                <c:pt idx="26">
                  <c:v>0.775</c:v>
                </c:pt>
                <c:pt idx="27">
                  <c:v>0.775</c:v>
                </c:pt>
                <c:pt idx="28">
                  <c:v>0.8</c:v>
                </c:pt>
                <c:pt idx="29">
                  <c:v>1.05</c:v>
                </c:pt>
                <c:pt idx="30">
                  <c:v>1.25</c:v>
                </c:pt>
                <c:pt idx="31">
                  <c:v>1.325</c:v>
                </c:pt>
                <c:pt idx="32">
                  <c:v>1.85</c:v>
                </c:pt>
                <c:pt idx="33">
                  <c:v>1.725</c:v>
                </c:pt>
                <c:pt idx="34">
                  <c:v>1.6</c:v>
                </c:pt>
                <c:pt idx="35">
                  <c:v>1</c:v>
                </c:pt>
                <c:pt idx="36">
                  <c:v>1.15</c:v>
                </c:pt>
                <c:pt idx="37">
                  <c:v>1.3</c:v>
                </c:pt>
                <c:pt idx="38">
                  <c:v>2.375</c:v>
                </c:pt>
                <c:pt idx="39">
                  <c:v>3.325</c:v>
                </c:pt>
                <c:pt idx="40">
                  <c:v>2.7</c:v>
                </c:pt>
                <c:pt idx="41">
                  <c:v>2.5</c:v>
                </c:pt>
                <c:pt idx="42">
                  <c:v>2.625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0.6</c:v>
                </c:pt>
                <c:pt idx="1">
                  <c:v>0.625</c:v>
                </c:pt>
                <c:pt idx="2">
                  <c:v>0.6</c:v>
                </c:pt>
                <c:pt idx="3">
                  <c:v>0.75</c:v>
                </c:pt>
                <c:pt idx="4">
                  <c:v>0.675</c:v>
                </c:pt>
                <c:pt idx="5">
                  <c:v>0.5</c:v>
                </c:pt>
                <c:pt idx="6">
                  <c:v>0.4</c:v>
                </c:pt>
                <c:pt idx="7">
                  <c:v>0.475</c:v>
                </c:pt>
                <c:pt idx="8">
                  <c:v>0.425</c:v>
                </c:pt>
                <c:pt idx="9">
                  <c:v>0.5</c:v>
                </c:pt>
                <c:pt idx="10">
                  <c:v>0.4</c:v>
                </c:pt>
                <c:pt idx="11">
                  <c:v>0.275</c:v>
                </c:pt>
                <c:pt idx="12">
                  <c:v>0.4</c:v>
                </c:pt>
                <c:pt idx="13">
                  <c:v>0.375</c:v>
                </c:pt>
                <c:pt idx="14">
                  <c:v>0.4</c:v>
                </c:pt>
                <c:pt idx="15">
                  <c:v>0.325</c:v>
                </c:pt>
                <c:pt idx="16">
                  <c:v>0.325</c:v>
                </c:pt>
                <c:pt idx="17">
                  <c:v>0.45</c:v>
                </c:pt>
                <c:pt idx="18">
                  <c:v>0.375</c:v>
                </c:pt>
                <c:pt idx="19">
                  <c:v>0.725</c:v>
                </c:pt>
                <c:pt idx="20">
                  <c:v>0.4</c:v>
                </c:pt>
                <c:pt idx="21">
                  <c:v>0.625</c:v>
                </c:pt>
                <c:pt idx="22">
                  <c:v>0.65</c:v>
                </c:pt>
                <c:pt idx="23">
                  <c:v>0.575</c:v>
                </c:pt>
                <c:pt idx="24">
                  <c:v>0.45</c:v>
                </c:pt>
                <c:pt idx="25">
                  <c:v>0.4</c:v>
                </c:pt>
                <c:pt idx="26">
                  <c:v>0.475</c:v>
                </c:pt>
                <c:pt idx="27">
                  <c:v>0.275</c:v>
                </c:pt>
                <c:pt idx="28">
                  <c:v>0.25</c:v>
                </c:pt>
                <c:pt idx="29">
                  <c:v>0.3</c:v>
                </c:pt>
                <c:pt idx="30">
                  <c:v>0.375</c:v>
                </c:pt>
                <c:pt idx="31">
                  <c:v>0.4</c:v>
                </c:pt>
                <c:pt idx="32">
                  <c:v>0.475</c:v>
                </c:pt>
                <c:pt idx="33">
                  <c:v>0.75</c:v>
                </c:pt>
                <c:pt idx="34">
                  <c:v>0.6</c:v>
                </c:pt>
                <c:pt idx="35">
                  <c:v>0.65</c:v>
                </c:pt>
                <c:pt idx="36">
                  <c:v>0.65</c:v>
                </c:pt>
                <c:pt idx="37">
                  <c:v>0.475</c:v>
                </c:pt>
                <c:pt idx="38">
                  <c:v>0.75</c:v>
                </c:pt>
                <c:pt idx="39">
                  <c:v>1.275</c:v>
                </c:pt>
                <c:pt idx="40">
                  <c:v>1.85</c:v>
                </c:pt>
                <c:pt idx="41">
                  <c:v>2.225</c:v>
                </c:pt>
                <c:pt idx="42">
                  <c:v>2.025</c:v>
                </c:pt>
                <c:pt idx="43">
                  <c:v>1.8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0.6</c:v>
                </c:pt>
                <c:pt idx="1">
                  <c:v>0.625</c:v>
                </c:pt>
                <c:pt idx="2">
                  <c:v>0.6</c:v>
                </c:pt>
                <c:pt idx="3">
                  <c:v>0.75</c:v>
                </c:pt>
                <c:pt idx="4">
                  <c:v>0.675</c:v>
                </c:pt>
                <c:pt idx="5">
                  <c:v>0.5</c:v>
                </c:pt>
                <c:pt idx="6">
                  <c:v>0.4</c:v>
                </c:pt>
                <c:pt idx="7">
                  <c:v>0.475</c:v>
                </c:pt>
                <c:pt idx="8">
                  <c:v>0.425</c:v>
                </c:pt>
                <c:pt idx="9">
                  <c:v>0.5</c:v>
                </c:pt>
                <c:pt idx="10">
                  <c:v>0.4</c:v>
                </c:pt>
                <c:pt idx="11">
                  <c:v>0.275</c:v>
                </c:pt>
                <c:pt idx="12">
                  <c:v>0.4</c:v>
                </c:pt>
                <c:pt idx="13">
                  <c:v>0.375</c:v>
                </c:pt>
                <c:pt idx="14">
                  <c:v>0.4</c:v>
                </c:pt>
                <c:pt idx="15">
                  <c:v>0.325</c:v>
                </c:pt>
                <c:pt idx="16">
                  <c:v>0.325</c:v>
                </c:pt>
                <c:pt idx="17">
                  <c:v>0.45</c:v>
                </c:pt>
                <c:pt idx="18">
                  <c:v>0.375</c:v>
                </c:pt>
                <c:pt idx="19">
                  <c:v>0.725</c:v>
                </c:pt>
                <c:pt idx="20">
                  <c:v>0.4</c:v>
                </c:pt>
                <c:pt idx="21">
                  <c:v>0.625</c:v>
                </c:pt>
                <c:pt idx="22">
                  <c:v>0.65</c:v>
                </c:pt>
                <c:pt idx="23">
                  <c:v>0.575</c:v>
                </c:pt>
                <c:pt idx="24">
                  <c:v>0.45</c:v>
                </c:pt>
                <c:pt idx="25">
                  <c:v>0.4</c:v>
                </c:pt>
                <c:pt idx="26">
                  <c:v>0.475</c:v>
                </c:pt>
                <c:pt idx="27">
                  <c:v>0.275</c:v>
                </c:pt>
                <c:pt idx="28">
                  <c:v>0.25</c:v>
                </c:pt>
                <c:pt idx="29">
                  <c:v>0.3</c:v>
                </c:pt>
                <c:pt idx="30">
                  <c:v>0.375</c:v>
                </c:pt>
                <c:pt idx="31">
                  <c:v>0.4</c:v>
                </c:pt>
                <c:pt idx="32">
                  <c:v>0.475</c:v>
                </c:pt>
                <c:pt idx="33">
                  <c:v>0.75</c:v>
                </c:pt>
                <c:pt idx="34">
                  <c:v>0.6</c:v>
                </c:pt>
                <c:pt idx="35">
                  <c:v>0.65</c:v>
                </c:pt>
                <c:pt idx="36">
                  <c:v>0.65</c:v>
                </c:pt>
                <c:pt idx="37">
                  <c:v>0.475</c:v>
                </c:pt>
                <c:pt idx="38">
                  <c:v>0.75</c:v>
                </c:pt>
                <c:pt idx="39">
                  <c:v>1.275</c:v>
                </c:pt>
                <c:pt idx="40">
                  <c:v>1.85</c:v>
                </c:pt>
                <c:pt idx="41">
                  <c:v>2.225</c:v>
                </c:pt>
                <c:pt idx="42">
                  <c:v>2.025</c:v>
                </c:pt>
                <c:pt idx="43">
                  <c:v>1.8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0916133"/>
        <c:axId val="77168016"/>
      </c:lineChart>
      <c:catAx>
        <c:axId val="5091613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7168016"/>
        <c:crosses val="autoZero"/>
        <c:auto val="1"/>
        <c:lblAlgn val="ctr"/>
        <c:lblOffset val="100"/>
      </c:catAx>
      <c:valAx>
        <c:axId val="7716801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Wind Speed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6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50916133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805410279531109"/>
          <c:y val="0.1380906768837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36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5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15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1.86666666666667</c:v>
                </c:pt>
                <c:pt idx="1">
                  <c:v>1.3</c:v>
                </c:pt>
                <c:pt idx="2">
                  <c:v>1.3</c:v>
                </c:pt>
                <c:pt idx="3">
                  <c:v>1.33333333333333</c:v>
                </c:pt>
                <c:pt idx="4">
                  <c:v>1.93333333333333</c:v>
                </c:pt>
                <c:pt idx="5">
                  <c:v>1.46666666666667</c:v>
                </c:pt>
                <c:pt idx="6">
                  <c:v>1.5</c:v>
                </c:pt>
                <c:pt idx="7">
                  <c:v>1.46666666666667</c:v>
                </c:pt>
                <c:pt idx="8">
                  <c:v>1.7</c:v>
                </c:pt>
                <c:pt idx="9">
                  <c:v>1.3</c:v>
                </c:pt>
                <c:pt idx="10">
                  <c:v>1.26666666666667</c:v>
                </c:pt>
                <c:pt idx="11">
                  <c:v>1.56666666666667</c:v>
                </c:pt>
                <c:pt idx="12">
                  <c:v>1.2</c:v>
                </c:pt>
                <c:pt idx="13">
                  <c:v>1.33333333333333</c:v>
                </c:pt>
                <c:pt idx="14">
                  <c:v>1.66666666666667</c:v>
                </c:pt>
                <c:pt idx="15">
                  <c:v>1.53333333333333</c:v>
                </c:pt>
                <c:pt idx="16">
                  <c:v>1.36666666666667</c:v>
                </c:pt>
                <c:pt idx="17">
                  <c:v>1.76666666666667</c:v>
                </c:pt>
                <c:pt idx="18">
                  <c:v>1.63333333333333</c:v>
                </c:pt>
                <c:pt idx="19">
                  <c:v>1.2</c:v>
                </c:pt>
                <c:pt idx="20">
                  <c:v>0.9</c:v>
                </c:pt>
                <c:pt idx="21">
                  <c:v>2.1</c:v>
                </c:pt>
                <c:pt idx="22">
                  <c:v>1.6</c:v>
                </c:pt>
                <c:pt idx="23">
                  <c:v>1.43333333333333</c:v>
                </c:pt>
                <c:pt idx="24">
                  <c:v>1.26666666666667</c:v>
                </c:pt>
                <c:pt idx="25">
                  <c:v>1.76666666666667</c:v>
                </c:pt>
                <c:pt idx="26">
                  <c:v>1.4</c:v>
                </c:pt>
                <c:pt idx="27">
                  <c:v>1.33333333333333</c:v>
                </c:pt>
                <c:pt idx="28">
                  <c:v>2.7</c:v>
                </c:pt>
                <c:pt idx="29">
                  <c:v>1.2</c:v>
                </c:pt>
                <c:pt idx="30">
                  <c:v>1.1</c:v>
                </c:pt>
                <c:pt idx="31">
                  <c:v>0.9</c:v>
                </c:pt>
                <c:pt idx="32">
                  <c:v>1.93333333333333</c:v>
                </c:pt>
                <c:pt idx="33">
                  <c:v>2</c:v>
                </c:pt>
                <c:pt idx="34">
                  <c:v>1.8</c:v>
                </c:pt>
                <c:pt idx="35">
                  <c:v>1.43333333333333</c:v>
                </c:pt>
                <c:pt idx="36">
                  <c:v>1.13333333333333</c:v>
                </c:pt>
                <c:pt idx="37">
                  <c:v>1.2</c:v>
                </c:pt>
                <c:pt idx="38">
                  <c:v>1.8</c:v>
                </c:pt>
                <c:pt idx="39">
                  <c:v>1.13333333333333</c:v>
                </c:pt>
                <c:pt idx="40">
                  <c:v>1.13333333333333</c:v>
                </c:pt>
                <c:pt idx="41">
                  <c:v>1.2</c:v>
                </c:pt>
                <c:pt idx="42">
                  <c:v>1.56666666666667</c:v>
                </c:pt>
                <c:pt idx="43">
                  <c:v>1.33333333333333</c:v>
                </c:pt>
                <c:pt idx="44">
                  <c:v>1.05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5.95</c:v>
                </c:pt>
                <c:pt idx="1">
                  <c:v>6</c:v>
                </c:pt>
                <c:pt idx="2">
                  <c:v>6.4</c:v>
                </c:pt>
                <c:pt idx="3">
                  <c:v>6.65</c:v>
                </c:pt>
                <c:pt idx="4">
                  <c:v>6.6</c:v>
                </c:pt>
                <c:pt idx="5">
                  <c:v>6.4</c:v>
                </c:pt>
                <c:pt idx="6">
                  <c:v>6.2</c:v>
                </c:pt>
                <c:pt idx="7">
                  <c:v>6.45</c:v>
                </c:pt>
                <c:pt idx="8">
                  <c:v>6.45</c:v>
                </c:pt>
                <c:pt idx="9">
                  <c:v>6.25</c:v>
                </c:pt>
                <c:pt idx="10">
                  <c:v>6.15</c:v>
                </c:pt>
                <c:pt idx="11">
                  <c:v>5.55</c:v>
                </c:pt>
                <c:pt idx="12">
                  <c:v>6.45</c:v>
                </c:pt>
                <c:pt idx="13">
                  <c:v>6.2</c:v>
                </c:pt>
                <c:pt idx="14">
                  <c:v>6.05</c:v>
                </c:pt>
                <c:pt idx="15">
                  <c:v>6.35</c:v>
                </c:pt>
                <c:pt idx="16">
                  <c:v>6.3</c:v>
                </c:pt>
                <c:pt idx="17">
                  <c:v>6.4</c:v>
                </c:pt>
                <c:pt idx="18">
                  <c:v>6.35</c:v>
                </c:pt>
                <c:pt idx="19">
                  <c:v>6.6</c:v>
                </c:pt>
                <c:pt idx="20">
                  <c:v>6</c:v>
                </c:pt>
                <c:pt idx="21">
                  <c:v>6.2</c:v>
                </c:pt>
                <c:pt idx="22">
                  <c:v>6.35</c:v>
                </c:pt>
                <c:pt idx="23">
                  <c:v>6.3</c:v>
                </c:pt>
                <c:pt idx="24">
                  <c:v>6.45</c:v>
                </c:pt>
                <c:pt idx="25">
                  <c:v>6.1</c:v>
                </c:pt>
                <c:pt idx="26">
                  <c:v>6.05</c:v>
                </c:pt>
                <c:pt idx="27">
                  <c:v>5.9</c:v>
                </c:pt>
                <c:pt idx="28">
                  <c:v>6.1</c:v>
                </c:pt>
                <c:pt idx="29">
                  <c:v>6.55</c:v>
                </c:pt>
                <c:pt idx="30">
                  <c:v>6.7</c:v>
                </c:pt>
                <c:pt idx="31">
                  <c:v>6.25</c:v>
                </c:pt>
                <c:pt idx="32">
                  <c:v>6.4</c:v>
                </c:pt>
                <c:pt idx="33">
                  <c:v>6.8</c:v>
                </c:pt>
                <c:pt idx="34">
                  <c:v>6.05</c:v>
                </c:pt>
                <c:pt idx="35">
                  <c:v>6.45</c:v>
                </c:pt>
                <c:pt idx="36">
                  <c:v>6.6</c:v>
                </c:pt>
                <c:pt idx="37">
                  <c:v>6.4</c:v>
                </c:pt>
                <c:pt idx="38">
                  <c:v>6.5</c:v>
                </c:pt>
                <c:pt idx="39">
                  <c:v>6.6</c:v>
                </c:pt>
                <c:pt idx="40">
                  <c:v>6.6</c:v>
                </c:pt>
                <c:pt idx="41">
                  <c:v>6</c:v>
                </c:pt>
                <c:pt idx="42">
                  <c:v>6.35</c:v>
                </c:pt>
                <c:pt idx="43">
                  <c:v>6.4</c:v>
                </c:pt>
                <c:pt idx="44">
                  <c:v>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4.7</c:v>
                </c:pt>
                <c:pt idx="1">
                  <c:v>4.83333333333333</c:v>
                </c:pt>
                <c:pt idx="2">
                  <c:v>4.7</c:v>
                </c:pt>
                <c:pt idx="3">
                  <c:v>5.26666666666667</c:v>
                </c:pt>
                <c:pt idx="4">
                  <c:v>4.83333333333333</c:v>
                </c:pt>
                <c:pt idx="5">
                  <c:v>4.7</c:v>
                </c:pt>
                <c:pt idx="6">
                  <c:v>4.9</c:v>
                </c:pt>
                <c:pt idx="7">
                  <c:v>5.73333333333333</c:v>
                </c:pt>
                <c:pt idx="8">
                  <c:v>5.3</c:v>
                </c:pt>
                <c:pt idx="9">
                  <c:v>4.06666666666667</c:v>
                </c:pt>
                <c:pt idx="10">
                  <c:v>4.5</c:v>
                </c:pt>
                <c:pt idx="11">
                  <c:v>4.9</c:v>
                </c:pt>
                <c:pt idx="12">
                  <c:v>4.53333333333333</c:v>
                </c:pt>
                <c:pt idx="13">
                  <c:v>4.6</c:v>
                </c:pt>
                <c:pt idx="14">
                  <c:v>5.13333333333333</c:v>
                </c:pt>
                <c:pt idx="15">
                  <c:v>4.73333333333333</c:v>
                </c:pt>
                <c:pt idx="16">
                  <c:v>4.83333333333333</c:v>
                </c:pt>
                <c:pt idx="17">
                  <c:v>4.2</c:v>
                </c:pt>
                <c:pt idx="18">
                  <c:v>5.33333333333333</c:v>
                </c:pt>
                <c:pt idx="19">
                  <c:v>4.43333333333333</c:v>
                </c:pt>
                <c:pt idx="20">
                  <c:v>5.2</c:v>
                </c:pt>
                <c:pt idx="21">
                  <c:v>5.36666666666667</c:v>
                </c:pt>
                <c:pt idx="22">
                  <c:v>3.8</c:v>
                </c:pt>
                <c:pt idx="23">
                  <c:v>5.2</c:v>
                </c:pt>
                <c:pt idx="24">
                  <c:v>4.53333333333333</c:v>
                </c:pt>
                <c:pt idx="25">
                  <c:v>4.63333333333333</c:v>
                </c:pt>
                <c:pt idx="26">
                  <c:v>4.5</c:v>
                </c:pt>
                <c:pt idx="27">
                  <c:v>4.33333333333333</c:v>
                </c:pt>
                <c:pt idx="28">
                  <c:v>4.76666666666667</c:v>
                </c:pt>
                <c:pt idx="29">
                  <c:v>4.76666666666667</c:v>
                </c:pt>
                <c:pt idx="30">
                  <c:v>5.16666666666667</c:v>
                </c:pt>
                <c:pt idx="31">
                  <c:v>4.96666666666667</c:v>
                </c:pt>
                <c:pt idx="32">
                  <c:v>5.7</c:v>
                </c:pt>
                <c:pt idx="33">
                  <c:v>5.33333333333333</c:v>
                </c:pt>
                <c:pt idx="34">
                  <c:v>5.33333333333333</c:v>
                </c:pt>
                <c:pt idx="35">
                  <c:v>4.63333333333333</c:v>
                </c:pt>
                <c:pt idx="36">
                  <c:v>5.26666666666667</c:v>
                </c:pt>
                <c:pt idx="37">
                  <c:v>5</c:v>
                </c:pt>
                <c:pt idx="38">
                  <c:v>4.6</c:v>
                </c:pt>
                <c:pt idx="39">
                  <c:v>4.56666666666667</c:v>
                </c:pt>
                <c:pt idx="40">
                  <c:v>5.53333333333333</c:v>
                </c:pt>
                <c:pt idx="41">
                  <c:v>4.83333333333333</c:v>
                </c:pt>
                <c:pt idx="42">
                  <c:v>4.8</c:v>
                </c:pt>
                <c:pt idx="43">
                  <c:v>5.26666666666667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3.975</c:v>
                </c:pt>
                <c:pt idx="1">
                  <c:v>4.175</c:v>
                </c:pt>
                <c:pt idx="2">
                  <c:v>4.225</c:v>
                </c:pt>
                <c:pt idx="3">
                  <c:v>4.05</c:v>
                </c:pt>
                <c:pt idx="4">
                  <c:v>4.4</c:v>
                </c:pt>
                <c:pt idx="5">
                  <c:v>4.225</c:v>
                </c:pt>
                <c:pt idx="6">
                  <c:v>3.875</c:v>
                </c:pt>
                <c:pt idx="7">
                  <c:v>4.2</c:v>
                </c:pt>
                <c:pt idx="8">
                  <c:v>4.95</c:v>
                </c:pt>
                <c:pt idx="9">
                  <c:v>4.5</c:v>
                </c:pt>
                <c:pt idx="10">
                  <c:v>4.575</c:v>
                </c:pt>
                <c:pt idx="11">
                  <c:v>3.95</c:v>
                </c:pt>
                <c:pt idx="12">
                  <c:v>4.15</c:v>
                </c:pt>
                <c:pt idx="13">
                  <c:v>4.25</c:v>
                </c:pt>
                <c:pt idx="14">
                  <c:v>4.275</c:v>
                </c:pt>
                <c:pt idx="15">
                  <c:v>3.95</c:v>
                </c:pt>
                <c:pt idx="16">
                  <c:v>3.95</c:v>
                </c:pt>
                <c:pt idx="17">
                  <c:v>4.65</c:v>
                </c:pt>
                <c:pt idx="18">
                  <c:v>3.75</c:v>
                </c:pt>
                <c:pt idx="19">
                  <c:v>4.85</c:v>
                </c:pt>
                <c:pt idx="20">
                  <c:v>4.575</c:v>
                </c:pt>
                <c:pt idx="21">
                  <c:v>3.2</c:v>
                </c:pt>
                <c:pt idx="22">
                  <c:v>4.35</c:v>
                </c:pt>
                <c:pt idx="23">
                  <c:v>4.1</c:v>
                </c:pt>
                <c:pt idx="24">
                  <c:v>3.975</c:v>
                </c:pt>
                <c:pt idx="25">
                  <c:v>3.975</c:v>
                </c:pt>
                <c:pt idx="26">
                  <c:v>3.775</c:v>
                </c:pt>
                <c:pt idx="27">
                  <c:v>4.25</c:v>
                </c:pt>
                <c:pt idx="28">
                  <c:v>3.9</c:v>
                </c:pt>
                <c:pt idx="29">
                  <c:v>4.575</c:v>
                </c:pt>
                <c:pt idx="30">
                  <c:v>4.225</c:v>
                </c:pt>
                <c:pt idx="31">
                  <c:v>4.925</c:v>
                </c:pt>
                <c:pt idx="32">
                  <c:v>4.65</c:v>
                </c:pt>
                <c:pt idx="33">
                  <c:v>4.75</c:v>
                </c:pt>
                <c:pt idx="34">
                  <c:v>4.35</c:v>
                </c:pt>
                <c:pt idx="35">
                  <c:v>4.45</c:v>
                </c:pt>
                <c:pt idx="36">
                  <c:v>4.1</c:v>
                </c:pt>
                <c:pt idx="37">
                  <c:v>4.4</c:v>
                </c:pt>
                <c:pt idx="38">
                  <c:v>3.975</c:v>
                </c:pt>
                <c:pt idx="39">
                  <c:v>4.8</c:v>
                </c:pt>
                <c:pt idx="40">
                  <c:v>4.3</c:v>
                </c:pt>
                <c:pt idx="41">
                  <c:v>3.975</c:v>
                </c:pt>
                <c:pt idx="42">
                  <c:v>4.45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1.875</c:v>
                </c:pt>
                <c:pt idx="1">
                  <c:v>1.375</c:v>
                </c:pt>
                <c:pt idx="2">
                  <c:v>1.375</c:v>
                </c:pt>
                <c:pt idx="3">
                  <c:v>1.475</c:v>
                </c:pt>
                <c:pt idx="4">
                  <c:v>1.85</c:v>
                </c:pt>
                <c:pt idx="5">
                  <c:v>1.65</c:v>
                </c:pt>
                <c:pt idx="6">
                  <c:v>1.475</c:v>
                </c:pt>
                <c:pt idx="7">
                  <c:v>1.55</c:v>
                </c:pt>
                <c:pt idx="8">
                  <c:v>1.725</c:v>
                </c:pt>
                <c:pt idx="9">
                  <c:v>1.425</c:v>
                </c:pt>
                <c:pt idx="10">
                  <c:v>1.325</c:v>
                </c:pt>
                <c:pt idx="11">
                  <c:v>1.45</c:v>
                </c:pt>
                <c:pt idx="12">
                  <c:v>1.4</c:v>
                </c:pt>
                <c:pt idx="13">
                  <c:v>1.525</c:v>
                </c:pt>
                <c:pt idx="14">
                  <c:v>1.7</c:v>
                </c:pt>
                <c:pt idx="15">
                  <c:v>1.425</c:v>
                </c:pt>
                <c:pt idx="16">
                  <c:v>1.4</c:v>
                </c:pt>
                <c:pt idx="17">
                  <c:v>1.65</c:v>
                </c:pt>
                <c:pt idx="18">
                  <c:v>1.65</c:v>
                </c:pt>
                <c:pt idx="19">
                  <c:v>1.125</c:v>
                </c:pt>
                <c:pt idx="20">
                  <c:v>1.3</c:v>
                </c:pt>
                <c:pt idx="21">
                  <c:v>1.9</c:v>
                </c:pt>
                <c:pt idx="22">
                  <c:v>1.7</c:v>
                </c:pt>
                <c:pt idx="23">
                  <c:v>1.525</c:v>
                </c:pt>
                <c:pt idx="24">
                  <c:v>1.275</c:v>
                </c:pt>
                <c:pt idx="25">
                  <c:v>1.9</c:v>
                </c:pt>
                <c:pt idx="26">
                  <c:v>1.325</c:v>
                </c:pt>
                <c:pt idx="27">
                  <c:v>1.375</c:v>
                </c:pt>
                <c:pt idx="28">
                  <c:v>2.625</c:v>
                </c:pt>
                <c:pt idx="29">
                  <c:v>1.125</c:v>
                </c:pt>
                <c:pt idx="30">
                  <c:v>1.625</c:v>
                </c:pt>
                <c:pt idx="31">
                  <c:v>1.025</c:v>
                </c:pt>
                <c:pt idx="32">
                  <c:v>1.7</c:v>
                </c:pt>
                <c:pt idx="33">
                  <c:v>1.975</c:v>
                </c:pt>
                <c:pt idx="34">
                  <c:v>1.625</c:v>
                </c:pt>
                <c:pt idx="35">
                  <c:v>1.5</c:v>
                </c:pt>
                <c:pt idx="36">
                  <c:v>1.125</c:v>
                </c:pt>
                <c:pt idx="37">
                  <c:v>1.475</c:v>
                </c:pt>
                <c:pt idx="38">
                  <c:v>1.8</c:v>
                </c:pt>
                <c:pt idx="39">
                  <c:v>1.025</c:v>
                </c:pt>
                <c:pt idx="40">
                  <c:v>1.225</c:v>
                </c:pt>
                <c:pt idx="41">
                  <c:v>1.1</c:v>
                </c:pt>
                <c:pt idx="42">
                  <c:v>1.325</c:v>
                </c:pt>
                <c:pt idx="43">
                  <c:v>1.3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1.875</c:v>
                </c:pt>
                <c:pt idx="1">
                  <c:v>1.375</c:v>
                </c:pt>
                <c:pt idx="2">
                  <c:v>1.375</c:v>
                </c:pt>
                <c:pt idx="3">
                  <c:v>1.475</c:v>
                </c:pt>
                <c:pt idx="4">
                  <c:v>1.85</c:v>
                </c:pt>
                <c:pt idx="5">
                  <c:v>1.65</c:v>
                </c:pt>
                <c:pt idx="6">
                  <c:v>1.475</c:v>
                </c:pt>
                <c:pt idx="7">
                  <c:v>1.55</c:v>
                </c:pt>
                <c:pt idx="8">
                  <c:v>1.725</c:v>
                </c:pt>
                <c:pt idx="9">
                  <c:v>1.425</c:v>
                </c:pt>
                <c:pt idx="10">
                  <c:v>1.325</c:v>
                </c:pt>
                <c:pt idx="11">
                  <c:v>1.45</c:v>
                </c:pt>
                <c:pt idx="12">
                  <c:v>1.4</c:v>
                </c:pt>
                <c:pt idx="13">
                  <c:v>1.525</c:v>
                </c:pt>
                <c:pt idx="14">
                  <c:v>1.7</c:v>
                </c:pt>
                <c:pt idx="15">
                  <c:v>1.425</c:v>
                </c:pt>
                <c:pt idx="16">
                  <c:v>1.4</c:v>
                </c:pt>
                <c:pt idx="17">
                  <c:v>1.65</c:v>
                </c:pt>
                <c:pt idx="18">
                  <c:v>1.65</c:v>
                </c:pt>
                <c:pt idx="19">
                  <c:v>1.125</c:v>
                </c:pt>
                <c:pt idx="20">
                  <c:v>1.3</c:v>
                </c:pt>
                <c:pt idx="21">
                  <c:v>1.9</c:v>
                </c:pt>
                <c:pt idx="22">
                  <c:v>1.7</c:v>
                </c:pt>
                <c:pt idx="23">
                  <c:v>1.525</c:v>
                </c:pt>
                <c:pt idx="24">
                  <c:v>1.275</c:v>
                </c:pt>
                <c:pt idx="25">
                  <c:v>1.9</c:v>
                </c:pt>
                <c:pt idx="26">
                  <c:v>1.325</c:v>
                </c:pt>
                <c:pt idx="27">
                  <c:v>1.375</c:v>
                </c:pt>
                <c:pt idx="28">
                  <c:v>2.625</c:v>
                </c:pt>
                <c:pt idx="29">
                  <c:v>1.125</c:v>
                </c:pt>
                <c:pt idx="30">
                  <c:v>1.625</c:v>
                </c:pt>
                <c:pt idx="31">
                  <c:v>1.025</c:v>
                </c:pt>
                <c:pt idx="32">
                  <c:v>1.7</c:v>
                </c:pt>
                <c:pt idx="33">
                  <c:v>1.975</c:v>
                </c:pt>
                <c:pt idx="34">
                  <c:v>1.625</c:v>
                </c:pt>
                <c:pt idx="35">
                  <c:v>1.5</c:v>
                </c:pt>
                <c:pt idx="36">
                  <c:v>1.125</c:v>
                </c:pt>
                <c:pt idx="37">
                  <c:v>1.475</c:v>
                </c:pt>
                <c:pt idx="38">
                  <c:v>1.8</c:v>
                </c:pt>
                <c:pt idx="39">
                  <c:v>1.025</c:v>
                </c:pt>
                <c:pt idx="40">
                  <c:v>1.225</c:v>
                </c:pt>
                <c:pt idx="41">
                  <c:v>1.1</c:v>
                </c:pt>
                <c:pt idx="42">
                  <c:v>1.325</c:v>
                </c:pt>
                <c:pt idx="43">
                  <c:v>1.3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6149072"/>
        <c:axId val="90768958"/>
      </c:lineChart>
      <c:catAx>
        <c:axId val="4614907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0768958"/>
        <c:crosses val="autoZero"/>
        <c:auto val="1"/>
        <c:lblAlgn val="ctr"/>
        <c:lblOffset val="100"/>
      </c:catAx>
      <c:valAx>
        <c:axId val="9076895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Cloud Coverage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614907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sz="3200" spc="-1" strike="noStrike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aman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5"/>
                <c:pt idx="0">
                  <c:v>8.9</c:v>
                </c:pt>
                <c:pt idx="1">
                  <c:v>9.03333333333333</c:v>
                </c:pt>
                <c:pt idx="2">
                  <c:v>8.03333333333333</c:v>
                </c:pt>
                <c:pt idx="3">
                  <c:v>8.7</c:v>
                </c:pt>
                <c:pt idx="4">
                  <c:v>8.9</c:v>
                </c:pt>
                <c:pt idx="5">
                  <c:v>9.3</c:v>
                </c:pt>
                <c:pt idx="6">
                  <c:v>9.16666666666667</c:v>
                </c:pt>
                <c:pt idx="7">
                  <c:v>8.06666666666667</c:v>
                </c:pt>
                <c:pt idx="8">
                  <c:v>8.03333333333333</c:v>
                </c:pt>
                <c:pt idx="9">
                  <c:v>8.23333333333333</c:v>
                </c:pt>
                <c:pt idx="10">
                  <c:v>7.73333333333333</c:v>
                </c:pt>
                <c:pt idx="11">
                  <c:v>7.9</c:v>
                </c:pt>
                <c:pt idx="12">
                  <c:v>7.76666666666667</c:v>
                </c:pt>
                <c:pt idx="13">
                  <c:v>7.5</c:v>
                </c:pt>
                <c:pt idx="14">
                  <c:v>7.86666666666667</c:v>
                </c:pt>
                <c:pt idx="15">
                  <c:v>8.53333333333333</c:v>
                </c:pt>
                <c:pt idx="16">
                  <c:v>7.9</c:v>
                </c:pt>
                <c:pt idx="17">
                  <c:v>8.13333333333333</c:v>
                </c:pt>
                <c:pt idx="18">
                  <c:v>8.06666666666667</c:v>
                </c:pt>
                <c:pt idx="19">
                  <c:v>7.83333333333333</c:v>
                </c:pt>
                <c:pt idx="20">
                  <c:v>7.9</c:v>
                </c:pt>
                <c:pt idx="21">
                  <c:v>8.03333333333333</c:v>
                </c:pt>
                <c:pt idx="22">
                  <c:v>8.03333333333333</c:v>
                </c:pt>
                <c:pt idx="23">
                  <c:v>7</c:v>
                </c:pt>
                <c:pt idx="24">
                  <c:v>7.26666666666667</c:v>
                </c:pt>
                <c:pt idx="25">
                  <c:v>6.86666666666667</c:v>
                </c:pt>
                <c:pt idx="26">
                  <c:v>7.13333333333333</c:v>
                </c:pt>
                <c:pt idx="27">
                  <c:v>6.76666666666667</c:v>
                </c:pt>
                <c:pt idx="28">
                  <c:v>5.26666666666667</c:v>
                </c:pt>
                <c:pt idx="29">
                  <c:v>7.5</c:v>
                </c:pt>
                <c:pt idx="30">
                  <c:v>7.26666666666667</c:v>
                </c:pt>
                <c:pt idx="31">
                  <c:v>8.06666666666666</c:v>
                </c:pt>
                <c:pt idx="32">
                  <c:v>7</c:v>
                </c:pt>
                <c:pt idx="33">
                  <c:v>6.03333333333333</c:v>
                </c:pt>
                <c:pt idx="34">
                  <c:v>6.5</c:v>
                </c:pt>
                <c:pt idx="35">
                  <c:v>6.93333333333333</c:v>
                </c:pt>
                <c:pt idx="36">
                  <c:v>6.3</c:v>
                </c:pt>
                <c:pt idx="37">
                  <c:v>5.73333333333333</c:v>
                </c:pt>
                <c:pt idx="38">
                  <c:v>5.3</c:v>
                </c:pt>
                <c:pt idx="39">
                  <c:v>5.86666666666667</c:v>
                </c:pt>
                <c:pt idx="40">
                  <c:v>5.73333333333333</c:v>
                </c:pt>
                <c:pt idx="41">
                  <c:v>5.76666666666667</c:v>
                </c:pt>
                <c:pt idx="42">
                  <c:v>5.03333333333333</c:v>
                </c:pt>
                <c:pt idx="43">
                  <c:v>4.36666666666667</c:v>
                </c:pt>
                <c:pt idx="44">
                  <c:v>5.55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5"/>
                <c:pt idx="0">
                  <c:v>5.35</c:v>
                </c:pt>
                <c:pt idx="1">
                  <c:v>5.45</c:v>
                </c:pt>
                <c:pt idx="2">
                  <c:v>4.95</c:v>
                </c:pt>
                <c:pt idx="3">
                  <c:v>4.95</c:v>
                </c:pt>
                <c:pt idx="4">
                  <c:v>6.55</c:v>
                </c:pt>
                <c:pt idx="5">
                  <c:v>4.15</c:v>
                </c:pt>
                <c:pt idx="6">
                  <c:v>5.65</c:v>
                </c:pt>
                <c:pt idx="7">
                  <c:v>5.75</c:v>
                </c:pt>
                <c:pt idx="8">
                  <c:v>5.65</c:v>
                </c:pt>
                <c:pt idx="9">
                  <c:v>5.25</c:v>
                </c:pt>
                <c:pt idx="10">
                  <c:v>4.95</c:v>
                </c:pt>
                <c:pt idx="11">
                  <c:v>4.9</c:v>
                </c:pt>
                <c:pt idx="12">
                  <c:v>4.55</c:v>
                </c:pt>
                <c:pt idx="13">
                  <c:v>5.45</c:v>
                </c:pt>
                <c:pt idx="14">
                  <c:v>5.1</c:v>
                </c:pt>
                <c:pt idx="15">
                  <c:v>4.25</c:v>
                </c:pt>
                <c:pt idx="16">
                  <c:v>5.1</c:v>
                </c:pt>
                <c:pt idx="17">
                  <c:v>5.15</c:v>
                </c:pt>
                <c:pt idx="18">
                  <c:v>4</c:v>
                </c:pt>
                <c:pt idx="19">
                  <c:v>4.25</c:v>
                </c:pt>
                <c:pt idx="20">
                  <c:v>5.8</c:v>
                </c:pt>
                <c:pt idx="21">
                  <c:v>4.95</c:v>
                </c:pt>
                <c:pt idx="22">
                  <c:v>4.95</c:v>
                </c:pt>
                <c:pt idx="23">
                  <c:v>4.45</c:v>
                </c:pt>
                <c:pt idx="24">
                  <c:v>3.85</c:v>
                </c:pt>
                <c:pt idx="25">
                  <c:v>5.4</c:v>
                </c:pt>
                <c:pt idx="26">
                  <c:v>4.4</c:v>
                </c:pt>
                <c:pt idx="27">
                  <c:v>3.85</c:v>
                </c:pt>
                <c:pt idx="28">
                  <c:v>4.45</c:v>
                </c:pt>
                <c:pt idx="29">
                  <c:v>3.2</c:v>
                </c:pt>
                <c:pt idx="30">
                  <c:v>3.85</c:v>
                </c:pt>
                <c:pt idx="31">
                  <c:v>4.85</c:v>
                </c:pt>
                <c:pt idx="32">
                  <c:v>4.85</c:v>
                </c:pt>
                <c:pt idx="33">
                  <c:v>3.05</c:v>
                </c:pt>
                <c:pt idx="34">
                  <c:v>5.35</c:v>
                </c:pt>
                <c:pt idx="35">
                  <c:v>4.7</c:v>
                </c:pt>
                <c:pt idx="36">
                  <c:v>3.75</c:v>
                </c:pt>
                <c:pt idx="37">
                  <c:v>5.5</c:v>
                </c:pt>
                <c:pt idx="38">
                  <c:v>4.1</c:v>
                </c:pt>
                <c:pt idx="39">
                  <c:v>3.55</c:v>
                </c:pt>
                <c:pt idx="40">
                  <c:v>4.3</c:v>
                </c:pt>
                <c:pt idx="41">
                  <c:v>4.65</c:v>
                </c:pt>
                <c:pt idx="42">
                  <c:v>3.3</c:v>
                </c:pt>
                <c:pt idx="43">
                  <c:v>3.85</c:v>
                </c:pt>
                <c:pt idx="44">
                  <c:v>3.85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boro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5"/>
                <c:pt idx="0">
                  <c:v>7.76666666666667</c:v>
                </c:pt>
                <c:pt idx="1">
                  <c:v>6.9</c:v>
                </c:pt>
                <c:pt idx="2">
                  <c:v>6.9</c:v>
                </c:pt>
                <c:pt idx="3">
                  <c:v>7.06666666666667</c:v>
                </c:pt>
                <c:pt idx="4">
                  <c:v>7.9</c:v>
                </c:pt>
                <c:pt idx="5">
                  <c:v>8.73333333333333</c:v>
                </c:pt>
                <c:pt idx="6">
                  <c:v>7.66666666666667</c:v>
                </c:pt>
                <c:pt idx="7">
                  <c:v>6.7</c:v>
                </c:pt>
                <c:pt idx="8">
                  <c:v>5.9</c:v>
                </c:pt>
                <c:pt idx="9">
                  <c:v>7</c:v>
                </c:pt>
                <c:pt idx="10">
                  <c:v>6.73333333333333</c:v>
                </c:pt>
                <c:pt idx="11">
                  <c:v>7.13333333333333</c:v>
                </c:pt>
                <c:pt idx="12">
                  <c:v>6.56666666666667</c:v>
                </c:pt>
                <c:pt idx="13">
                  <c:v>7.03333333333333</c:v>
                </c:pt>
                <c:pt idx="14">
                  <c:v>6.13333333333333</c:v>
                </c:pt>
                <c:pt idx="15">
                  <c:v>6.03333333333333</c:v>
                </c:pt>
                <c:pt idx="16">
                  <c:v>7.53333333333333</c:v>
                </c:pt>
                <c:pt idx="17">
                  <c:v>7.5</c:v>
                </c:pt>
                <c:pt idx="18">
                  <c:v>6.26666666666667</c:v>
                </c:pt>
                <c:pt idx="19">
                  <c:v>7.2</c:v>
                </c:pt>
                <c:pt idx="20">
                  <c:v>6.9</c:v>
                </c:pt>
                <c:pt idx="21">
                  <c:v>6.9</c:v>
                </c:pt>
                <c:pt idx="22">
                  <c:v>7.33333333333333</c:v>
                </c:pt>
                <c:pt idx="23">
                  <c:v>6.5</c:v>
                </c:pt>
                <c:pt idx="24">
                  <c:v>6.4</c:v>
                </c:pt>
                <c:pt idx="25">
                  <c:v>6.6</c:v>
                </c:pt>
                <c:pt idx="26">
                  <c:v>6.4</c:v>
                </c:pt>
                <c:pt idx="27">
                  <c:v>6.83333333333333</c:v>
                </c:pt>
                <c:pt idx="28">
                  <c:v>6.63333333333333</c:v>
                </c:pt>
                <c:pt idx="29">
                  <c:v>6.3</c:v>
                </c:pt>
                <c:pt idx="30">
                  <c:v>6.06666666666667</c:v>
                </c:pt>
                <c:pt idx="31">
                  <c:v>6.06666666666667</c:v>
                </c:pt>
                <c:pt idx="32">
                  <c:v>5.43333333333333</c:v>
                </c:pt>
                <c:pt idx="33">
                  <c:v>5.83333333333333</c:v>
                </c:pt>
                <c:pt idx="34">
                  <c:v>5.73333333333333</c:v>
                </c:pt>
                <c:pt idx="35">
                  <c:v>6.46666666666667</c:v>
                </c:pt>
                <c:pt idx="36">
                  <c:v>5.46666666666667</c:v>
                </c:pt>
                <c:pt idx="37">
                  <c:v>6.3</c:v>
                </c:pt>
                <c:pt idx="38">
                  <c:v>6.8</c:v>
                </c:pt>
                <c:pt idx="39">
                  <c:v>6.9</c:v>
                </c:pt>
                <c:pt idx="40">
                  <c:v>5.8</c:v>
                </c:pt>
                <c:pt idx="41">
                  <c:v>5.26666666666667</c:v>
                </c:pt>
                <c:pt idx="42">
                  <c:v>5.4</c:v>
                </c:pt>
                <c:pt idx="43">
                  <c:v>4.96666666666667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jute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5"/>
                <c:pt idx="0">
                  <c:v>7.65</c:v>
                </c:pt>
                <c:pt idx="1">
                  <c:v>8.05</c:v>
                </c:pt>
                <c:pt idx="2">
                  <c:v>7.275</c:v>
                </c:pt>
                <c:pt idx="3">
                  <c:v>7.275</c:v>
                </c:pt>
                <c:pt idx="4">
                  <c:v>7.55</c:v>
                </c:pt>
                <c:pt idx="5">
                  <c:v>8.175</c:v>
                </c:pt>
                <c:pt idx="6">
                  <c:v>8.95</c:v>
                </c:pt>
                <c:pt idx="7">
                  <c:v>8.275</c:v>
                </c:pt>
                <c:pt idx="8">
                  <c:v>7.425</c:v>
                </c:pt>
                <c:pt idx="9">
                  <c:v>6.3</c:v>
                </c:pt>
                <c:pt idx="10">
                  <c:v>7.025</c:v>
                </c:pt>
                <c:pt idx="11">
                  <c:v>6.7</c:v>
                </c:pt>
                <c:pt idx="12">
                  <c:v>7.225</c:v>
                </c:pt>
                <c:pt idx="13">
                  <c:v>6.75</c:v>
                </c:pt>
                <c:pt idx="14">
                  <c:v>6.575</c:v>
                </c:pt>
                <c:pt idx="15">
                  <c:v>7.925</c:v>
                </c:pt>
                <c:pt idx="16">
                  <c:v>7.775</c:v>
                </c:pt>
                <c:pt idx="17">
                  <c:v>6.75</c:v>
                </c:pt>
                <c:pt idx="18">
                  <c:v>7.5</c:v>
                </c:pt>
                <c:pt idx="19">
                  <c:v>7.275</c:v>
                </c:pt>
                <c:pt idx="20">
                  <c:v>7.275</c:v>
                </c:pt>
                <c:pt idx="21">
                  <c:v>7.6</c:v>
                </c:pt>
                <c:pt idx="22">
                  <c:v>6.825</c:v>
                </c:pt>
                <c:pt idx="23">
                  <c:v>6.625</c:v>
                </c:pt>
                <c:pt idx="24">
                  <c:v>6.875</c:v>
                </c:pt>
                <c:pt idx="25">
                  <c:v>7.05</c:v>
                </c:pt>
                <c:pt idx="26">
                  <c:v>7.05</c:v>
                </c:pt>
                <c:pt idx="27">
                  <c:v>7</c:v>
                </c:pt>
                <c:pt idx="28">
                  <c:v>6.8</c:v>
                </c:pt>
                <c:pt idx="29">
                  <c:v>6.675</c:v>
                </c:pt>
                <c:pt idx="30">
                  <c:v>6.725</c:v>
                </c:pt>
                <c:pt idx="31">
                  <c:v>6.025</c:v>
                </c:pt>
                <c:pt idx="32">
                  <c:v>6.175</c:v>
                </c:pt>
                <c:pt idx="33">
                  <c:v>6.2</c:v>
                </c:pt>
                <c:pt idx="34">
                  <c:v>6.6</c:v>
                </c:pt>
                <c:pt idx="35">
                  <c:v>5.925</c:v>
                </c:pt>
                <c:pt idx="36">
                  <c:v>6.775</c:v>
                </c:pt>
                <c:pt idx="37">
                  <c:v>6.575</c:v>
                </c:pt>
                <c:pt idx="38">
                  <c:v>7</c:v>
                </c:pt>
                <c:pt idx="39">
                  <c:v>6.425</c:v>
                </c:pt>
                <c:pt idx="40">
                  <c:v>5.7</c:v>
                </c:pt>
                <c:pt idx="41">
                  <c:v>5.95</c:v>
                </c:pt>
                <c:pt idx="42">
                  <c:v>5.7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potato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5"/>
                <c:pt idx="0">
                  <c:v>9.125</c:v>
                </c:pt>
                <c:pt idx="1">
                  <c:v>8.875</c:v>
                </c:pt>
                <c:pt idx="2">
                  <c:v>8.05</c:v>
                </c:pt>
                <c:pt idx="3">
                  <c:v>8.85</c:v>
                </c:pt>
                <c:pt idx="4">
                  <c:v>9.35</c:v>
                </c:pt>
                <c:pt idx="5">
                  <c:v>9.375</c:v>
                </c:pt>
                <c:pt idx="6">
                  <c:v>9.25</c:v>
                </c:pt>
                <c:pt idx="7">
                  <c:v>8.125</c:v>
                </c:pt>
                <c:pt idx="8">
                  <c:v>8.275</c:v>
                </c:pt>
                <c:pt idx="9">
                  <c:v>8.375</c:v>
                </c:pt>
                <c:pt idx="10">
                  <c:v>7.9</c:v>
                </c:pt>
                <c:pt idx="11">
                  <c:v>7.875</c:v>
                </c:pt>
                <c:pt idx="12">
                  <c:v>7.575</c:v>
                </c:pt>
                <c:pt idx="13">
                  <c:v>7.625</c:v>
                </c:pt>
                <c:pt idx="14">
                  <c:v>7.875</c:v>
                </c:pt>
                <c:pt idx="15">
                  <c:v>8.55</c:v>
                </c:pt>
                <c:pt idx="16">
                  <c:v>8.15</c:v>
                </c:pt>
                <c:pt idx="17">
                  <c:v>8.3</c:v>
                </c:pt>
                <c:pt idx="18">
                  <c:v>8.075</c:v>
                </c:pt>
                <c:pt idx="19">
                  <c:v>8.1</c:v>
                </c:pt>
                <c:pt idx="20">
                  <c:v>8.025</c:v>
                </c:pt>
                <c:pt idx="21">
                  <c:v>8.125</c:v>
                </c:pt>
                <c:pt idx="22">
                  <c:v>8.125</c:v>
                </c:pt>
                <c:pt idx="23">
                  <c:v>7.1</c:v>
                </c:pt>
                <c:pt idx="24">
                  <c:v>7.35</c:v>
                </c:pt>
                <c:pt idx="25">
                  <c:v>6.7</c:v>
                </c:pt>
                <c:pt idx="26">
                  <c:v>7.575</c:v>
                </c:pt>
                <c:pt idx="27">
                  <c:v>7.025</c:v>
                </c:pt>
                <c:pt idx="28">
                  <c:v>5.475</c:v>
                </c:pt>
                <c:pt idx="29">
                  <c:v>7.5</c:v>
                </c:pt>
                <c:pt idx="30">
                  <c:v>6.9</c:v>
                </c:pt>
                <c:pt idx="31">
                  <c:v>7.85</c:v>
                </c:pt>
                <c:pt idx="32">
                  <c:v>7.45</c:v>
                </c:pt>
                <c:pt idx="33">
                  <c:v>6.375</c:v>
                </c:pt>
                <c:pt idx="34">
                  <c:v>6.775</c:v>
                </c:pt>
                <c:pt idx="35">
                  <c:v>7.175</c:v>
                </c:pt>
                <c:pt idx="36">
                  <c:v>6.25</c:v>
                </c:pt>
                <c:pt idx="37">
                  <c:v>5.725</c:v>
                </c:pt>
                <c:pt idx="38">
                  <c:v>5.625</c:v>
                </c:pt>
                <c:pt idx="39">
                  <c:v>6.575</c:v>
                </c:pt>
                <c:pt idx="40">
                  <c:v>5.975</c:v>
                </c:pt>
                <c:pt idx="41">
                  <c:v>6.2</c:v>
                </c:pt>
                <c:pt idx="42">
                  <c:v>5.55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ymbol val="none"/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5"/>
                <c:pt idx="0">
                  <c:v>9.125</c:v>
                </c:pt>
                <c:pt idx="1">
                  <c:v>8.875</c:v>
                </c:pt>
                <c:pt idx="2">
                  <c:v>8.05</c:v>
                </c:pt>
                <c:pt idx="3">
                  <c:v>8.85</c:v>
                </c:pt>
                <c:pt idx="4">
                  <c:v>9.35</c:v>
                </c:pt>
                <c:pt idx="5">
                  <c:v>9.375</c:v>
                </c:pt>
                <c:pt idx="6">
                  <c:v>9.25</c:v>
                </c:pt>
                <c:pt idx="7">
                  <c:v>8.125</c:v>
                </c:pt>
                <c:pt idx="8">
                  <c:v>8.275</c:v>
                </c:pt>
                <c:pt idx="9">
                  <c:v>8.375</c:v>
                </c:pt>
                <c:pt idx="10">
                  <c:v>7.9</c:v>
                </c:pt>
                <c:pt idx="11">
                  <c:v>7.875</c:v>
                </c:pt>
                <c:pt idx="12">
                  <c:v>7.575</c:v>
                </c:pt>
                <c:pt idx="13">
                  <c:v>7.625</c:v>
                </c:pt>
                <c:pt idx="14">
                  <c:v>7.875</c:v>
                </c:pt>
                <c:pt idx="15">
                  <c:v>8.55</c:v>
                </c:pt>
                <c:pt idx="16">
                  <c:v>8.15</c:v>
                </c:pt>
                <c:pt idx="17">
                  <c:v>8.3</c:v>
                </c:pt>
                <c:pt idx="18">
                  <c:v>8.075</c:v>
                </c:pt>
                <c:pt idx="19">
                  <c:v>8.1</c:v>
                </c:pt>
                <c:pt idx="20">
                  <c:v>8.025</c:v>
                </c:pt>
                <c:pt idx="21">
                  <c:v>8.125</c:v>
                </c:pt>
                <c:pt idx="22">
                  <c:v>8.125</c:v>
                </c:pt>
                <c:pt idx="23">
                  <c:v>7.1</c:v>
                </c:pt>
                <c:pt idx="24">
                  <c:v>7.35</c:v>
                </c:pt>
                <c:pt idx="25">
                  <c:v>6.7</c:v>
                </c:pt>
                <c:pt idx="26">
                  <c:v>7.575</c:v>
                </c:pt>
                <c:pt idx="27">
                  <c:v>7.025</c:v>
                </c:pt>
                <c:pt idx="28">
                  <c:v>5.475</c:v>
                </c:pt>
                <c:pt idx="29">
                  <c:v>7.5</c:v>
                </c:pt>
                <c:pt idx="30">
                  <c:v>6.9</c:v>
                </c:pt>
                <c:pt idx="31">
                  <c:v>7.85</c:v>
                </c:pt>
                <c:pt idx="32">
                  <c:v>7.45</c:v>
                </c:pt>
                <c:pt idx="33">
                  <c:v>6.375</c:v>
                </c:pt>
                <c:pt idx="34">
                  <c:v>6.775</c:v>
                </c:pt>
                <c:pt idx="35">
                  <c:v>7.175</c:v>
                </c:pt>
                <c:pt idx="36">
                  <c:v>6.25</c:v>
                </c:pt>
                <c:pt idx="37">
                  <c:v>5.725</c:v>
                </c:pt>
                <c:pt idx="38">
                  <c:v>5.625</c:v>
                </c:pt>
                <c:pt idx="39">
                  <c:v>6.575</c:v>
                </c:pt>
                <c:pt idx="40">
                  <c:v>5.975</c:v>
                </c:pt>
                <c:pt idx="41">
                  <c:v>6.2</c:v>
                </c:pt>
                <c:pt idx="42">
                  <c:v>5.55</c:v>
                </c:pt>
                <c:pt idx="43">
                  <c:v>5.025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8045605"/>
        <c:axId val="93699250"/>
      </c:lineChart>
      <c:catAx>
        <c:axId val="5804560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3699250"/>
        <c:crosses val="autoZero"/>
        <c:auto val="1"/>
        <c:lblAlgn val="ctr"/>
        <c:lblOffset val="100"/>
      </c:catAx>
      <c:valAx>
        <c:axId val="9369925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Bright Sunshine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26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58045605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96429859358096"/>
          <c:y val="0.1542756860242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36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880" y="214920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21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Major Crop Yield Prediction For Bangladesh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"/>
          <p:cNvGraphicFramePr/>
          <p:nvPr/>
        </p:nvGraphicFramePr>
        <p:xfrm>
          <a:off x="91800" y="0"/>
          <a:ext cx="11978640" cy="676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3" name="CustomShape 1"/>
          <p:cNvSpPr/>
          <p:nvPr/>
        </p:nvSpPr>
        <p:spPr>
          <a:xfrm>
            <a:off x="3657600" y="640080"/>
            <a:ext cx="52491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"/>
          <p:cNvGraphicFramePr/>
          <p:nvPr/>
        </p:nvGraphicFramePr>
        <p:xfrm>
          <a:off x="46080" y="57240"/>
          <a:ext cx="12084120" cy="677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"/>
          <p:cNvGraphicFramePr/>
          <p:nvPr/>
        </p:nvGraphicFramePr>
        <p:xfrm>
          <a:off x="69120" y="0"/>
          <a:ext cx="12047400" cy="680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"/>
          <p:cNvGraphicFramePr/>
          <p:nvPr/>
        </p:nvGraphicFramePr>
        <p:xfrm>
          <a:off x="45720" y="45720"/>
          <a:ext cx="12118320" cy="674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9" name="CustomShape 1"/>
          <p:cNvSpPr/>
          <p:nvPr/>
        </p:nvSpPr>
        <p:spPr>
          <a:xfrm>
            <a:off x="3657600" y="640080"/>
            <a:ext cx="4107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"/>
          <p:cNvGraphicFramePr/>
          <p:nvPr/>
        </p:nvGraphicFramePr>
        <p:xfrm>
          <a:off x="91440" y="1494360"/>
          <a:ext cx="11976480" cy="527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1" name="CustomShape 1"/>
          <p:cNvSpPr/>
          <p:nvPr/>
        </p:nvSpPr>
        <p:spPr>
          <a:xfrm>
            <a:off x="3657600" y="640080"/>
            <a:ext cx="4705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Annual growth season average of Max-Temp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"/>
          <p:cNvGraphicFramePr/>
          <p:nvPr/>
        </p:nvGraphicFramePr>
        <p:xfrm>
          <a:off x="91440" y="1572840"/>
          <a:ext cx="11976480" cy="519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3" name="CustomShape 1"/>
          <p:cNvSpPr/>
          <p:nvPr/>
        </p:nvSpPr>
        <p:spPr>
          <a:xfrm>
            <a:off x="3657600" y="640080"/>
            <a:ext cx="4641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Annual growth season average of Min-Temp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"/>
          <p:cNvGraphicFramePr/>
          <p:nvPr/>
        </p:nvGraphicFramePr>
        <p:xfrm>
          <a:off x="0" y="0"/>
          <a:ext cx="1222164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5" name="CustomShape 1"/>
          <p:cNvSpPr/>
          <p:nvPr/>
        </p:nvSpPr>
        <p:spPr>
          <a:xfrm>
            <a:off x="3657600" y="640080"/>
            <a:ext cx="43988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"/>
          <p:cNvGraphicFramePr/>
          <p:nvPr/>
        </p:nvGraphicFramePr>
        <p:xfrm>
          <a:off x="91800" y="103320"/>
          <a:ext cx="11980440" cy="665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7" name="CustomShape 1"/>
          <p:cNvSpPr/>
          <p:nvPr/>
        </p:nvSpPr>
        <p:spPr>
          <a:xfrm>
            <a:off x="3657600" y="640080"/>
            <a:ext cx="4527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"/>
          <p:cNvGraphicFramePr/>
          <p:nvPr/>
        </p:nvGraphicFramePr>
        <p:xfrm>
          <a:off x="91440" y="0"/>
          <a:ext cx="11976480" cy="676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9" name="CustomShape 1"/>
          <p:cNvSpPr/>
          <p:nvPr/>
        </p:nvSpPr>
        <p:spPr>
          <a:xfrm>
            <a:off x="3657600" y="640080"/>
            <a:ext cx="4881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"/>
          <p:cNvGraphicFramePr/>
          <p:nvPr/>
        </p:nvGraphicFramePr>
        <p:xfrm>
          <a:off x="91440" y="1572840"/>
          <a:ext cx="12067920" cy="519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1" name="CustomShape 1"/>
          <p:cNvSpPr/>
          <p:nvPr/>
        </p:nvSpPr>
        <p:spPr>
          <a:xfrm>
            <a:off x="3657600" y="640080"/>
            <a:ext cx="5285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Annual growth season average of Cloud Coverage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LibreOffice/6.3.5.2$Linux_X86_64 LibreOffice_project/30$Build-2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2020-05-02T18:39:03Z</dcterms:created>
  <dc:creator>Nixon</dc:creator>
  <dc:description/>
  <dc:language>en-US</dc:language>
  <cp:lastModifiedBy/>
  <dcterms:modified xsi:type="dcterms:W3CDTF">2020-05-14T00:47:08Z</dcterms:modified>
  <cp:revision>10</cp:revision>
  <dc:subject/>
  <dc:title>Akhtar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