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57" r:id="rId9"/>
    <p:sldId id="25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BC37-B10C-BCD4-55C6-89F510421BD1}" v="64" dt="2022-02-24T10:32:34.679"/>
    <p1510:client id="{55D7D268-987C-F706-E725-F928BDA2217D}" v="55" dt="2022-02-25T17:52:37.764"/>
    <p1510:client id="{A3512F6F-10D8-7212-353B-3A5C426F1E15}" v="68" dt="2022-02-21T08:45:50.274"/>
    <p1510:client id="{B1F19BA5-6B92-1B9C-0A08-4138B1E7B504}" v="42" dt="2022-02-24T10:59:55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4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IQIC PROJECT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TEAM No. 6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85FE-8AD1-4D76-B28F-2E25B277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0B6E-38BA-41A9-92EE-E234D67E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52CC-4E8C-47CB-930A-D466B587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F508CF-11D3-41C1-AD4F-A1254A585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quantum information science, quantum systems are frequently exchanged between two participants, commonly named Alice and Bob and separated by space.</a:t>
                </a:r>
              </a:p>
              <a:p>
                <a:r>
                  <a:rPr lang="en-US" dirty="0"/>
                  <a:t>The compound bipartite system is defined by the tensor product of the two spaces,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, if Alice's subsystem is characterized by the Hilbert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Bob's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 Bipartite quantum states are state vectors and density operators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1F508CF-11D3-41C1-AD4F-A1254A585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0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E94C-BA3B-4493-8F7B-B46B0341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Bipartite State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CAACD-2E1D-4BC0-AB5A-0A2B6340E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be a Hilbert space that is defined as the tensor product of two Hilbert spaces,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 pure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on the composite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called bipartite, if it is written with respect to the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IN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basis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r>
                  <a:rPr lang="en-US" b="0" dirty="0"/>
                  <a:t>So, we can see that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CAACD-2E1D-4BC0-AB5A-0A2B6340E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44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BCF6-8823-42C9-9098-26344CC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Bipartite State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22613-4491-4E38-9E2D-AD8A8A7D0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be a mixed state on a composite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then say that it is a mixed bipartite state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if it is written with respect to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. Here,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basis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respectively.</a:t>
                </a:r>
              </a:p>
              <a:p>
                <a:r>
                  <a:rPr lang="en-US" b="0" dirty="0"/>
                  <a:t>So, we can see that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IN" dirty="0"/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22613-4491-4E38-9E2D-AD8A8A7D0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2A9F-B3E0-4B69-B6BE-383837C5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Partial Trace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62F96-0726-4782-B5FF-13F83190C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Quantum operations can be used to represent both the likelihood of obtaining a specific result from a quantum system measurement and the state change.</a:t>
                </a:r>
              </a:p>
              <a:p>
                <a:r>
                  <a:rPr lang="en-US" dirty="0"/>
                  <a:t>The trace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/>
                  <a:t> is the most basic measurement operation, which is a quantum operation (we will prove this later)</a:t>
                </a:r>
              </a:p>
              <a:p>
                <a:r>
                  <a:rPr lang="en-US" dirty="0"/>
                  <a:t>Partial trace operation is the operation that results in the right description of observable quantities for subsystems of a composite system.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62F96-0726-4782-B5FF-13F83190C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1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0E1A-07E6-47B5-940C-2155462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Partial Trace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86F5B-AA63-4BB1-8524-AC5210192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partial trace of a bipartite system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is defined as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{.}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specified by the equation:</a:t>
                </a:r>
              </a:p>
              <a:p>
                <a:pPr marL="0" indent="0">
                  <a:buNone/>
                </a:pPr>
                <a:r>
                  <a:rPr lang="en-IN" dirty="0"/>
                  <a:t>						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can also use this to reduce the dimensionality of the system: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are often interested in describing a particular system inside a larger space and we would like to just describe the state of this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without having to describe or know the overall system.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86F5B-AA63-4BB1-8524-AC5210192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5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18D7-9CCD-42EE-9C63-96110353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and Partial Trace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AB51-B0CD-452C-9960-0413F77FC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done using Partial Trace which reveals the entanglement of a state.</a:t>
                </a:r>
              </a:p>
              <a:p>
                <a:r>
                  <a:rPr lang="en-IN" dirty="0"/>
                  <a:t>To calculate the partial trace,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 dirty="0"/>
                  <a:t> </a:t>
                </a:r>
                <a:r>
                  <a:rPr lang="en-IN" dirty="0"/>
                  <a:t>as a sum of tensor products,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𝑖𝑗𝑘h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IN" dirty="0"/>
                  <a:t>For each term we have </a:t>
                </a:r>
              </a:p>
              <a:p>
                <a:pPr marL="0" indent="0">
                  <a:buNone/>
                </a:pPr>
                <a:r>
                  <a:rPr lang="en-IN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⊗|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AB51-B0CD-452C-9960-0413F77FC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5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6F8D-FFB0-46C4-BAB4-97C1A18D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Quantum Channel: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FAEB1-35FF-4E1C-BDDE-66EC1237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in the real world there are no perfectly closed systems, except perhaps the universe as a whole</a:t>
            </a:r>
          </a:p>
          <a:p>
            <a:r>
              <a:rPr lang="en-US" dirty="0">
                <a:ea typeface="+mn-lt"/>
                <a:cs typeface="+mn-lt"/>
              </a:rPr>
              <a:t>Real systems suffer from unwanted interactions with the outside world called noise</a:t>
            </a:r>
          </a:p>
          <a:p>
            <a:r>
              <a:rPr lang="en-US" dirty="0">
                <a:ea typeface="+mn-lt"/>
                <a:cs typeface="+mn-lt"/>
              </a:rPr>
              <a:t>in order to build useful quantum information processing systems, we need to understand and control such noise processes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An open system is nothing more than one which has interactions with some other environment system, whose dynamics we wish to neglect, or average over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5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6F8D-FFB0-46C4-BAB4-97C1A18D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in Classical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BFAEB1-35FF-4E1C-BDDE-66EC1237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2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181</TotalTime>
  <Words>586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2</vt:lpstr>
      <vt:lpstr>Quotable</vt:lpstr>
      <vt:lpstr>IQIC PROJECT </vt:lpstr>
      <vt:lpstr>Bipartite Systems</vt:lpstr>
      <vt:lpstr>Pure Bipartite State</vt:lpstr>
      <vt:lpstr>Mixed Bipartite State</vt:lpstr>
      <vt:lpstr>Trace and Partial Trace</vt:lpstr>
      <vt:lpstr>Trace and Partial Trace</vt:lpstr>
      <vt:lpstr>Trace and Partial Trace</vt:lpstr>
      <vt:lpstr>Open Quantum Channel:</vt:lpstr>
      <vt:lpstr>Noise in Classical Systems</vt:lpstr>
      <vt:lpstr>Quantum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</cp:lastModifiedBy>
  <cp:revision>64</cp:revision>
  <dcterms:created xsi:type="dcterms:W3CDTF">2022-02-20T14:20:09Z</dcterms:created>
  <dcterms:modified xsi:type="dcterms:W3CDTF">2022-02-25T23:49:10Z</dcterms:modified>
</cp:coreProperties>
</file>