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78" r:id="rId3"/>
    <p:sldId id="257" r:id="rId4"/>
    <p:sldId id="267" r:id="rId5"/>
    <p:sldId id="271" r:id="rId6"/>
    <p:sldId id="269" r:id="rId7"/>
    <p:sldId id="270" r:id="rId8"/>
    <p:sldId id="276" r:id="rId9"/>
    <p:sldId id="282" r:id="rId10"/>
    <p:sldId id="279" r:id="rId11"/>
    <p:sldId id="283" r:id="rId12"/>
    <p:sldId id="280" r:id="rId13"/>
    <p:sldId id="277" r:id="rId14"/>
    <p:sldId id="268" r:id="rId15"/>
    <p:sldId id="284" r:id="rId16"/>
    <p:sldId id="285" r:id="rId17"/>
    <p:sldId id="286" r:id="rId18"/>
    <p:sldId id="287" r:id="rId19"/>
    <p:sldId id="290" r:id="rId20"/>
    <p:sldId id="274" r:id="rId21"/>
    <p:sldId id="288" r:id="rId22"/>
    <p:sldId id="291" r:id="rId23"/>
    <p:sldId id="289" r:id="rId24"/>
    <p:sldId id="260" r:id="rId25"/>
    <p:sldId id="258" r:id="rId26"/>
    <p:sldId id="259" r:id="rId27"/>
    <p:sldId id="266"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78244" autoAdjust="0"/>
  </p:normalViewPr>
  <p:slideViewPr>
    <p:cSldViewPr snapToGrid="0">
      <p:cViewPr varScale="1">
        <p:scale>
          <a:sx n="66" d="100"/>
          <a:sy n="66" d="100"/>
        </p:scale>
        <p:origin x="133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IMI Atef (GRDF)" userId="ac765d12-f99f-4a95-a5af-cab86ae55a07" providerId="ADAL" clId="{EE5B6CAC-D873-4867-BAB6-A6C62407C1A3}"/>
    <pc:docChg chg="undo custSel addSld delSld modSld sldOrd">
      <pc:chgData name="NAIMI Atef (GRDF)" userId="ac765d12-f99f-4a95-a5af-cab86ae55a07" providerId="ADAL" clId="{EE5B6CAC-D873-4867-BAB6-A6C62407C1A3}" dt="2024-08-26T13:39:52.040" v="1510" actId="1036"/>
      <pc:docMkLst>
        <pc:docMk/>
      </pc:docMkLst>
      <pc:sldChg chg="modSp mod">
        <pc:chgData name="NAIMI Atef (GRDF)" userId="ac765d12-f99f-4a95-a5af-cab86ae55a07" providerId="ADAL" clId="{EE5B6CAC-D873-4867-BAB6-A6C62407C1A3}" dt="2024-08-26T13:39:52.040" v="1510" actId="1036"/>
        <pc:sldMkLst>
          <pc:docMk/>
          <pc:sldMk cId="427752887" sldId="256"/>
        </pc:sldMkLst>
        <pc:spChg chg="mod">
          <ac:chgData name="NAIMI Atef (GRDF)" userId="ac765d12-f99f-4a95-a5af-cab86ae55a07" providerId="ADAL" clId="{EE5B6CAC-D873-4867-BAB6-A6C62407C1A3}" dt="2024-08-26T13:39:52.040" v="1510" actId="1036"/>
          <ac:spMkLst>
            <pc:docMk/>
            <pc:sldMk cId="427752887" sldId="256"/>
            <ac:spMk id="2" creationId="{E805CC63-E5E0-A16A-5983-B6CEA3CF513B}"/>
          </ac:spMkLst>
        </pc:spChg>
        <pc:spChg chg="mod">
          <ac:chgData name="NAIMI Atef (GRDF)" userId="ac765d12-f99f-4a95-a5af-cab86ae55a07" providerId="ADAL" clId="{EE5B6CAC-D873-4867-BAB6-A6C62407C1A3}" dt="2024-08-07T08:25:44.154" v="557" actId="1076"/>
          <ac:spMkLst>
            <pc:docMk/>
            <pc:sldMk cId="427752887" sldId="256"/>
            <ac:spMk id="3" creationId="{E07B7F0C-140C-5A9C-3CA0-4433C69160F3}"/>
          </ac:spMkLst>
        </pc:spChg>
      </pc:sldChg>
      <pc:sldChg chg="addSp delSp modSp mod">
        <pc:chgData name="NAIMI Atef (GRDF)" userId="ac765d12-f99f-4a95-a5af-cab86ae55a07" providerId="ADAL" clId="{EE5B6CAC-D873-4867-BAB6-A6C62407C1A3}" dt="2024-08-19T07:46:45.247" v="803" actId="20577"/>
        <pc:sldMkLst>
          <pc:docMk/>
          <pc:sldMk cId="2053301515" sldId="257"/>
        </pc:sldMkLst>
        <pc:spChg chg="del">
          <ac:chgData name="NAIMI Atef (GRDF)" userId="ac765d12-f99f-4a95-a5af-cab86ae55a07" providerId="ADAL" clId="{EE5B6CAC-D873-4867-BAB6-A6C62407C1A3}" dt="2024-07-29T08:28:25.736" v="0" actId="478"/>
          <ac:spMkLst>
            <pc:docMk/>
            <pc:sldMk cId="2053301515" sldId="257"/>
            <ac:spMk id="2" creationId="{E805CC63-E5E0-A16A-5983-B6CEA3CF513B}"/>
          </ac:spMkLst>
        </pc:spChg>
        <pc:spChg chg="add mod">
          <ac:chgData name="NAIMI Atef (GRDF)" userId="ac765d12-f99f-4a95-a5af-cab86ae55a07" providerId="ADAL" clId="{EE5B6CAC-D873-4867-BAB6-A6C62407C1A3}" dt="2024-08-19T07:46:14.694" v="797" actId="12"/>
          <ac:spMkLst>
            <pc:docMk/>
            <pc:sldMk cId="2053301515" sldId="257"/>
            <ac:spMk id="3" creationId="{A5686642-4809-EAF2-1514-56C0435862EA}"/>
          </ac:spMkLst>
        </pc:spChg>
        <pc:spChg chg="del">
          <ac:chgData name="NAIMI Atef (GRDF)" userId="ac765d12-f99f-4a95-a5af-cab86ae55a07" providerId="ADAL" clId="{EE5B6CAC-D873-4867-BAB6-A6C62407C1A3}" dt="2024-07-29T08:28:25.736" v="0" actId="478"/>
          <ac:spMkLst>
            <pc:docMk/>
            <pc:sldMk cId="2053301515" sldId="257"/>
            <ac:spMk id="3" creationId="{E07B7F0C-140C-5A9C-3CA0-4433C69160F3}"/>
          </ac:spMkLst>
        </pc:spChg>
        <pc:spChg chg="add del mod">
          <ac:chgData name="NAIMI Atef (GRDF)" userId="ac765d12-f99f-4a95-a5af-cab86ae55a07" providerId="ADAL" clId="{EE5B6CAC-D873-4867-BAB6-A6C62407C1A3}" dt="2024-08-07T10:12:19.301" v="588" actId="478"/>
          <ac:spMkLst>
            <pc:docMk/>
            <pc:sldMk cId="2053301515" sldId="257"/>
            <ac:spMk id="5" creationId="{F0DD759B-8DBF-B6D2-BF2F-4689D22EDD83}"/>
          </ac:spMkLst>
        </pc:spChg>
        <pc:spChg chg="add mod">
          <ac:chgData name="NAIMI Atef (GRDF)" userId="ac765d12-f99f-4a95-a5af-cab86ae55a07" providerId="ADAL" clId="{EE5B6CAC-D873-4867-BAB6-A6C62407C1A3}" dt="2024-08-19T07:46:45.247" v="803" actId="20577"/>
          <ac:spMkLst>
            <pc:docMk/>
            <pc:sldMk cId="2053301515" sldId="257"/>
            <ac:spMk id="6" creationId="{B1D14649-9E06-26C2-8C58-15643801B98F}"/>
          </ac:spMkLst>
        </pc:spChg>
        <pc:spChg chg="add del mod">
          <ac:chgData name="NAIMI Atef (GRDF)" userId="ac765d12-f99f-4a95-a5af-cab86ae55a07" providerId="ADAL" clId="{EE5B6CAC-D873-4867-BAB6-A6C62407C1A3}" dt="2024-08-07T10:14:13.149" v="613" actId="478"/>
          <ac:spMkLst>
            <pc:docMk/>
            <pc:sldMk cId="2053301515" sldId="257"/>
            <ac:spMk id="7" creationId="{501A6F95-A958-732E-776A-2E54797EF7CB}"/>
          </ac:spMkLst>
        </pc:spChg>
        <pc:spChg chg="add del mod">
          <ac:chgData name="NAIMI Atef (GRDF)" userId="ac765d12-f99f-4a95-a5af-cab86ae55a07" providerId="ADAL" clId="{EE5B6CAC-D873-4867-BAB6-A6C62407C1A3}" dt="2024-08-07T10:14:00.552" v="608" actId="22"/>
          <ac:spMkLst>
            <pc:docMk/>
            <pc:sldMk cId="2053301515" sldId="257"/>
            <ac:spMk id="9" creationId="{E88A167A-F4B4-8F4B-DE35-97D2B55E77A2}"/>
          </ac:spMkLst>
        </pc:spChg>
      </pc:sldChg>
      <pc:sldChg chg="addSp delSp modSp mod">
        <pc:chgData name="NAIMI Atef (GRDF)" userId="ac765d12-f99f-4a95-a5af-cab86ae55a07" providerId="ADAL" clId="{EE5B6CAC-D873-4867-BAB6-A6C62407C1A3}" dt="2024-07-29T09:01:10.851" v="23" actId="1076"/>
        <pc:sldMkLst>
          <pc:docMk/>
          <pc:sldMk cId="2439395246" sldId="258"/>
        </pc:sldMkLst>
        <pc:spChg chg="del">
          <ac:chgData name="NAIMI Atef (GRDF)" userId="ac765d12-f99f-4a95-a5af-cab86ae55a07" providerId="ADAL" clId="{EE5B6CAC-D873-4867-BAB6-A6C62407C1A3}" dt="2024-07-29T08:59:53.063" v="12" actId="478"/>
          <ac:spMkLst>
            <pc:docMk/>
            <pc:sldMk cId="2439395246" sldId="258"/>
            <ac:spMk id="2" creationId="{E805CC63-E5E0-A16A-5983-B6CEA3CF513B}"/>
          </ac:spMkLst>
        </pc:spChg>
        <pc:spChg chg="del">
          <ac:chgData name="NAIMI Atef (GRDF)" userId="ac765d12-f99f-4a95-a5af-cab86ae55a07" providerId="ADAL" clId="{EE5B6CAC-D873-4867-BAB6-A6C62407C1A3}" dt="2024-07-29T08:59:53.063" v="12" actId="478"/>
          <ac:spMkLst>
            <pc:docMk/>
            <pc:sldMk cId="2439395246" sldId="258"/>
            <ac:spMk id="3" creationId="{E07B7F0C-140C-5A9C-3CA0-4433C69160F3}"/>
          </ac:spMkLst>
        </pc:spChg>
        <pc:spChg chg="add mod">
          <ac:chgData name="NAIMI Atef (GRDF)" userId="ac765d12-f99f-4a95-a5af-cab86ae55a07" providerId="ADAL" clId="{EE5B6CAC-D873-4867-BAB6-A6C62407C1A3}" dt="2024-07-29T09:00:47.654" v="16" actId="1076"/>
          <ac:spMkLst>
            <pc:docMk/>
            <pc:sldMk cId="2439395246" sldId="258"/>
            <ac:spMk id="5" creationId="{2D1A09B9-9D08-F904-1898-9DC35735CA2B}"/>
          </ac:spMkLst>
        </pc:spChg>
        <pc:spChg chg="add mod">
          <ac:chgData name="NAIMI Atef (GRDF)" userId="ac765d12-f99f-4a95-a5af-cab86ae55a07" providerId="ADAL" clId="{EE5B6CAC-D873-4867-BAB6-A6C62407C1A3}" dt="2024-07-29T09:01:10.851" v="23" actId="1076"/>
          <ac:spMkLst>
            <pc:docMk/>
            <pc:sldMk cId="2439395246" sldId="258"/>
            <ac:spMk id="7" creationId="{6EDD8753-A48A-6676-40CD-547AE58B9342}"/>
          </ac:spMkLst>
        </pc:spChg>
      </pc:sldChg>
      <pc:sldChg chg="addSp delSp modSp mod">
        <pc:chgData name="NAIMI Atef (GRDF)" userId="ac765d12-f99f-4a95-a5af-cab86ae55a07" providerId="ADAL" clId="{EE5B6CAC-D873-4867-BAB6-A6C62407C1A3}" dt="2024-07-29T09:01:39.663" v="28" actId="14100"/>
        <pc:sldMkLst>
          <pc:docMk/>
          <pc:sldMk cId="1979517947" sldId="259"/>
        </pc:sldMkLst>
        <pc:spChg chg="del">
          <ac:chgData name="NAIMI Atef (GRDF)" userId="ac765d12-f99f-4a95-a5af-cab86ae55a07" providerId="ADAL" clId="{EE5B6CAC-D873-4867-BAB6-A6C62407C1A3}" dt="2024-07-29T09:01:31.133" v="24" actId="478"/>
          <ac:spMkLst>
            <pc:docMk/>
            <pc:sldMk cId="1979517947" sldId="259"/>
            <ac:spMk id="2" creationId="{E805CC63-E5E0-A16A-5983-B6CEA3CF513B}"/>
          </ac:spMkLst>
        </pc:spChg>
        <pc:spChg chg="del">
          <ac:chgData name="NAIMI Atef (GRDF)" userId="ac765d12-f99f-4a95-a5af-cab86ae55a07" providerId="ADAL" clId="{EE5B6CAC-D873-4867-BAB6-A6C62407C1A3}" dt="2024-07-29T09:01:31.133" v="24" actId="478"/>
          <ac:spMkLst>
            <pc:docMk/>
            <pc:sldMk cId="1979517947" sldId="259"/>
            <ac:spMk id="3" creationId="{E07B7F0C-140C-5A9C-3CA0-4433C69160F3}"/>
          </ac:spMkLst>
        </pc:spChg>
        <pc:spChg chg="add mod">
          <ac:chgData name="NAIMI Atef (GRDF)" userId="ac765d12-f99f-4a95-a5af-cab86ae55a07" providerId="ADAL" clId="{EE5B6CAC-D873-4867-BAB6-A6C62407C1A3}" dt="2024-07-29T09:01:39.663" v="28" actId="14100"/>
          <ac:spMkLst>
            <pc:docMk/>
            <pc:sldMk cId="1979517947" sldId="259"/>
            <ac:spMk id="5" creationId="{413D4144-15AA-9719-3C1E-30984170FD01}"/>
          </ac:spMkLst>
        </pc:spChg>
      </pc:sldChg>
      <pc:sldChg chg="addSp delSp modSp mod ord">
        <pc:chgData name="NAIMI Atef (GRDF)" userId="ac765d12-f99f-4a95-a5af-cab86ae55a07" providerId="ADAL" clId="{EE5B6CAC-D873-4867-BAB6-A6C62407C1A3}" dt="2024-08-19T10:06:47.209" v="1427" actId="14100"/>
        <pc:sldMkLst>
          <pc:docMk/>
          <pc:sldMk cId="3131528091" sldId="260"/>
        </pc:sldMkLst>
        <pc:spChg chg="add del">
          <ac:chgData name="NAIMI Atef (GRDF)" userId="ac765d12-f99f-4a95-a5af-cab86ae55a07" providerId="ADAL" clId="{EE5B6CAC-D873-4867-BAB6-A6C62407C1A3}" dt="2024-07-29T09:01:53.998" v="37" actId="478"/>
          <ac:spMkLst>
            <pc:docMk/>
            <pc:sldMk cId="3131528091" sldId="260"/>
            <ac:spMk id="2" creationId="{E805CC63-E5E0-A16A-5983-B6CEA3CF513B}"/>
          </ac:spMkLst>
        </pc:spChg>
        <pc:spChg chg="add mod">
          <ac:chgData name="NAIMI Atef (GRDF)" userId="ac765d12-f99f-4a95-a5af-cab86ae55a07" providerId="ADAL" clId="{EE5B6CAC-D873-4867-BAB6-A6C62407C1A3}" dt="2024-08-19T09:11:59.798" v="1010" actId="1076"/>
          <ac:spMkLst>
            <pc:docMk/>
            <pc:sldMk cId="3131528091" sldId="260"/>
            <ac:spMk id="3" creationId="{313841B9-EBFB-1938-1AAA-A49F80D8CF61}"/>
          </ac:spMkLst>
        </pc:spChg>
        <pc:spChg chg="add del">
          <ac:chgData name="NAIMI Atef (GRDF)" userId="ac765d12-f99f-4a95-a5af-cab86ae55a07" providerId="ADAL" clId="{EE5B6CAC-D873-4867-BAB6-A6C62407C1A3}" dt="2024-07-29T09:01:53.998" v="37" actId="478"/>
          <ac:spMkLst>
            <pc:docMk/>
            <pc:sldMk cId="3131528091" sldId="260"/>
            <ac:spMk id="3" creationId="{E07B7F0C-140C-5A9C-3CA0-4433C69160F3}"/>
          </ac:spMkLst>
        </pc:spChg>
        <pc:spChg chg="add mod">
          <ac:chgData name="NAIMI Atef (GRDF)" userId="ac765d12-f99f-4a95-a5af-cab86ae55a07" providerId="ADAL" clId="{EE5B6CAC-D873-4867-BAB6-A6C62407C1A3}" dt="2024-07-29T09:03:22.621" v="47" actId="14100"/>
          <ac:spMkLst>
            <pc:docMk/>
            <pc:sldMk cId="3131528091" sldId="260"/>
            <ac:spMk id="5" creationId="{48068A6B-27AB-6A99-B7EA-0D20F7EC12DF}"/>
          </ac:spMkLst>
        </pc:spChg>
        <pc:spChg chg="add mod">
          <ac:chgData name="NAIMI Atef (GRDF)" userId="ac765d12-f99f-4a95-a5af-cab86ae55a07" providerId="ADAL" clId="{EE5B6CAC-D873-4867-BAB6-A6C62407C1A3}" dt="2024-08-19T10:02:43.453" v="1399" actId="14100"/>
          <ac:spMkLst>
            <pc:docMk/>
            <pc:sldMk cId="3131528091" sldId="260"/>
            <ac:spMk id="6" creationId="{89CA93DD-FC62-4EA8-91E6-41B2F725EE4C}"/>
          </ac:spMkLst>
        </pc:spChg>
        <pc:spChg chg="add mod">
          <ac:chgData name="NAIMI Atef (GRDF)" userId="ac765d12-f99f-4a95-a5af-cab86ae55a07" providerId="ADAL" clId="{EE5B6CAC-D873-4867-BAB6-A6C62407C1A3}" dt="2024-08-19T10:06:47.209" v="1427" actId="14100"/>
          <ac:spMkLst>
            <pc:docMk/>
            <pc:sldMk cId="3131528091" sldId="260"/>
            <ac:spMk id="8" creationId="{0216ABDD-AEE4-8287-1A64-93C59CD89A07}"/>
          </ac:spMkLst>
        </pc:spChg>
      </pc:sldChg>
      <pc:sldChg chg="addSp delSp modSp add del mod">
        <pc:chgData name="NAIMI Atef (GRDF)" userId="ac765d12-f99f-4a95-a5af-cab86ae55a07" providerId="ADAL" clId="{EE5B6CAC-D873-4867-BAB6-A6C62407C1A3}" dt="2024-07-29T09:19:54.938" v="69" actId="47"/>
        <pc:sldMkLst>
          <pc:docMk/>
          <pc:sldMk cId="3504229076" sldId="261"/>
        </pc:sldMkLst>
        <pc:spChg chg="add del mod">
          <ac:chgData name="NAIMI Atef (GRDF)" userId="ac765d12-f99f-4a95-a5af-cab86ae55a07" providerId="ADAL" clId="{EE5B6CAC-D873-4867-BAB6-A6C62407C1A3}" dt="2024-07-29T09:19:46.032" v="66" actId="21"/>
          <ac:spMkLst>
            <pc:docMk/>
            <pc:sldMk cId="3504229076" sldId="261"/>
            <ac:spMk id="3" creationId="{ADCA71C3-4954-FFE8-7DBA-0DE295DED247}"/>
          </ac:spMkLst>
        </pc:spChg>
      </pc:sldChg>
      <pc:sldChg chg="add del">
        <pc:chgData name="NAIMI Atef (GRDF)" userId="ac765d12-f99f-4a95-a5af-cab86ae55a07" providerId="ADAL" clId="{EE5B6CAC-D873-4867-BAB6-A6C62407C1A3}" dt="2024-07-29T09:01:51.760" v="36"/>
        <pc:sldMkLst>
          <pc:docMk/>
          <pc:sldMk cId="3814426479" sldId="261"/>
        </pc:sldMkLst>
      </pc:sldChg>
      <pc:sldChg chg="addSp modSp add del mod">
        <pc:chgData name="NAIMI Atef (GRDF)" userId="ac765d12-f99f-4a95-a5af-cab86ae55a07" providerId="ADAL" clId="{EE5B6CAC-D873-4867-BAB6-A6C62407C1A3}" dt="2024-08-19T10:03:19.256" v="1403" actId="47"/>
        <pc:sldMkLst>
          <pc:docMk/>
          <pc:sldMk cId="2738965160" sldId="262"/>
        </pc:sldMkLst>
        <pc:spChg chg="add mod">
          <ac:chgData name="NAIMI Atef (GRDF)" userId="ac765d12-f99f-4a95-a5af-cab86ae55a07" providerId="ADAL" clId="{EE5B6CAC-D873-4867-BAB6-A6C62407C1A3}" dt="2024-07-29T09:17:42.586" v="53" actId="1076"/>
          <ac:spMkLst>
            <pc:docMk/>
            <pc:sldMk cId="2738965160" sldId="262"/>
            <ac:spMk id="3" creationId="{4A912D16-F9A5-0776-0D57-2A1F0D22D453}"/>
          </ac:spMkLst>
        </pc:spChg>
        <pc:spChg chg="add mod">
          <ac:chgData name="NAIMI Atef (GRDF)" userId="ac765d12-f99f-4a95-a5af-cab86ae55a07" providerId="ADAL" clId="{EE5B6CAC-D873-4867-BAB6-A6C62407C1A3}" dt="2024-07-29T09:19:14.661" v="61" actId="1076"/>
          <ac:spMkLst>
            <pc:docMk/>
            <pc:sldMk cId="2738965160" sldId="262"/>
            <ac:spMk id="5" creationId="{1E49D080-EE97-52A7-9D38-8BAA44731866}"/>
          </ac:spMkLst>
        </pc:spChg>
        <pc:spChg chg="add mod">
          <ac:chgData name="NAIMI Atef (GRDF)" userId="ac765d12-f99f-4a95-a5af-cab86ae55a07" providerId="ADAL" clId="{EE5B6CAC-D873-4867-BAB6-A6C62407C1A3}" dt="2024-07-29T09:19:16.408" v="62" actId="1076"/>
          <ac:spMkLst>
            <pc:docMk/>
            <pc:sldMk cId="2738965160" sldId="262"/>
            <ac:spMk id="6" creationId="{FC3DA700-6B6F-6AF5-6370-F39F0D512665}"/>
          </ac:spMkLst>
        </pc:spChg>
        <pc:spChg chg="add mod">
          <ac:chgData name="NAIMI Atef (GRDF)" userId="ac765d12-f99f-4a95-a5af-cab86ae55a07" providerId="ADAL" clId="{EE5B6CAC-D873-4867-BAB6-A6C62407C1A3}" dt="2024-07-29T09:19:22.576" v="65" actId="14100"/>
          <ac:spMkLst>
            <pc:docMk/>
            <pc:sldMk cId="2738965160" sldId="262"/>
            <ac:spMk id="8" creationId="{BDC24AD4-DA63-430C-504C-568EAAECFBBE}"/>
          </ac:spMkLst>
        </pc:spChg>
        <pc:spChg chg="add mod">
          <ac:chgData name="NAIMI Atef (GRDF)" userId="ac765d12-f99f-4a95-a5af-cab86ae55a07" providerId="ADAL" clId="{EE5B6CAC-D873-4867-BAB6-A6C62407C1A3}" dt="2024-07-29T09:19:50.715" v="68" actId="1076"/>
          <ac:spMkLst>
            <pc:docMk/>
            <pc:sldMk cId="2738965160" sldId="262"/>
            <ac:spMk id="9" creationId="{ADCA71C3-4954-FFE8-7DBA-0DE295DED247}"/>
          </ac:spMkLst>
        </pc:spChg>
      </pc:sldChg>
      <pc:sldChg chg="add del">
        <pc:chgData name="NAIMI Atef (GRDF)" userId="ac765d12-f99f-4a95-a5af-cab86ae55a07" providerId="ADAL" clId="{EE5B6CAC-D873-4867-BAB6-A6C62407C1A3}" dt="2024-07-29T09:01:50.862" v="35"/>
        <pc:sldMkLst>
          <pc:docMk/>
          <pc:sldMk cId="3866441424" sldId="262"/>
        </pc:sldMkLst>
      </pc:sldChg>
      <pc:sldChg chg="addSp modSp add del mod ord">
        <pc:chgData name="NAIMI Atef (GRDF)" userId="ac765d12-f99f-4a95-a5af-cab86ae55a07" providerId="ADAL" clId="{EE5B6CAC-D873-4867-BAB6-A6C62407C1A3}" dt="2024-08-19T10:02:53.500" v="1400" actId="47"/>
        <pc:sldMkLst>
          <pc:docMk/>
          <pc:sldMk cId="2356272051" sldId="263"/>
        </pc:sldMkLst>
        <pc:spChg chg="add mod">
          <ac:chgData name="NAIMI Atef (GRDF)" userId="ac765d12-f99f-4a95-a5af-cab86ae55a07" providerId="ADAL" clId="{EE5B6CAC-D873-4867-BAB6-A6C62407C1A3}" dt="2024-07-31T09:36:23.234" v="88" actId="20577"/>
          <ac:spMkLst>
            <pc:docMk/>
            <pc:sldMk cId="2356272051" sldId="263"/>
            <ac:spMk id="3" creationId="{B040B88F-5226-695A-DE85-1E3278DA9284}"/>
          </ac:spMkLst>
        </pc:spChg>
        <pc:spChg chg="add mod">
          <ac:chgData name="NAIMI Atef (GRDF)" userId="ac765d12-f99f-4a95-a5af-cab86ae55a07" providerId="ADAL" clId="{EE5B6CAC-D873-4867-BAB6-A6C62407C1A3}" dt="2024-07-29T09:23:44.898" v="80" actId="207"/>
          <ac:spMkLst>
            <pc:docMk/>
            <pc:sldMk cId="2356272051" sldId="263"/>
            <ac:spMk id="5" creationId="{25502215-DFF4-2C01-0D28-4930BE70AA5E}"/>
          </ac:spMkLst>
        </pc:spChg>
      </pc:sldChg>
      <pc:sldChg chg="add del">
        <pc:chgData name="NAIMI Atef (GRDF)" userId="ac765d12-f99f-4a95-a5af-cab86ae55a07" providerId="ADAL" clId="{EE5B6CAC-D873-4867-BAB6-A6C62407C1A3}" dt="2024-07-29T09:01:50.245" v="34"/>
        <pc:sldMkLst>
          <pc:docMk/>
          <pc:sldMk cId="2666103736" sldId="263"/>
        </pc:sldMkLst>
      </pc:sldChg>
      <pc:sldChg chg="add del">
        <pc:chgData name="NAIMI Atef (GRDF)" userId="ac765d12-f99f-4a95-a5af-cab86ae55a07" providerId="ADAL" clId="{EE5B6CAC-D873-4867-BAB6-A6C62407C1A3}" dt="2024-08-19T10:03:14.343" v="1401" actId="47"/>
        <pc:sldMkLst>
          <pc:docMk/>
          <pc:sldMk cId="1518217866" sldId="264"/>
        </pc:sldMkLst>
      </pc:sldChg>
      <pc:sldChg chg="add del">
        <pc:chgData name="NAIMI Atef (GRDF)" userId="ac765d12-f99f-4a95-a5af-cab86ae55a07" providerId="ADAL" clId="{EE5B6CAC-D873-4867-BAB6-A6C62407C1A3}" dt="2024-08-19T10:03:15.846" v="1402" actId="47"/>
        <pc:sldMkLst>
          <pc:docMk/>
          <pc:sldMk cId="3653049654" sldId="265"/>
        </pc:sldMkLst>
      </pc:sldChg>
      <pc:sldChg chg="add">
        <pc:chgData name="NAIMI Atef (GRDF)" userId="ac765d12-f99f-4a95-a5af-cab86ae55a07" providerId="ADAL" clId="{EE5B6CAC-D873-4867-BAB6-A6C62407C1A3}" dt="2024-07-29T09:01:57.162" v="43"/>
        <pc:sldMkLst>
          <pc:docMk/>
          <pc:sldMk cId="863648810" sldId="266"/>
        </pc:sldMkLst>
      </pc:sldChg>
      <pc:sldChg chg="addSp delSp modSp add mod ord">
        <pc:chgData name="NAIMI Atef (GRDF)" userId="ac765d12-f99f-4a95-a5af-cab86ae55a07" providerId="ADAL" clId="{EE5B6CAC-D873-4867-BAB6-A6C62407C1A3}" dt="2024-08-19T07:42:20.821" v="713" actId="1076"/>
        <pc:sldMkLst>
          <pc:docMk/>
          <pc:sldMk cId="161859123" sldId="267"/>
        </pc:sldMkLst>
        <pc:spChg chg="add del mod">
          <ac:chgData name="NAIMI Atef (GRDF)" userId="ac765d12-f99f-4a95-a5af-cab86ae55a07" providerId="ADAL" clId="{EE5B6CAC-D873-4867-BAB6-A6C62407C1A3}" dt="2024-08-02T08:29:41.908" v="167" actId="478"/>
          <ac:spMkLst>
            <pc:docMk/>
            <pc:sldMk cId="161859123" sldId="267"/>
            <ac:spMk id="3" creationId="{A5FA71AB-B12A-3C60-923B-236AD21BE593}"/>
          </ac:spMkLst>
        </pc:spChg>
        <pc:spChg chg="del">
          <ac:chgData name="NAIMI Atef (GRDF)" userId="ac765d12-f99f-4a95-a5af-cab86ae55a07" providerId="ADAL" clId="{EE5B6CAC-D873-4867-BAB6-A6C62407C1A3}" dt="2024-08-02T08:20:06.307" v="93" actId="21"/>
          <ac:spMkLst>
            <pc:docMk/>
            <pc:sldMk cId="161859123" sldId="267"/>
            <ac:spMk id="5" creationId="{48068A6B-27AB-6A99-B7EA-0D20F7EC12DF}"/>
          </ac:spMkLst>
        </pc:spChg>
        <pc:spChg chg="add del">
          <ac:chgData name="NAIMI Atef (GRDF)" userId="ac765d12-f99f-4a95-a5af-cab86ae55a07" providerId="ADAL" clId="{EE5B6CAC-D873-4867-BAB6-A6C62407C1A3}" dt="2024-08-02T08:22:33.794" v="115" actId="22"/>
          <ac:spMkLst>
            <pc:docMk/>
            <pc:sldMk cId="161859123" sldId="267"/>
            <ac:spMk id="6" creationId="{3FC53A5E-6620-AA17-8295-02D8D2BE705E}"/>
          </ac:spMkLst>
        </pc:spChg>
        <pc:spChg chg="add mod">
          <ac:chgData name="NAIMI Atef (GRDF)" userId="ac765d12-f99f-4a95-a5af-cab86ae55a07" providerId="ADAL" clId="{EE5B6CAC-D873-4867-BAB6-A6C62407C1A3}" dt="2024-08-19T07:42:14.004" v="711" actId="1076"/>
          <ac:spMkLst>
            <pc:docMk/>
            <pc:sldMk cId="161859123" sldId="267"/>
            <ac:spMk id="8" creationId="{40F39317-6E5F-E80D-2CFD-0869FA32037D}"/>
          </ac:spMkLst>
        </pc:spChg>
        <pc:spChg chg="add mod">
          <ac:chgData name="NAIMI Atef (GRDF)" userId="ac765d12-f99f-4a95-a5af-cab86ae55a07" providerId="ADAL" clId="{EE5B6CAC-D873-4867-BAB6-A6C62407C1A3}" dt="2024-08-19T07:42:20.821" v="713" actId="1076"/>
          <ac:spMkLst>
            <pc:docMk/>
            <pc:sldMk cId="161859123" sldId="267"/>
            <ac:spMk id="10" creationId="{9A39E4A7-8F86-D32A-A5EF-3B80BD02B1E0}"/>
          </ac:spMkLst>
        </pc:spChg>
        <pc:picChg chg="add mod">
          <ac:chgData name="NAIMI Atef (GRDF)" userId="ac765d12-f99f-4a95-a5af-cab86ae55a07" providerId="ADAL" clId="{EE5B6CAC-D873-4867-BAB6-A6C62407C1A3}" dt="2024-08-19T07:42:16.265" v="712" actId="1076"/>
          <ac:picMkLst>
            <pc:docMk/>
            <pc:sldMk cId="161859123" sldId="267"/>
            <ac:picMk id="12" creationId="{4BEC8141-0F8C-4B19-0A0A-1BA7F41E1921}"/>
          </ac:picMkLst>
        </pc:picChg>
      </pc:sldChg>
      <pc:sldChg chg="addSp delSp modSp add mod">
        <pc:chgData name="NAIMI Atef (GRDF)" userId="ac765d12-f99f-4a95-a5af-cab86ae55a07" providerId="ADAL" clId="{EE5B6CAC-D873-4867-BAB6-A6C62407C1A3}" dt="2024-08-19T09:23:34.613" v="1134" actId="21"/>
        <pc:sldMkLst>
          <pc:docMk/>
          <pc:sldMk cId="1385523504" sldId="268"/>
        </pc:sldMkLst>
        <pc:spChg chg="add mod">
          <ac:chgData name="NAIMI Atef (GRDF)" userId="ac765d12-f99f-4a95-a5af-cab86ae55a07" providerId="ADAL" clId="{EE5B6CAC-D873-4867-BAB6-A6C62407C1A3}" dt="2024-08-02T09:04:01.368" v="543" actId="1076"/>
          <ac:spMkLst>
            <pc:docMk/>
            <pc:sldMk cId="1385523504" sldId="268"/>
            <ac:spMk id="5" creationId="{CD3090C7-3E7B-E222-B6D3-871981C73DB4}"/>
          </ac:spMkLst>
        </pc:spChg>
        <pc:spChg chg="add mod">
          <ac:chgData name="NAIMI Atef (GRDF)" userId="ac765d12-f99f-4a95-a5af-cab86ae55a07" providerId="ADAL" clId="{EE5B6CAC-D873-4867-BAB6-A6C62407C1A3}" dt="2024-08-02T09:04:03.560" v="544" actId="1076"/>
          <ac:spMkLst>
            <pc:docMk/>
            <pc:sldMk cId="1385523504" sldId="268"/>
            <ac:spMk id="9" creationId="{3C4FA074-EF74-41D8-7A8A-E2EEC1AF7160}"/>
          </ac:spMkLst>
        </pc:spChg>
        <pc:spChg chg="add del mod">
          <ac:chgData name="NAIMI Atef (GRDF)" userId="ac765d12-f99f-4a95-a5af-cab86ae55a07" providerId="ADAL" clId="{EE5B6CAC-D873-4867-BAB6-A6C62407C1A3}" dt="2024-08-19T09:23:34.613" v="1134" actId="21"/>
          <ac:spMkLst>
            <pc:docMk/>
            <pc:sldMk cId="1385523504" sldId="268"/>
            <ac:spMk id="10" creationId="{289FD814-1B70-2BF9-E805-7A0A173C46E0}"/>
          </ac:spMkLst>
        </pc:spChg>
        <pc:picChg chg="add del mod modCrop">
          <ac:chgData name="NAIMI Atef (GRDF)" userId="ac765d12-f99f-4a95-a5af-cab86ae55a07" providerId="ADAL" clId="{EE5B6CAC-D873-4867-BAB6-A6C62407C1A3}" dt="2024-08-07T08:28:17.609" v="574" actId="21"/>
          <ac:picMkLst>
            <pc:docMk/>
            <pc:sldMk cId="1385523504" sldId="268"/>
            <ac:picMk id="3" creationId="{AABFB735-C73B-9CEB-4AA0-FDD580E571A3}"/>
          </ac:picMkLst>
        </pc:picChg>
        <pc:picChg chg="add mod modCrop">
          <ac:chgData name="NAIMI Atef (GRDF)" userId="ac765d12-f99f-4a95-a5af-cab86ae55a07" providerId="ADAL" clId="{EE5B6CAC-D873-4867-BAB6-A6C62407C1A3}" dt="2024-08-02T09:04:41.361" v="547" actId="732"/>
          <ac:picMkLst>
            <pc:docMk/>
            <pc:sldMk cId="1385523504" sldId="268"/>
            <ac:picMk id="7" creationId="{02AD0A1D-83CF-575A-AF2D-85945BC9FA2F}"/>
          </ac:picMkLst>
        </pc:picChg>
      </pc:sldChg>
      <pc:sldChg chg="addSp delSp modSp add mod ord">
        <pc:chgData name="NAIMI Atef (GRDF)" userId="ac765d12-f99f-4a95-a5af-cab86ae55a07" providerId="ADAL" clId="{EE5B6CAC-D873-4867-BAB6-A6C62407C1A3}" dt="2024-08-07T08:28:07.498" v="571" actId="478"/>
        <pc:sldMkLst>
          <pc:docMk/>
          <pc:sldMk cId="1947444544" sldId="269"/>
        </pc:sldMkLst>
        <pc:spChg chg="add del mod">
          <ac:chgData name="NAIMI Atef (GRDF)" userId="ac765d12-f99f-4a95-a5af-cab86ae55a07" providerId="ADAL" clId="{EE5B6CAC-D873-4867-BAB6-A6C62407C1A3}" dt="2024-08-02T08:30:46.328" v="178" actId="478"/>
          <ac:spMkLst>
            <pc:docMk/>
            <pc:sldMk cId="1947444544" sldId="269"/>
            <ac:spMk id="3" creationId="{8D2DA664-43FE-8571-E49F-B0BB07E5064C}"/>
          </ac:spMkLst>
        </pc:spChg>
        <pc:spChg chg="add del">
          <ac:chgData name="NAIMI Atef (GRDF)" userId="ac765d12-f99f-4a95-a5af-cab86ae55a07" providerId="ADAL" clId="{EE5B6CAC-D873-4867-BAB6-A6C62407C1A3}" dt="2024-08-02T08:35:59.784" v="201" actId="478"/>
          <ac:spMkLst>
            <pc:docMk/>
            <pc:sldMk cId="1947444544" sldId="269"/>
            <ac:spMk id="11" creationId="{39BDA9D7-9735-08DE-9728-06C3E9CF6581}"/>
          </ac:spMkLst>
        </pc:spChg>
        <pc:spChg chg="add mod">
          <ac:chgData name="NAIMI Atef (GRDF)" userId="ac765d12-f99f-4a95-a5af-cab86ae55a07" providerId="ADAL" clId="{EE5B6CAC-D873-4867-BAB6-A6C62407C1A3}" dt="2024-08-02T08:57:32.761" v="515" actId="1076"/>
          <ac:spMkLst>
            <pc:docMk/>
            <pc:sldMk cId="1947444544" sldId="269"/>
            <ac:spMk id="13" creationId="{7F777F29-CA02-7C3C-1352-CE6E586F0A36}"/>
          </ac:spMkLst>
        </pc:spChg>
        <pc:spChg chg="add del mod">
          <ac:chgData name="NAIMI Atef (GRDF)" userId="ac765d12-f99f-4a95-a5af-cab86ae55a07" providerId="ADAL" clId="{EE5B6CAC-D873-4867-BAB6-A6C62407C1A3}" dt="2024-08-02T08:55:19.211" v="487" actId="478"/>
          <ac:spMkLst>
            <pc:docMk/>
            <pc:sldMk cId="1947444544" sldId="269"/>
            <ac:spMk id="15" creationId="{440548E6-A8F7-5DC4-D63A-0069D41331F2}"/>
          </ac:spMkLst>
        </pc:spChg>
        <pc:spChg chg="add mod">
          <ac:chgData name="NAIMI Atef (GRDF)" userId="ac765d12-f99f-4a95-a5af-cab86ae55a07" providerId="ADAL" clId="{EE5B6CAC-D873-4867-BAB6-A6C62407C1A3}" dt="2024-08-02T08:57:42.427" v="520" actId="1076"/>
          <ac:spMkLst>
            <pc:docMk/>
            <pc:sldMk cId="1947444544" sldId="269"/>
            <ac:spMk id="17" creationId="{5C281CE6-721E-8540-AAB4-BA3DBE630F56}"/>
          </ac:spMkLst>
        </pc:spChg>
        <pc:picChg chg="add del mod modCrop">
          <ac:chgData name="NAIMI Atef (GRDF)" userId="ac765d12-f99f-4a95-a5af-cab86ae55a07" providerId="ADAL" clId="{EE5B6CAC-D873-4867-BAB6-A6C62407C1A3}" dt="2024-08-07T08:28:07.498" v="571" actId="478"/>
          <ac:picMkLst>
            <pc:docMk/>
            <pc:sldMk cId="1947444544" sldId="269"/>
            <ac:picMk id="5" creationId="{FE8769CA-16D7-EC8D-36BF-B73C757B0208}"/>
          </ac:picMkLst>
        </pc:picChg>
        <pc:picChg chg="add mod">
          <ac:chgData name="NAIMI Atef (GRDF)" userId="ac765d12-f99f-4a95-a5af-cab86ae55a07" providerId="ADAL" clId="{EE5B6CAC-D873-4867-BAB6-A6C62407C1A3}" dt="2024-08-02T08:31:19.104" v="188"/>
          <ac:picMkLst>
            <pc:docMk/>
            <pc:sldMk cId="1947444544" sldId="269"/>
            <ac:picMk id="6" creationId="{34222FF2-1C9A-414B-D02D-C3F83BC92258}"/>
          </ac:picMkLst>
        </pc:picChg>
        <pc:picChg chg="add mod">
          <ac:chgData name="NAIMI Atef (GRDF)" userId="ac765d12-f99f-4a95-a5af-cab86ae55a07" providerId="ADAL" clId="{EE5B6CAC-D873-4867-BAB6-A6C62407C1A3}" dt="2024-08-02T08:31:20.649" v="189"/>
          <ac:picMkLst>
            <pc:docMk/>
            <pc:sldMk cId="1947444544" sldId="269"/>
            <ac:picMk id="7" creationId="{9F278D85-3F01-86A1-DBF9-751E8E0D4B94}"/>
          </ac:picMkLst>
        </pc:picChg>
        <pc:picChg chg="add mod modCrop">
          <ac:chgData name="NAIMI Atef (GRDF)" userId="ac765d12-f99f-4a95-a5af-cab86ae55a07" providerId="ADAL" clId="{EE5B6CAC-D873-4867-BAB6-A6C62407C1A3}" dt="2024-08-02T08:57:33.996" v="516" actId="1076"/>
          <ac:picMkLst>
            <pc:docMk/>
            <pc:sldMk cId="1947444544" sldId="269"/>
            <ac:picMk id="9" creationId="{7110B8DE-3564-E1EF-C205-96155C3F3431}"/>
          </ac:picMkLst>
        </pc:picChg>
      </pc:sldChg>
      <pc:sldChg chg="addSp delSp modSp add mod">
        <pc:chgData name="NAIMI Atef (GRDF)" userId="ac765d12-f99f-4a95-a5af-cab86ae55a07" providerId="ADAL" clId="{EE5B6CAC-D873-4867-BAB6-A6C62407C1A3}" dt="2024-08-19T09:16:46.764" v="1099" actId="1076"/>
        <pc:sldMkLst>
          <pc:docMk/>
          <pc:sldMk cId="2870699842" sldId="270"/>
        </pc:sldMkLst>
        <pc:spChg chg="add mod">
          <ac:chgData name="NAIMI Atef (GRDF)" userId="ac765d12-f99f-4a95-a5af-cab86ae55a07" providerId="ADAL" clId="{EE5B6CAC-D873-4867-BAB6-A6C62407C1A3}" dt="2024-08-19T09:04:33.173" v="920" actId="2711"/>
          <ac:spMkLst>
            <pc:docMk/>
            <pc:sldMk cId="2870699842" sldId="270"/>
            <ac:spMk id="7" creationId="{3C359C8E-A571-15E6-3630-387CCAE5D0C4}"/>
          </ac:spMkLst>
        </pc:spChg>
        <pc:spChg chg="add mod">
          <ac:chgData name="NAIMI Atef (GRDF)" userId="ac765d12-f99f-4a95-a5af-cab86ae55a07" providerId="ADAL" clId="{EE5B6CAC-D873-4867-BAB6-A6C62407C1A3}" dt="2024-08-19T09:16:46.764" v="1099" actId="1076"/>
          <ac:spMkLst>
            <pc:docMk/>
            <pc:sldMk cId="2870699842" sldId="270"/>
            <ac:spMk id="8" creationId="{B728179B-6FFA-9BA4-65F0-12ABAAFF7C9E}"/>
          </ac:spMkLst>
        </pc:spChg>
        <pc:spChg chg="add mod">
          <ac:chgData name="NAIMI Atef (GRDF)" userId="ac765d12-f99f-4a95-a5af-cab86ae55a07" providerId="ADAL" clId="{EE5B6CAC-D873-4867-BAB6-A6C62407C1A3}" dt="2024-08-19T09:04:37.788" v="921" actId="2711"/>
          <ac:spMkLst>
            <pc:docMk/>
            <pc:sldMk cId="2870699842" sldId="270"/>
            <ac:spMk id="10" creationId="{EDD3B6B4-B5FF-EA66-01DC-5847E1289D87}"/>
          </ac:spMkLst>
        </pc:spChg>
        <pc:spChg chg="add mod">
          <ac:chgData name="NAIMI Atef (GRDF)" userId="ac765d12-f99f-4a95-a5af-cab86ae55a07" providerId="ADAL" clId="{EE5B6CAC-D873-4867-BAB6-A6C62407C1A3}" dt="2024-08-19T09:04:28.636" v="919" actId="2711"/>
          <ac:spMkLst>
            <pc:docMk/>
            <pc:sldMk cId="2870699842" sldId="270"/>
            <ac:spMk id="12" creationId="{B1716289-F0E2-E4DF-0C45-FC365FD3CFC5}"/>
          </ac:spMkLst>
        </pc:spChg>
        <pc:spChg chg="add mod">
          <ac:chgData name="NAIMI Atef (GRDF)" userId="ac765d12-f99f-4a95-a5af-cab86ae55a07" providerId="ADAL" clId="{EE5B6CAC-D873-4867-BAB6-A6C62407C1A3}" dt="2024-08-19T09:10:16.117" v="992" actId="2711"/>
          <ac:spMkLst>
            <pc:docMk/>
            <pc:sldMk cId="2870699842" sldId="270"/>
            <ac:spMk id="13" creationId="{64BDCE49-DC07-C89C-8A16-435D93D679B0}"/>
          </ac:spMkLst>
        </pc:spChg>
        <pc:spChg chg="add del mod">
          <ac:chgData name="NAIMI Atef (GRDF)" userId="ac765d12-f99f-4a95-a5af-cab86ae55a07" providerId="ADAL" clId="{EE5B6CAC-D873-4867-BAB6-A6C62407C1A3}" dt="2024-08-19T09:00:29.815" v="884" actId="21"/>
          <ac:spMkLst>
            <pc:docMk/>
            <pc:sldMk cId="2870699842" sldId="270"/>
            <ac:spMk id="14" creationId="{E2B7370D-F77A-BF33-20AC-46E24A9AEDB2}"/>
          </ac:spMkLst>
        </pc:spChg>
        <pc:picChg chg="add mod">
          <ac:chgData name="NAIMI Atef (GRDF)" userId="ac765d12-f99f-4a95-a5af-cab86ae55a07" providerId="ADAL" clId="{EE5B6CAC-D873-4867-BAB6-A6C62407C1A3}" dt="2024-08-19T09:03:26.392" v="905" actId="1076"/>
          <ac:picMkLst>
            <pc:docMk/>
            <pc:sldMk cId="2870699842" sldId="270"/>
            <ac:picMk id="2" creationId="{8F6941FA-03DA-9D71-2B92-E484D5BD8C59}"/>
          </ac:picMkLst>
        </pc:picChg>
        <pc:picChg chg="add mod">
          <ac:chgData name="NAIMI Atef (GRDF)" userId="ac765d12-f99f-4a95-a5af-cab86ae55a07" providerId="ADAL" clId="{EE5B6CAC-D873-4867-BAB6-A6C62407C1A3}" dt="2024-08-19T09:03:22.537" v="903" actId="1076"/>
          <ac:picMkLst>
            <pc:docMk/>
            <pc:sldMk cId="2870699842" sldId="270"/>
            <ac:picMk id="3" creationId="{05230A94-6E67-4F87-B28F-65DE7A52CC6E}"/>
          </ac:picMkLst>
        </pc:picChg>
        <pc:picChg chg="del">
          <ac:chgData name="NAIMI Atef (GRDF)" userId="ac765d12-f99f-4a95-a5af-cab86ae55a07" providerId="ADAL" clId="{EE5B6CAC-D873-4867-BAB6-A6C62407C1A3}" dt="2024-08-02T08:31:29.541" v="192" actId="478"/>
          <ac:picMkLst>
            <pc:docMk/>
            <pc:sldMk cId="2870699842" sldId="270"/>
            <ac:picMk id="3" creationId="{AABFB735-C73B-9CEB-4AA0-FDD580E571A3}"/>
          </ac:picMkLst>
        </pc:picChg>
        <pc:picChg chg="add del">
          <ac:chgData name="NAIMI Atef (GRDF)" userId="ac765d12-f99f-4a95-a5af-cab86ae55a07" providerId="ADAL" clId="{EE5B6CAC-D873-4867-BAB6-A6C62407C1A3}" dt="2024-08-02T08:40:52.432" v="235" actId="478"/>
          <ac:picMkLst>
            <pc:docMk/>
            <pc:sldMk cId="2870699842" sldId="270"/>
            <ac:picMk id="4" creationId="{ADE602A2-413C-38DC-19B5-F10023A38E69}"/>
          </ac:picMkLst>
        </pc:picChg>
        <pc:picChg chg="add mod modCrop">
          <ac:chgData name="NAIMI Atef (GRDF)" userId="ac765d12-f99f-4a95-a5af-cab86ae55a07" providerId="ADAL" clId="{EE5B6CAC-D873-4867-BAB6-A6C62407C1A3}" dt="2024-08-19T09:03:24.591" v="904" actId="1076"/>
          <ac:picMkLst>
            <pc:docMk/>
            <pc:sldMk cId="2870699842" sldId="270"/>
            <ac:picMk id="5" creationId="{71C3E2A7-7734-0076-3DB9-5AB2559B4877}"/>
          </ac:picMkLst>
        </pc:picChg>
        <pc:picChg chg="add del mod modCrop">
          <ac:chgData name="NAIMI Atef (GRDF)" userId="ac765d12-f99f-4a95-a5af-cab86ae55a07" providerId="ADAL" clId="{EE5B6CAC-D873-4867-BAB6-A6C62407C1A3}" dt="2024-08-19T09:03:19.939" v="902" actId="478"/>
          <ac:picMkLst>
            <pc:docMk/>
            <pc:sldMk cId="2870699842" sldId="270"/>
            <ac:picMk id="6" creationId="{69513078-01E3-F033-F4F7-56C8B2C19B10}"/>
          </ac:picMkLst>
        </pc:picChg>
        <pc:picChg chg="add mod">
          <ac:chgData name="NAIMI Atef (GRDF)" userId="ac765d12-f99f-4a95-a5af-cab86ae55a07" providerId="ADAL" clId="{EE5B6CAC-D873-4867-BAB6-A6C62407C1A3}" dt="2024-08-19T09:09:52.661" v="987" actId="1076"/>
          <ac:picMkLst>
            <pc:docMk/>
            <pc:sldMk cId="2870699842" sldId="270"/>
            <ac:picMk id="9" creationId="{4A10B144-25ED-D5AE-9F77-5CF859D5F86A}"/>
          </ac:picMkLst>
        </pc:picChg>
      </pc:sldChg>
      <pc:sldChg chg="delSp add del mod">
        <pc:chgData name="NAIMI Atef (GRDF)" userId="ac765d12-f99f-4a95-a5af-cab86ae55a07" providerId="ADAL" clId="{EE5B6CAC-D873-4867-BAB6-A6C62407C1A3}" dt="2024-08-02T08:50:10.303" v="409" actId="47"/>
        <pc:sldMkLst>
          <pc:docMk/>
          <pc:sldMk cId="2771389895" sldId="271"/>
        </pc:sldMkLst>
        <pc:picChg chg="del">
          <ac:chgData name="NAIMI Atef (GRDF)" userId="ac765d12-f99f-4a95-a5af-cab86ae55a07" providerId="ADAL" clId="{EE5B6CAC-D873-4867-BAB6-A6C62407C1A3}" dt="2024-08-02T08:31:31.315" v="193" actId="478"/>
          <ac:picMkLst>
            <pc:docMk/>
            <pc:sldMk cId="2771389895" sldId="271"/>
            <ac:picMk id="3" creationId="{AABFB735-C73B-9CEB-4AA0-FDD580E571A3}"/>
          </ac:picMkLst>
        </pc:picChg>
      </pc:sldChg>
      <pc:sldChg chg="addSp delSp modSp add mod ord">
        <pc:chgData name="NAIMI Atef (GRDF)" userId="ac765d12-f99f-4a95-a5af-cab86ae55a07" providerId="ADAL" clId="{EE5B6CAC-D873-4867-BAB6-A6C62407C1A3}" dt="2024-08-19T07:47:57.081" v="805" actId="1076"/>
        <pc:sldMkLst>
          <pc:docMk/>
          <pc:sldMk cId="3745111196" sldId="271"/>
        </pc:sldMkLst>
        <pc:spChg chg="del">
          <ac:chgData name="NAIMI Atef (GRDF)" userId="ac765d12-f99f-4a95-a5af-cab86ae55a07" providerId="ADAL" clId="{EE5B6CAC-D873-4867-BAB6-A6C62407C1A3}" dt="2024-08-02T08:50:50.146" v="411" actId="478"/>
          <ac:spMkLst>
            <pc:docMk/>
            <pc:sldMk cId="3745111196" sldId="271"/>
            <ac:spMk id="5" creationId="{48068A6B-27AB-6A99-B7EA-0D20F7EC12DF}"/>
          </ac:spMkLst>
        </pc:spChg>
        <pc:picChg chg="add mod">
          <ac:chgData name="NAIMI Atef (GRDF)" userId="ac765d12-f99f-4a95-a5af-cab86ae55a07" providerId="ADAL" clId="{EE5B6CAC-D873-4867-BAB6-A6C62407C1A3}" dt="2024-08-19T07:47:57.081" v="805" actId="1076"/>
          <ac:picMkLst>
            <pc:docMk/>
            <pc:sldMk cId="3745111196" sldId="271"/>
            <ac:picMk id="2" creationId="{9D3817FE-C477-EC41-DC87-452DCF0DBDEC}"/>
          </ac:picMkLst>
        </pc:picChg>
      </pc:sldChg>
      <pc:sldChg chg="add del">
        <pc:chgData name="NAIMI Atef (GRDF)" userId="ac765d12-f99f-4a95-a5af-cab86ae55a07" providerId="ADAL" clId="{EE5B6CAC-D873-4867-BAB6-A6C62407C1A3}" dt="2024-08-19T10:02:08.506" v="1393" actId="47"/>
        <pc:sldMkLst>
          <pc:docMk/>
          <pc:sldMk cId="2067935857" sldId="272"/>
        </pc:sldMkLst>
      </pc:sldChg>
      <pc:sldChg chg="add del">
        <pc:chgData name="NAIMI Atef (GRDF)" userId="ac765d12-f99f-4a95-a5af-cab86ae55a07" providerId="ADAL" clId="{EE5B6CAC-D873-4867-BAB6-A6C62407C1A3}" dt="2024-08-19T10:02:10.456" v="1394" actId="47"/>
        <pc:sldMkLst>
          <pc:docMk/>
          <pc:sldMk cId="940889727" sldId="273"/>
        </pc:sldMkLst>
      </pc:sldChg>
      <pc:sldChg chg="addSp delSp modSp add mod ord">
        <pc:chgData name="NAIMI Atef (GRDF)" userId="ac765d12-f99f-4a95-a5af-cab86ae55a07" providerId="ADAL" clId="{EE5B6CAC-D873-4867-BAB6-A6C62407C1A3}" dt="2024-08-19T12:19:22.431" v="1456" actId="20577"/>
        <pc:sldMkLst>
          <pc:docMk/>
          <pc:sldMk cId="4033780172" sldId="274"/>
        </pc:sldMkLst>
        <pc:spChg chg="add del mod">
          <ac:chgData name="NAIMI Atef (GRDF)" userId="ac765d12-f99f-4a95-a5af-cab86ae55a07" providerId="ADAL" clId="{EE5B6CAC-D873-4867-BAB6-A6C62407C1A3}" dt="2024-08-19T12:19:15.754" v="1452" actId="478"/>
          <ac:spMkLst>
            <pc:docMk/>
            <pc:sldMk cId="4033780172" sldId="274"/>
            <ac:spMk id="5" creationId="{9B539181-5058-0D63-91D5-38EE629ABC71}"/>
          </ac:spMkLst>
        </pc:spChg>
        <pc:spChg chg="add mod">
          <ac:chgData name="NAIMI Atef (GRDF)" userId="ac765d12-f99f-4a95-a5af-cab86ae55a07" providerId="ADAL" clId="{EE5B6CAC-D873-4867-BAB6-A6C62407C1A3}" dt="2024-08-19T10:00:28.664" v="1380" actId="207"/>
          <ac:spMkLst>
            <pc:docMk/>
            <pc:sldMk cId="4033780172" sldId="274"/>
            <ac:spMk id="10" creationId="{D02B62D9-34AC-A206-8752-BC31CCF62690}"/>
          </ac:spMkLst>
        </pc:spChg>
        <pc:spChg chg="add mod">
          <ac:chgData name="NAIMI Atef (GRDF)" userId="ac765d12-f99f-4a95-a5af-cab86ae55a07" providerId="ADAL" clId="{EE5B6CAC-D873-4867-BAB6-A6C62407C1A3}" dt="2024-08-19T10:00:46.529" v="1383" actId="20577"/>
          <ac:spMkLst>
            <pc:docMk/>
            <pc:sldMk cId="4033780172" sldId="274"/>
            <ac:spMk id="11" creationId="{20C43A0B-BD6D-2857-2096-7B3874576C12}"/>
          </ac:spMkLst>
        </pc:spChg>
        <pc:spChg chg="add mod">
          <ac:chgData name="NAIMI Atef (GRDF)" userId="ac765d12-f99f-4a95-a5af-cab86ae55a07" providerId="ADAL" clId="{EE5B6CAC-D873-4867-BAB6-A6C62407C1A3}" dt="2024-08-19T10:01:36.305" v="1388" actId="20577"/>
          <ac:spMkLst>
            <pc:docMk/>
            <pc:sldMk cId="4033780172" sldId="274"/>
            <ac:spMk id="14" creationId="{4033527F-AA29-582E-B9BB-8771CE93D16C}"/>
          </ac:spMkLst>
        </pc:spChg>
        <pc:spChg chg="add mod">
          <ac:chgData name="NAIMI Atef (GRDF)" userId="ac765d12-f99f-4a95-a5af-cab86ae55a07" providerId="ADAL" clId="{EE5B6CAC-D873-4867-BAB6-A6C62407C1A3}" dt="2024-08-19T10:05:58.626" v="1424" actId="1076"/>
          <ac:spMkLst>
            <pc:docMk/>
            <pc:sldMk cId="4033780172" sldId="274"/>
            <ac:spMk id="15" creationId="{CD8D4D66-E26C-9FB9-C657-A814B1623D0A}"/>
          </ac:spMkLst>
        </pc:spChg>
        <pc:spChg chg="add mod">
          <ac:chgData name="NAIMI Atef (GRDF)" userId="ac765d12-f99f-4a95-a5af-cab86ae55a07" providerId="ADAL" clId="{EE5B6CAC-D873-4867-BAB6-A6C62407C1A3}" dt="2024-08-19T10:05:01.100" v="1411" actId="1076"/>
          <ac:spMkLst>
            <pc:docMk/>
            <pc:sldMk cId="4033780172" sldId="274"/>
            <ac:spMk id="18" creationId="{99EC90BC-BCA3-7D39-A2FA-6B1EE0B4E23D}"/>
          </ac:spMkLst>
        </pc:spChg>
        <pc:spChg chg="add mod">
          <ac:chgData name="NAIMI Atef (GRDF)" userId="ac765d12-f99f-4a95-a5af-cab86ae55a07" providerId="ADAL" clId="{EE5B6CAC-D873-4867-BAB6-A6C62407C1A3}" dt="2024-08-19T12:19:22.431" v="1456" actId="20577"/>
          <ac:spMkLst>
            <pc:docMk/>
            <pc:sldMk cId="4033780172" sldId="274"/>
            <ac:spMk id="19" creationId="{8FD9A0A8-458B-7E97-1B59-63423210A29B}"/>
          </ac:spMkLst>
        </pc:spChg>
        <pc:picChg chg="add mod">
          <ac:chgData name="NAIMI Atef (GRDF)" userId="ac765d12-f99f-4a95-a5af-cab86ae55a07" providerId="ADAL" clId="{EE5B6CAC-D873-4867-BAB6-A6C62407C1A3}" dt="2024-08-19T09:58:37.408" v="1370" actId="1076"/>
          <ac:picMkLst>
            <pc:docMk/>
            <pc:sldMk cId="4033780172" sldId="274"/>
            <ac:picMk id="3" creationId="{D44A7BEE-DB43-AD44-1CB9-468F10D955A7}"/>
          </ac:picMkLst>
        </pc:picChg>
        <pc:picChg chg="add mod">
          <ac:chgData name="NAIMI Atef (GRDF)" userId="ac765d12-f99f-4a95-a5af-cab86ae55a07" providerId="ADAL" clId="{EE5B6CAC-D873-4867-BAB6-A6C62407C1A3}" dt="2024-08-19T09:58:33.002" v="1368" actId="1076"/>
          <ac:picMkLst>
            <pc:docMk/>
            <pc:sldMk cId="4033780172" sldId="274"/>
            <ac:picMk id="7" creationId="{ABBBCDFF-B019-2316-132B-0E707823DE12}"/>
          </ac:picMkLst>
        </pc:picChg>
        <pc:picChg chg="add mod">
          <ac:chgData name="NAIMI Atef (GRDF)" userId="ac765d12-f99f-4a95-a5af-cab86ae55a07" providerId="ADAL" clId="{EE5B6CAC-D873-4867-BAB6-A6C62407C1A3}" dt="2024-08-19T09:59:42.785" v="1375" actId="14100"/>
          <ac:picMkLst>
            <pc:docMk/>
            <pc:sldMk cId="4033780172" sldId="274"/>
            <ac:picMk id="9" creationId="{B3EADC91-10C6-16BE-331B-0BB2AF8267B0}"/>
          </ac:picMkLst>
        </pc:picChg>
        <pc:picChg chg="add mod">
          <ac:chgData name="NAIMI Atef (GRDF)" userId="ac765d12-f99f-4a95-a5af-cab86ae55a07" providerId="ADAL" clId="{EE5B6CAC-D873-4867-BAB6-A6C62407C1A3}" dt="2024-08-19T10:01:22.653" v="1385" actId="1076"/>
          <ac:picMkLst>
            <pc:docMk/>
            <pc:sldMk cId="4033780172" sldId="274"/>
            <ac:picMk id="13" creationId="{4F5E08B9-35E1-8225-38CF-D19C5659BD4D}"/>
          </ac:picMkLst>
        </pc:picChg>
        <pc:picChg chg="add mod">
          <ac:chgData name="NAIMI Atef (GRDF)" userId="ac765d12-f99f-4a95-a5af-cab86ae55a07" providerId="ADAL" clId="{EE5B6CAC-D873-4867-BAB6-A6C62407C1A3}" dt="2024-08-19T10:04:39.782" v="1407" actId="1076"/>
          <ac:picMkLst>
            <pc:docMk/>
            <pc:sldMk cId="4033780172" sldId="274"/>
            <ac:picMk id="17" creationId="{5E3951F8-9719-FB30-B511-82EB8AEDF8F9}"/>
          </ac:picMkLst>
        </pc:picChg>
        <pc:picChg chg="add mod">
          <ac:chgData name="NAIMI Atef (GRDF)" userId="ac765d12-f99f-4a95-a5af-cab86ae55a07" providerId="ADAL" clId="{EE5B6CAC-D873-4867-BAB6-A6C62407C1A3}" dt="2024-08-19T12:19:19.744" v="1454" actId="1076"/>
          <ac:picMkLst>
            <pc:docMk/>
            <pc:sldMk cId="4033780172" sldId="274"/>
            <ac:picMk id="20" creationId="{5284195F-7B11-0AAD-D02D-E368821D2F8C}"/>
          </ac:picMkLst>
        </pc:picChg>
      </pc:sldChg>
      <pc:sldChg chg="add del">
        <pc:chgData name="NAIMI Atef (GRDF)" userId="ac765d12-f99f-4a95-a5af-cab86ae55a07" providerId="ADAL" clId="{EE5B6CAC-D873-4867-BAB6-A6C62407C1A3}" dt="2024-08-19T10:02:07.154" v="1392" actId="47"/>
        <pc:sldMkLst>
          <pc:docMk/>
          <pc:sldMk cId="2422430456" sldId="275"/>
        </pc:sldMkLst>
      </pc:sldChg>
      <pc:sldChg chg="addSp delSp modSp add mod">
        <pc:chgData name="NAIMI Atef (GRDF)" userId="ac765d12-f99f-4a95-a5af-cab86ae55a07" providerId="ADAL" clId="{EE5B6CAC-D873-4867-BAB6-A6C62407C1A3}" dt="2024-08-19T09:17:19.618" v="1102" actId="5793"/>
        <pc:sldMkLst>
          <pc:docMk/>
          <pc:sldMk cId="503093112" sldId="276"/>
        </pc:sldMkLst>
        <pc:spChg chg="add mod">
          <ac:chgData name="NAIMI Atef (GRDF)" userId="ac765d12-f99f-4a95-a5af-cab86ae55a07" providerId="ADAL" clId="{EE5B6CAC-D873-4867-BAB6-A6C62407C1A3}" dt="2024-08-07T15:34:09.200" v="669" actId="1076"/>
          <ac:spMkLst>
            <pc:docMk/>
            <pc:sldMk cId="503093112" sldId="276"/>
            <ac:spMk id="3" creationId="{7F9B587D-0AEA-C4F6-00B8-1EEEB8F0020B}"/>
          </ac:spMkLst>
        </pc:spChg>
        <pc:spChg chg="add del mod">
          <ac:chgData name="NAIMI Atef (GRDF)" userId="ac765d12-f99f-4a95-a5af-cab86ae55a07" providerId="ADAL" clId="{EE5B6CAC-D873-4867-BAB6-A6C62407C1A3}" dt="2024-08-19T08:46:35.003" v="825" actId="478"/>
          <ac:spMkLst>
            <pc:docMk/>
            <pc:sldMk cId="503093112" sldId="276"/>
            <ac:spMk id="5" creationId="{C24F2256-7B1C-A5B2-626D-9CBA06F74F70}"/>
          </ac:spMkLst>
        </pc:spChg>
        <pc:spChg chg="add mod">
          <ac:chgData name="NAIMI Atef (GRDF)" userId="ac765d12-f99f-4a95-a5af-cab86ae55a07" providerId="ADAL" clId="{EE5B6CAC-D873-4867-BAB6-A6C62407C1A3}" dt="2024-08-19T08:48:37.423" v="843" actId="1076"/>
          <ac:spMkLst>
            <pc:docMk/>
            <pc:sldMk cId="503093112" sldId="276"/>
            <ac:spMk id="6" creationId="{6DF8E7FC-7011-A829-386E-9CDCE9B9030D}"/>
          </ac:spMkLst>
        </pc:spChg>
        <pc:spChg chg="add mod">
          <ac:chgData name="NAIMI Atef (GRDF)" userId="ac765d12-f99f-4a95-a5af-cab86ae55a07" providerId="ADAL" clId="{EE5B6CAC-D873-4867-BAB6-A6C62407C1A3}" dt="2024-08-19T09:17:19.618" v="1102" actId="5793"/>
          <ac:spMkLst>
            <pc:docMk/>
            <pc:sldMk cId="503093112" sldId="276"/>
            <ac:spMk id="16" creationId="{9F0E0335-B7E6-D4D6-9524-22E901902DB7}"/>
          </ac:spMkLst>
        </pc:spChg>
        <pc:picChg chg="add del mod">
          <ac:chgData name="NAIMI Atef (GRDF)" userId="ac765d12-f99f-4a95-a5af-cab86ae55a07" providerId="ADAL" clId="{EE5B6CAC-D873-4867-BAB6-A6C62407C1A3}" dt="2024-08-19T09:04:52.967" v="922" actId="478"/>
          <ac:picMkLst>
            <pc:docMk/>
            <pc:sldMk cId="503093112" sldId="276"/>
            <ac:picMk id="2" creationId="{DFC20C9B-37CC-A9E7-0606-DDF40129DEC0}"/>
          </ac:picMkLst>
        </pc:picChg>
        <pc:picChg chg="add mod">
          <ac:chgData name="NAIMI Atef (GRDF)" userId="ac765d12-f99f-4a95-a5af-cab86ae55a07" providerId="ADAL" clId="{EE5B6CAC-D873-4867-BAB6-A6C62407C1A3}" dt="2024-08-19T08:48:44.445" v="846" actId="1076"/>
          <ac:picMkLst>
            <pc:docMk/>
            <pc:sldMk cId="503093112" sldId="276"/>
            <ac:picMk id="8" creationId="{D9D9404A-53C2-AAC1-A7F9-5D816FA7BA0D}"/>
          </ac:picMkLst>
        </pc:picChg>
        <pc:picChg chg="add mod">
          <ac:chgData name="NAIMI Atef (GRDF)" userId="ac765d12-f99f-4a95-a5af-cab86ae55a07" providerId="ADAL" clId="{EE5B6CAC-D873-4867-BAB6-A6C62407C1A3}" dt="2024-08-19T08:50:00.224" v="849" actId="1076"/>
          <ac:picMkLst>
            <pc:docMk/>
            <pc:sldMk cId="503093112" sldId="276"/>
            <ac:picMk id="10" creationId="{4FA6A4E2-811D-C0B2-E610-1AF49A71076D}"/>
          </ac:picMkLst>
        </pc:picChg>
        <pc:picChg chg="add mod">
          <ac:chgData name="NAIMI Atef (GRDF)" userId="ac765d12-f99f-4a95-a5af-cab86ae55a07" providerId="ADAL" clId="{EE5B6CAC-D873-4867-BAB6-A6C62407C1A3}" dt="2024-08-19T09:04:55.635" v="924" actId="1076"/>
          <ac:picMkLst>
            <pc:docMk/>
            <pc:sldMk cId="503093112" sldId="276"/>
            <ac:picMk id="14" creationId="{8766C18E-6A46-4A82-EBAA-44010A0A13C9}"/>
          </ac:picMkLst>
        </pc:picChg>
        <pc:cxnChg chg="add mod">
          <ac:chgData name="NAIMI Atef (GRDF)" userId="ac765d12-f99f-4a95-a5af-cab86ae55a07" providerId="ADAL" clId="{EE5B6CAC-D873-4867-BAB6-A6C62407C1A3}" dt="2024-08-19T08:50:32.402" v="852" actId="13822"/>
          <ac:cxnSpMkLst>
            <pc:docMk/>
            <pc:sldMk cId="503093112" sldId="276"/>
            <ac:cxnSpMk id="12" creationId="{D125775F-86B7-29F0-DB4A-C599F53D2DE5}"/>
          </ac:cxnSpMkLst>
        </pc:cxnChg>
      </pc:sldChg>
      <pc:sldChg chg="addSp modSp add mod">
        <pc:chgData name="NAIMI Atef (GRDF)" userId="ac765d12-f99f-4a95-a5af-cab86ae55a07" providerId="ADAL" clId="{EE5B6CAC-D873-4867-BAB6-A6C62407C1A3}" dt="2024-08-07T08:28:44.345" v="581" actId="14100"/>
        <pc:sldMkLst>
          <pc:docMk/>
          <pc:sldMk cId="81340783" sldId="277"/>
        </pc:sldMkLst>
        <pc:picChg chg="add mod">
          <ac:chgData name="NAIMI Atef (GRDF)" userId="ac765d12-f99f-4a95-a5af-cab86ae55a07" providerId="ADAL" clId="{EE5B6CAC-D873-4867-BAB6-A6C62407C1A3}" dt="2024-08-07T08:28:44.345" v="581" actId="14100"/>
          <ac:picMkLst>
            <pc:docMk/>
            <pc:sldMk cId="81340783" sldId="277"/>
            <ac:picMk id="3" creationId="{AABFB735-C73B-9CEB-4AA0-FDD580E571A3}"/>
          </ac:picMkLst>
        </pc:picChg>
      </pc:sldChg>
      <pc:sldChg chg="addSp delSp modSp add mod">
        <pc:chgData name="NAIMI Atef (GRDF)" userId="ac765d12-f99f-4a95-a5af-cab86ae55a07" providerId="ADAL" clId="{EE5B6CAC-D873-4867-BAB6-A6C62407C1A3}" dt="2024-08-19T07:45:17.286" v="796" actId="20577"/>
        <pc:sldMkLst>
          <pc:docMk/>
          <pc:sldMk cId="3813607906" sldId="278"/>
        </pc:sldMkLst>
        <pc:spChg chg="add del mod">
          <ac:chgData name="NAIMI Atef (GRDF)" userId="ac765d12-f99f-4a95-a5af-cab86ae55a07" providerId="ADAL" clId="{EE5B6CAC-D873-4867-BAB6-A6C62407C1A3}" dt="2024-08-19T07:44:22.342" v="743"/>
          <ac:spMkLst>
            <pc:docMk/>
            <pc:sldMk cId="3813607906" sldId="278"/>
            <ac:spMk id="3" creationId="{0020EFAB-E6F4-90BE-A180-42EDD2974B50}"/>
          </ac:spMkLst>
        </pc:spChg>
        <pc:spChg chg="del">
          <ac:chgData name="NAIMI Atef (GRDF)" userId="ac765d12-f99f-4a95-a5af-cab86ae55a07" providerId="ADAL" clId="{EE5B6CAC-D873-4867-BAB6-A6C62407C1A3}" dt="2024-08-07T10:12:08.097" v="586" actId="478"/>
          <ac:spMkLst>
            <pc:docMk/>
            <pc:sldMk cId="3813607906" sldId="278"/>
            <ac:spMk id="3" creationId="{A5686642-4809-EAF2-1514-56C0435862EA}"/>
          </ac:spMkLst>
        </pc:spChg>
        <pc:spChg chg="add del mod">
          <ac:chgData name="NAIMI Atef (GRDF)" userId="ac765d12-f99f-4a95-a5af-cab86ae55a07" providerId="ADAL" clId="{EE5B6CAC-D873-4867-BAB6-A6C62407C1A3}" dt="2024-08-19T07:44:22.342" v="741" actId="478"/>
          <ac:spMkLst>
            <pc:docMk/>
            <pc:sldMk cId="3813607906" sldId="278"/>
            <ac:spMk id="4" creationId="{6F4F2D10-6B89-2EA5-4881-00E025BA26C6}"/>
          </ac:spMkLst>
        </pc:spChg>
        <pc:spChg chg="mod">
          <ac:chgData name="NAIMI Atef (GRDF)" userId="ac765d12-f99f-4a95-a5af-cab86ae55a07" providerId="ADAL" clId="{EE5B6CAC-D873-4867-BAB6-A6C62407C1A3}" dt="2024-08-19T07:45:17.286" v="796" actId="20577"/>
          <ac:spMkLst>
            <pc:docMk/>
            <pc:sldMk cId="3813607906" sldId="278"/>
            <ac:spMk id="5" creationId="{F0DD759B-8DBF-B6D2-BF2F-4689D22EDD83}"/>
          </ac:spMkLst>
        </pc:spChg>
        <pc:spChg chg="del">
          <ac:chgData name="NAIMI Atef (GRDF)" userId="ac765d12-f99f-4a95-a5af-cab86ae55a07" providerId="ADAL" clId="{EE5B6CAC-D873-4867-BAB6-A6C62407C1A3}" dt="2024-08-07T10:12:06.603" v="585" actId="478"/>
          <ac:spMkLst>
            <pc:docMk/>
            <pc:sldMk cId="3813607906" sldId="278"/>
            <ac:spMk id="7" creationId="{501A6F95-A958-732E-776A-2E54797EF7CB}"/>
          </ac:spMkLst>
        </pc:spChg>
      </pc:sldChg>
      <pc:sldChg chg="addSp delSp modSp add mod">
        <pc:chgData name="NAIMI Atef (GRDF)" userId="ac765d12-f99f-4a95-a5af-cab86ae55a07" providerId="ADAL" clId="{EE5B6CAC-D873-4867-BAB6-A6C62407C1A3}" dt="2024-08-19T09:21:07.738" v="1119" actId="1076"/>
        <pc:sldMkLst>
          <pc:docMk/>
          <pc:sldMk cId="275455781" sldId="279"/>
        </pc:sldMkLst>
        <pc:spChg chg="del">
          <ac:chgData name="NAIMI Atef (GRDF)" userId="ac765d12-f99f-4a95-a5af-cab86ae55a07" providerId="ADAL" clId="{EE5B6CAC-D873-4867-BAB6-A6C62407C1A3}" dt="2024-08-19T08:51:05.051" v="854" actId="478"/>
          <ac:spMkLst>
            <pc:docMk/>
            <pc:sldMk cId="275455781" sldId="279"/>
            <ac:spMk id="3" creationId="{7F9B587D-0AEA-C4F6-00B8-1EEEB8F0020B}"/>
          </ac:spMkLst>
        </pc:spChg>
        <pc:spChg chg="add mod">
          <ac:chgData name="NAIMI Atef (GRDF)" userId="ac765d12-f99f-4a95-a5af-cab86ae55a07" providerId="ADAL" clId="{EE5B6CAC-D873-4867-BAB6-A6C62407C1A3}" dt="2024-08-19T08:55:19.838" v="867" actId="1076"/>
          <ac:spMkLst>
            <pc:docMk/>
            <pc:sldMk cId="275455781" sldId="279"/>
            <ac:spMk id="5" creationId="{52874B4D-99E1-457C-C553-5AF2B21B38D8}"/>
          </ac:spMkLst>
        </pc:spChg>
        <pc:spChg chg="del">
          <ac:chgData name="NAIMI Atef (GRDF)" userId="ac765d12-f99f-4a95-a5af-cab86ae55a07" providerId="ADAL" clId="{EE5B6CAC-D873-4867-BAB6-A6C62407C1A3}" dt="2024-08-19T08:51:05.051" v="854" actId="478"/>
          <ac:spMkLst>
            <pc:docMk/>
            <pc:sldMk cId="275455781" sldId="279"/>
            <ac:spMk id="6" creationId="{6DF8E7FC-7011-A829-386E-9CDCE9B9030D}"/>
          </ac:spMkLst>
        </pc:spChg>
        <pc:spChg chg="add mod">
          <ac:chgData name="NAIMI Atef (GRDF)" userId="ac765d12-f99f-4a95-a5af-cab86ae55a07" providerId="ADAL" clId="{EE5B6CAC-D873-4867-BAB6-A6C62407C1A3}" dt="2024-08-19T09:17:49.162" v="1110" actId="14100"/>
          <ac:spMkLst>
            <pc:docMk/>
            <pc:sldMk cId="275455781" sldId="279"/>
            <ac:spMk id="9" creationId="{75D33C59-4553-2B47-D79C-A83804647621}"/>
          </ac:spMkLst>
        </pc:spChg>
        <pc:spChg chg="add mod">
          <ac:chgData name="NAIMI Atef (GRDF)" userId="ac765d12-f99f-4a95-a5af-cab86ae55a07" providerId="ADAL" clId="{EE5B6CAC-D873-4867-BAB6-A6C62407C1A3}" dt="2024-08-19T09:00:14.059" v="881" actId="1076"/>
          <ac:spMkLst>
            <pc:docMk/>
            <pc:sldMk cId="275455781" sldId="279"/>
            <ac:spMk id="18" creationId="{E7F88A21-01B2-0EC3-FFA5-E0B99FE345E5}"/>
          </ac:spMkLst>
        </pc:spChg>
        <pc:spChg chg="add mod">
          <ac:chgData name="NAIMI Atef (GRDF)" userId="ac765d12-f99f-4a95-a5af-cab86ae55a07" providerId="ADAL" clId="{EE5B6CAC-D873-4867-BAB6-A6C62407C1A3}" dt="2024-08-19T09:18:01.668" v="1113" actId="1076"/>
          <ac:spMkLst>
            <pc:docMk/>
            <pc:sldMk cId="275455781" sldId="279"/>
            <ac:spMk id="21" creationId="{9D927FB3-F52D-6121-CE8C-CBB07AA8F975}"/>
          </ac:spMkLst>
        </pc:spChg>
        <pc:picChg chg="del">
          <ac:chgData name="NAIMI Atef (GRDF)" userId="ac765d12-f99f-4a95-a5af-cab86ae55a07" providerId="ADAL" clId="{EE5B6CAC-D873-4867-BAB6-A6C62407C1A3}" dt="2024-08-19T08:51:05.051" v="854" actId="478"/>
          <ac:picMkLst>
            <pc:docMk/>
            <pc:sldMk cId="275455781" sldId="279"/>
            <ac:picMk id="2" creationId="{DFC20C9B-37CC-A9E7-0606-DDF40129DEC0}"/>
          </ac:picMkLst>
        </pc:picChg>
        <pc:picChg chg="add del mod">
          <ac:chgData name="NAIMI Atef (GRDF)" userId="ac765d12-f99f-4a95-a5af-cab86ae55a07" providerId="ADAL" clId="{EE5B6CAC-D873-4867-BAB6-A6C62407C1A3}" dt="2024-08-19T09:04:58.571" v="925" actId="478"/>
          <ac:picMkLst>
            <pc:docMk/>
            <pc:sldMk cId="275455781" sldId="279"/>
            <ac:picMk id="4" creationId="{3C983490-BE78-5B07-62B2-A54B7DC333EC}"/>
          </ac:picMkLst>
        </pc:picChg>
        <pc:picChg chg="del">
          <ac:chgData name="NAIMI Atef (GRDF)" userId="ac765d12-f99f-4a95-a5af-cab86ae55a07" providerId="ADAL" clId="{EE5B6CAC-D873-4867-BAB6-A6C62407C1A3}" dt="2024-08-19T08:51:05.051" v="854" actId="478"/>
          <ac:picMkLst>
            <pc:docMk/>
            <pc:sldMk cId="275455781" sldId="279"/>
            <ac:picMk id="8" creationId="{D9D9404A-53C2-AAC1-A7F9-5D816FA7BA0D}"/>
          </ac:picMkLst>
        </pc:picChg>
        <pc:picChg chg="del">
          <ac:chgData name="NAIMI Atef (GRDF)" userId="ac765d12-f99f-4a95-a5af-cab86ae55a07" providerId="ADAL" clId="{EE5B6CAC-D873-4867-BAB6-A6C62407C1A3}" dt="2024-08-19T08:51:05.051" v="854" actId="478"/>
          <ac:picMkLst>
            <pc:docMk/>
            <pc:sldMk cId="275455781" sldId="279"/>
            <ac:picMk id="10" creationId="{4FA6A4E2-811D-C0B2-E610-1AF49A71076D}"/>
          </ac:picMkLst>
        </pc:picChg>
        <pc:picChg chg="add del mod">
          <ac:chgData name="NAIMI Atef (GRDF)" userId="ac765d12-f99f-4a95-a5af-cab86ae55a07" providerId="ADAL" clId="{EE5B6CAC-D873-4867-BAB6-A6C62407C1A3}" dt="2024-08-19T09:20:31.315" v="1114" actId="478"/>
          <ac:picMkLst>
            <pc:docMk/>
            <pc:sldMk cId="275455781" sldId="279"/>
            <ac:picMk id="13" creationId="{9F468BC5-6699-61D8-28D3-9B2D924D483E}"/>
          </ac:picMkLst>
        </pc:picChg>
        <pc:picChg chg="add del mod modCrop">
          <ac:chgData name="NAIMI Atef (GRDF)" userId="ac765d12-f99f-4a95-a5af-cab86ae55a07" providerId="ADAL" clId="{EE5B6CAC-D873-4867-BAB6-A6C62407C1A3}" dt="2024-08-19T08:59:39.233" v="875" actId="22"/>
          <ac:picMkLst>
            <pc:docMk/>
            <pc:sldMk cId="275455781" sldId="279"/>
            <ac:picMk id="15" creationId="{4EE564F5-9460-CADB-6682-C0668F6B10BA}"/>
          </ac:picMkLst>
        </pc:picChg>
        <pc:picChg chg="add del mod">
          <ac:chgData name="NAIMI Atef (GRDF)" userId="ac765d12-f99f-4a95-a5af-cab86ae55a07" providerId="ADAL" clId="{EE5B6CAC-D873-4867-BAB6-A6C62407C1A3}" dt="2024-08-19T09:21:05.252" v="1117" actId="478"/>
          <ac:picMkLst>
            <pc:docMk/>
            <pc:sldMk cId="275455781" sldId="279"/>
            <ac:picMk id="17" creationId="{290725CD-BE74-06B3-A5DD-EDF1AB3FF03B}"/>
          </ac:picMkLst>
        </pc:picChg>
        <pc:picChg chg="add mod">
          <ac:chgData name="NAIMI Atef (GRDF)" userId="ac765d12-f99f-4a95-a5af-cab86ae55a07" providerId="ADAL" clId="{EE5B6CAC-D873-4867-BAB6-A6C62407C1A3}" dt="2024-08-19T09:05:02.379" v="927" actId="1076"/>
          <ac:picMkLst>
            <pc:docMk/>
            <pc:sldMk cId="275455781" sldId="279"/>
            <ac:picMk id="19" creationId="{6E13A40B-E63C-67C8-B1A0-5350B8C0E6D2}"/>
          </ac:picMkLst>
        </pc:picChg>
        <pc:picChg chg="add mod">
          <ac:chgData name="NAIMI Atef (GRDF)" userId="ac765d12-f99f-4a95-a5af-cab86ae55a07" providerId="ADAL" clId="{EE5B6CAC-D873-4867-BAB6-A6C62407C1A3}" dt="2024-08-19T09:20:34.484" v="1116" actId="1076"/>
          <ac:picMkLst>
            <pc:docMk/>
            <pc:sldMk cId="275455781" sldId="279"/>
            <ac:picMk id="23" creationId="{7FFC4DD5-8CD9-06AD-74AA-03C9FCB390A6}"/>
          </ac:picMkLst>
        </pc:picChg>
        <pc:picChg chg="add mod">
          <ac:chgData name="NAIMI Atef (GRDF)" userId="ac765d12-f99f-4a95-a5af-cab86ae55a07" providerId="ADAL" clId="{EE5B6CAC-D873-4867-BAB6-A6C62407C1A3}" dt="2024-08-19T09:21:07.738" v="1119" actId="1076"/>
          <ac:picMkLst>
            <pc:docMk/>
            <pc:sldMk cId="275455781" sldId="279"/>
            <ac:picMk id="25" creationId="{A66B2349-5951-08BF-779B-D260EDBB80E6}"/>
          </ac:picMkLst>
        </pc:picChg>
        <pc:cxnChg chg="del">
          <ac:chgData name="NAIMI Atef (GRDF)" userId="ac765d12-f99f-4a95-a5af-cab86ae55a07" providerId="ADAL" clId="{EE5B6CAC-D873-4867-BAB6-A6C62407C1A3}" dt="2024-08-19T08:51:05.051" v="854" actId="478"/>
          <ac:cxnSpMkLst>
            <pc:docMk/>
            <pc:sldMk cId="275455781" sldId="279"/>
            <ac:cxnSpMk id="12" creationId="{D125775F-86B7-29F0-DB4A-C599F53D2DE5}"/>
          </ac:cxnSpMkLst>
        </pc:cxnChg>
      </pc:sldChg>
      <pc:sldChg chg="add del">
        <pc:chgData name="NAIMI Atef (GRDF)" userId="ac765d12-f99f-4a95-a5af-cab86ae55a07" providerId="ADAL" clId="{EE5B6CAC-D873-4867-BAB6-A6C62407C1A3}" dt="2024-08-08T07:49:38.020" v="707" actId="47"/>
        <pc:sldMkLst>
          <pc:docMk/>
          <pc:sldMk cId="2660727397" sldId="279"/>
        </pc:sldMkLst>
      </pc:sldChg>
      <pc:sldChg chg="add del">
        <pc:chgData name="NAIMI Atef (GRDF)" userId="ac765d12-f99f-4a95-a5af-cab86ae55a07" providerId="ADAL" clId="{EE5B6CAC-D873-4867-BAB6-A6C62407C1A3}" dt="2024-08-08T07:49:39.442" v="708" actId="47"/>
        <pc:sldMkLst>
          <pc:docMk/>
          <pc:sldMk cId="1158563300" sldId="280"/>
        </pc:sldMkLst>
      </pc:sldChg>
      <pc:sldChg chg="addSp delSp modSp add mod ord">
        <pc:chgData name="NAIMI Atef (GRDF)" userId="ac765d12-f99f-4a95-a5af-cab86ae55a07" providerId="ADAL" clId="{EE5B6CAC-D873-4867-BAB6-A6C62407C1A3}" dt="2024-08-19T09:22:16.209" v="1126" actId="20577"/>
        <pc:sldMkLst>
          <pc:docMk/>
          <pc:sldMk cId="1416993363" sldId="280"/>
        </pc:sldMkLst>
        <pc:spChg chg="add mod">
          <ac:chgData name="NAIMI Atef (GRDF)" userId="ac765d12-f99f-4a95-a5af-cab86ae55a07" providerId="ADAL" clId="{EE5B6CAC-D873-4867-BAB6-A6C62407C1A3}" dt="2024-08-19T09:22:16.209" v="1126" actId="20577"/>
          <ac:spMkLst>
            <pc:docMk/>
            <pc:sldMk cId="1416993363" sldId="280"/>
            <ac:spMk id="4" creationId="{FD5A3B42-5B69-6118-8288-B917F7B0513D}"/>
          </ac:spMkLst>
        </pc:spChg>
        <pc:spChg chg="add mod">
          <ac:chgData name="NAIMI Atef (GRDF)" userId="ac765d12-f99f-4a95-a5af-cab86ae55a07" providerId="ADAL" clId="{EE5B6CAC-D873-4867-BAB6-A6C62407C1A3}" dt="2024-08-19T09:22:11.384" v="1125" actId="1076"/>
          <ac:spMkLst>
            <pc:docMk/>
            <pc:sldMk cId="1416993363" sldId="280"/>
            <ac:spMk id="14" creationId="{E2B7370D-F77A-BF33-20AC-46E24A9AEDB2}"/>
          </ac:spMkLst>
        </pc:spChg>
        <pc:picChg chg="del">
          <ac:chgData name="NAIMI Atef (GRDF)" userId="ac765d12-f99f-4a95-a5af-cab86ae55a07" providerId="ADAL" clId="{EE5B6CAC-D873-4867-BAB6-A6C62407C1A3}" dt="2024-08-19T09:00:23.959" v="883" actId="478"/>
          <ac:picMkLst>
            <pc:docMk/>
            <pc:sldMk cId="1416993363" sldId="280"/>
            <ac:picMk id="3" creationId="{AABFB735-C73B-9CEB-4AA0-FDD580E571A3}"/>
          </ac:picMkLst>
        </pc:picChg>
      </pc:sldChg>
      <pc:sldChg chg="add del">
        <pc:chgData name="NAIMI Atef (GRDF)" userId="ac765d12-f99f-4a95-a5af-cab86ae55a07" providerId="ADAL" clId="{EE5B6CAC-D873-4867-BAB6-A6C62407C1A3}" dt="2024-08-08T07:49:41.271" v="709" actId="47"/>
        <pc:sldMkLst>
          <pc:docMk/>
          <pc:sldMk cId="745290893" sldId="281"/>
        </pc:sldMkLst>
      </pc:sldChg>
      <pc:sldChg chg="delSp add del mod">
        <pc:chgData name="NAIMI Atef (GRDF)" userId="ac765d12-f99f-4a95-a5af-cab86ae55a07" providerId="ADAL" clId="{EE5B6CAC-D873-4867-BAB6-A6C62407C1A3}" dt="2024-08-19T09:22:18.593" v="1127" actId="47"/>
        <pc:sldMkLst>
          <pc:docMk/>
          <pc:sldMk cId="784769821" sldId="281"/>
        </pc:sldMkLst>
        <pc:spChg chg="del">
          <ac:chgData name="NAIMI Atef (GRDF)" userId="ac765d12-f99f-4a95-a5af-cab86ae55a07" providerId="ADAL" clId="{EE5B6CAC-D873-4867-BAB6-A6C62407C1A3}" dt="2024-08-19T09:00:43.859" v="888" actId="478"/>
          <ac:spMkLst>
            <pc:docMk/>
            <pc:sldMk cId="784769821" sldId="281"/>
            <ac:spMk id="14" creationId="{E2B7370D-F77A-BF33-20AC-46E24A9AEDB2}"/>
          </ac:spMkLst>
        </pc:spChg>
      </pc:sldChg>
      <pc:sldChg chg="addSp delSp modSp add mod">
        <pc:chgData name="NAIMI Atef (GRDF)" userId="ac765d12-f99f-4a95-a5af-cab86ae55a07" providerId="ADAL" clId="{EE5B6CAC-D873-4867-BAB6-A6C62407C1A3}" dt="2024-08-20T13:53:18.525" v="1505" actId="20577"/>
        <pc:sldMkLst>
          <pc:docMk/>
          <pc:sldMk cId="78725547" sldId="282"/>
        </pc:sldMkLst>
        <pc:spChg chg="add mod">
          <ac:chgData name="NAIMI Atef (GRDF)" userId="ac765d12-f99f-4a95-a5af-cab86ae55a07" providerId="ADAL" clId="{EE5B6CAC-D873-4867-BAB6-A6C62407C1A3}" dt="2024-08-19T09:07:46.849" v="963" actId="2710"/>
          <ac:spMkLst>
            <pc:docMk/>
            <pc:sldMk cId="78725547" sldId="282"/>
            <ac:spMk id="6" creationId="{D8F1F0D4-C4DF-3C94-A5B9-AD80CFA104DD}"/>
          </ac:spMkLst>
        </pc:spChg>
        <pc:spChg chg="mod">
          <ac:chgData name="NAIMI Atef (GRDF)" userId="ac765d12-f99f-4a95-a5af-cab86ae55a07" providerId="ADAL" clId="{EE5B6CAC-D873-4867-BAB6-A6C62407C1A3}" dt="2024-08-20T13:53:18.525" v="1505" actId="20577"/>
          <ac:spMkLst>
            <pc:docMk/>
            <pc:sldMk cId="78725547" sldId="282"/>
            <ac:spMk id="7" creationId="{3C359C8E-A571-15E6-3630-387CCAE5D0C4}"/>
          </ac:spMkLst>
        </pc:spChg>
        <pc:spChg chg="del">
          <ac:chgData name="NAIMI Atef (GRDF)" userId="ac765d12-f99f-4a95-a5af-cab86ae55a07" providerId="ADAL" clId="{EE5B6CAC-D873-4867-BAB6-A6C62407C1A3}" dt="2024-08-19T09:05:09.339" v="929" actId="478"/>
          <ac:spMkLst>
            <pc:docMk/>
            <pc:sldMk cId="78725547" sldId="282"/>
            <ac:spMk id="8" creationId="{B728179B-6FFA-9BA4-65F0-12ABAAFF7C9E}"/>
          </ac:spMkLst>
        </pc:spChg>
        <pc:spChg chg="del">
          <ac:chgData name="NAIMI Atef (GRDF)" userId="ac765d12-f99f-4a95-a5af-cab86ae55a07" providerId="ADAL" clId="{EE5B6CAC-D873-4867-BAB6-A6C62407C1A3}" dt="2024-08-19T09:05:12.798" v="930" actId="478"/>
          <ac:spMkLst>
            <pc:docMk/>
            <pc:sldMk cId="78725547" sldId="282"/>
            <ac:spMk id="10" creationId="{EDD3B6B4-B5FF-EA66-01DC-5847E1289D87}"/>
          </ac:spMkLst>
        </pc:spChg>
        <pc:spChg chg="del">
          <ac:chgData name="NAIMI Atef (GRDF)" userId="ac765d12-f99f-4a95-a5af-cab86ae55a07" providerId="ADAL" clId="{EE5B6CAC-D873-4867-BAB6-A6C62407C1A3}" dt="2024-08-19T09:05:15.938" v="933" actId="478"/>
          <ac:spMkLst>
            <pc:docMk/>
            <pc:sldMk cId="78725547" sldId="282"/>
            <ac:spMk id="12" creationId="{B1716289-F0E2-E4DF-0C45-FC365FD3CFC5}"/>
          </ac:spMkLst>
        </pc:spChg>
        <pc:picChg chg="del">
          <ac:chgData name="NAIMI Atef (GRDF)" userId="ac765d12-f99f-4a95-a5af-cab86ae55a07" providerId="ADAL" clId="{EE5B6CAC-D873-4867-BAB6-A6C62407C1A3}" dt="2024-08-19T09:05:14.449" v="932" actId="478"/>
          <ac:picMkLst>
            <pc:docMk/>
            <pc:sldMk cId="78725547" sldId="282"/>
            <ac:picMk id="2" creationId="{8F6941FA-03DA-9D71-2B92-E484D5BD8C59}"/>
          </ac:picMkLst>
        </pc:picChg>
        <pc:picChg chg="mod">
          <ac:chgData name="NAIMI Atef (GRDF)" userId="ac765d12-f99f-4a95-a5af-cab86ae55a07" providerId="ADAL" clId="{EE5B6CAC-D873-4867-BAB6-A6C62407C1A3}" dt="2024-08-19T09:05:19.068" v="934" actId="1076"/>
          <ac:picMkLst>
            <pc:docMk/>
            <pc:sldMk cId="78725547" sldId="282"/>
            <ac:picMk id="3" creationId="{05230A94-6E67-4F87-B28F-65DE7A52CC6E}"/>
          </ac:picMkLst>
        </pc:picChg>
        <pc:picChg chg="del">
          <ac:chgData name="NAIMI Atef (GRDF)" userId="ac765d12-f99f-4a95-a5af-cab86ae55a07" providerId="ADAL" clId="{EE5B6CAC-D873-4867-BAB6-A6C62407C1A3}" dt="2024-08-19T09:05:13.455" v="931" actId="478"/>
          <ac:picMkLst>
            <pc:docMk/>
            <pc:sldMk cId="78725547" sldId="282"/>
            <ac:picMk id="5" creationId="{71C3E2A7-7734-0076-3DB9-5AB2559B4877}"/>
          </ac:picMkLst>
        </pc:picChg>
        <pc:picChg chg="add mod">
          <ac:chgData name="NAIMI Atef (GRDF)" userId="ac765d12-f99f-4a95-a5af-cab86ae55a07" providerId="ADAL" clId="{EE5B6CAC-D873-4867-BAB6-A6C62407C1A3}" dt="2024-08-19T09:08:52.358" v="982" actId="14100"/>
          <ac:picMkLst>
            <pc:docMk/>
            <pc:sldMk cId="78725547" sldId="282"/>
            <ac:picMk id="1026" creationId="{2200AB95-5088-1CFB-A0B4-DF73783ADA5D}"/>
          </ac:picMkLst>
        </pc:picChg>
        <pc:picChg chg="add mod">
          <ac:chgData name="NAIMI Atef (GRDF)" userId="ac765d12-f99f-4a95-a5af-cab86ae55a07" providerId="ADAL" clId="{EE5B6CAC-D873-4867-BAB6-A6C62407C1A3}" dt="2024-08-19T09:08:54.599" v="983" actId="14100"/>
          <ac:picMkLst>
            <pc:docMk/>
            <pc:sldMk cId="78725547" sldId="282"/>
            <ac:picMk id="1028" creationId="{C844A280-90E2-5F87-B4DB-BC42B1367823}"/>
          </ac:picMkLst>
        </pc:picChg>
        <pc:picChg chg="add mod">
          <ac:chgData name="NAIMI Atef (GRDF)" userId="ac765d12-f99f-4a95-a5af-cab86ae55a07" providerId="ADAL" clId="{EE5B6CAC-D873-4867-BAB6-A6C62407C1A3}" dt="2024-08-19T09:08:58.447" v="984" actId="14100"/>
          <ac:picMkLst>
            <pc:docMk/>
            <pc:sldMk cId="78725547" sldId="282"/>
            <ac:picMk id="1030" creationId="{DCFE4092-D7EA-386B-1013-D5B192D195F1}"/>
          </ac:picMkLst>
        </pc:picChg>
        <pc:picChg chg="add mod">
          <ac:chgData name="NAIMI Atef (GRDF)" userId="ac765d12-f99f-4a95-a5af-cab86ae55a07" providerId="ADAL" clId="{EE5B6CAC-D873-4867-BAB6-A6C62407C1A3}" dt="2024-08-19T09:09:01.842" v="985" actId="14100"/>
          <ac:picMkLst>
            <pc:docMk/>
            <pc:sldMk cId="78725547" sldId="282"/>
            <ac:picMk id="1032" creationId="{B59FFC54-0057-3A6C-6CCC-A37080B40795}"/>
          </ac:picMkLst>
        </pc:picChg>
      </pc:sldChg>
      <pc:sldChg chg="addSp delSp modSp add mod">
        <pc:chgData name="NAIMI Atef (GRDF)" userId="ac765d12-f99f-4a95-a5af-cab86ae55a07" providerId="ADAL" clId="{EE5B6CAC-D873-4867-BAB6-A6C62407C1A3}" dt="2024-08-19T09:16:32.434" v="1096" actId="20577"/>
        <pc:sldMkLst>
          <pc:docMk/>
          <pc:sldMk cId="1137269878" sldId="283"/>
        </pc:sldMkLst>
        <pc:spChg chg="add">
          <ac:chgData name="NAIMI Atef (GRDF)" userId="ac765d12-f99f-4a95-a5af-cab86ae55a07" providerId="ADAL" clId="{EE5B6CAC-D873-4867-BAB6-A6C62407C1A3}" dt="2024-08-19T09:11:00.420" v="999"/>
          <ac:spMkLst>
            <pc:docMk/>
            <pc:sldMk cId="1137269878" sldId="283"/>
            <ac:spMk id="4" creationId="{3CE53420-57E7-44E0-00F4-510E7854358A}"/>
          </ac:spMkLst>
        </pc:spChg>
        <pc:spChg chg="add">
          <ac:chgData name="NAIMI Atef (GRDF)" userId="ac765d12-f99f-4a95-a5af-cab86ae55a07" providerId="ADAL" clId="{EE5B6CAC-D873-4867-BAB6-A6C62407C1A3}" dt="2024-08-19T09:11:04.422" v="1000"/>
          <ac:spMkLst>
            <pc:docMk/>
            <pc:sldMk cId="1137269878" sldId="283"/>
            <ac:spMk id="6" creationId="{9EBA8A58-07E1-256C-E82D-B6525D78DFA6}"/>
          </ac:spMkLst>
        </pc:spChg>
        <pc:spChg chg="del">
          <ac:chgData name="NAIMI Atef (GRDF)" userId="ac765d12-f99f-4a95-a5af-cab86ae55a07" providerId="ADAL" clId="{EE5B6CAC-D873-4867-BAB6-A6C62407C1A3}" dt="2024-08-19T09:10:32.091" v="994" actId="478"/>
          <ac:spMkLst>
            <pc:docMk/>
            <pc:sldMk cId="1137269878" sldId="283"/>
            <ac:spMk id="7" creationId="{3C359C8E-A571-15E6-3630-387CCAE5D0C4}"/>
          </ac:spMkLst>
        </pc:spChg>
        <pc:spChg chg="del">
          <ac:chgData name="NAIMI Atef (GRDF)" userId="ac765d12-f99f-4a95-a5af-cab86ae55a07" providerId="ADAL" clId="{EE5B6CAC-D873-4867-BAB6-A6C62407C1A3}" dt="2024-08-19T09:10:32.091" v="994" actId="478"/>
          <ac:spMkLst>
            <pc:docMk/>
            <pc:sldMk cId="1137269878" sldId="283"/>
            <ac:spMk id="8" creationId="{B728179B-6FFA-9BA4-65F0-12ABAAFF7C9E}"/>
          </ac:spMkLst>
        </pc:spChg>
        <pc:spChg chg="del">
          <ac:chgData name="NAIMI Atef (GRDF)" userId="ac765d12-f99f-4a95-a5af-cab86ae55a07" providerId="ADAL" clId="{EE5B6CAC-D873-4867-BAB6-A6C62407C1A3}" dt="2024-08-19T09:10:32.091" v="994" actId="478"/>
          <ac:spMkLst>
            <pc:docMk/>
            <pc:sldMk cId="1137269878" sldId="283"/>
            <ac:spMk id="10" creationId="{EDD3B6B4-B5FF-EA66-01DC-5847E1289D87}"/>
          </ac:spMkLst>
        </pc:spChg>
        <pc:spChg chg="del">
          <ac:chgData name="NAIMI Atef (GRDF)" userId="ac765d12-f99f-4a95-a5af-cab86ae55a07" providerId="ADAL" clId="{EE5B6CAC-D873-4867-BAB6-A6C62407C1A3}" dt="2024-08-19T09:10:32.091" v="994" actId="478"/>
          <ac:spMkLst>
            <pc:docMk/>
            <pc:sldMk cId="1137269878" sldId="283"/>
            <ac:spMk id="12" creationId="{B1716289-F0E2-E4DF-0C45-FC365FD3CFC5}"/>
          </ac:spMkLst>
        </pc:spChg>
        <pc:spChg chg="mod">
          <ac:chgData name="NAIMI Atef (GRDF)" userId="ac765d12-f99f-4a95-a5af-cab86ae55a07" providerId="ADAL" clId="{EE5B6CAC-D873-4867-BAB6-A6C62407C1A3}" dt="2024-08-19T09:12:35.150" v="1035" actId="1036"/>
          <ac:spMkLst>
            <pc:docMk/>
            <pc:sldMk cId="1137269878" sldId="283"/>
            <ac:spMk id="13" creationId="{64BDCE49-DC07-C89C-8A16-435D93D679B0}"/>
          </ac:spMkLst>
        </pc:spChg>
        <pc:spChg chg="add mod">
          <ac:chgData name="NAIMI Atef (GRDF)" userId="ac765d12-f99f-4a95-a5af-cab86ae55a07" providerId="ADAL" clId="{EE5B6CAC-D873-4867-BAB6-A6C62407C1A3}" dt="2024-08-19T09:15:21.521" v="1070" actId="1076"/>
          <ac:spMkLst>
            <pc:docMk/>
            <pc:sldMk cId="1137269878" sldId="283"/>
            <ac:spMk id="14" creationId="{07EB2C36-F7A9-E7E1-8D21-96D95E4BACD1}"/>
          </ac:spMkLst>
        </pc:spChg>
        <pc:spChg chg="add mod">
          <ac:chgData name="NAIMI Atef (GRDF)" userId="ac765d12-f99f-4a95-a5af-cab86ae55a07" providerId="ADAL" clId="{EE5B6CAC-D873-4867-BAB6-A6C62407C1A3}" dt="2024-08-19T09:16:01.625" v="1090" actId="113"/>
          <ac:spMkLst>
            <pc:docMk/>
            <pc:sldMk cId="1137269878" sldId="283"/>
            <ac:spMk id="16" creationId="{52517CAD-87F5-531F-A3DD-AA0CDAB5C1F7}"/>
          </ac:spMkLst>
        </pc:spChg>
        <pc:spChg chg="add mod">
          <ac:chgData name="NAIMI Atef (GRDF)" userId="ac765d12-f99f-4a95-a5af-cab86ae55a07" providerId="ADAL" clId="{EE5B6CAC-D873-4867-BAB6-A6C62407C1A3}" dt="2024-08-19T09:15:29.763" v="1073" actId="1076"/>
          <ac:spMkLst>
            <pc:docMk/>
            <pc:sldMk cId="1137269878" sldId="283"/>
            <ac:spMk id="20" creationId="{90EDF8A2-1A53-85E8-8C5D-9910F86C8B0D}"/>
          </ac:spMkLst>
        </pc:spChg>
        <pc:spChg chg="add mod">
          <ac:chgData name="NAIMI Atef (GRDF)" userId="ac765d12-f99f-4a95-a5af-cab86ae55a07" providerId="ADAL" clId="{EE5B6CAC-D873-4867-BAB6-A6C62407C1A3}" dt="2024-08-19T09:16:32.434" v="1096" actId="20577"/>
          <ac:spMkLst>
            <pc:docMk/>
            <pc:sldMk cId="1137269878" sldId="283"/>
            <ac:spMk id="24" creationId="{F4B7C58E-43A3-A74B-C615-A6EA42E0C1C8}"/>
          </ac:spMkLst>
        </pc:spChg>
        <pc:picChg chg="del">
          <ac:chgData name="NAIMI Atef (GRDF)" userId="ac765d12-f99f-4a95-a5af-cab86ae55a07" providerId="ADAL" clId="{EE5B6CAC-D873-4867-BAB6-A6C62407C1A3}" dt="2024-08-19T09:10:33.930" v="995" actId="478"/>
          <ac:picMkLst>
            <pc:docMk/>
            <pc:sldMk cId="1137269878" sldId="283"/>
            <ac:picMk id="2" creationId="{8F6941FA-03DA-9D71-2B92-E484D5BD8C59}"/>
          </ac:picMkLst>
        </pc:picChg>
        <pc:picChg chg="del">
          <ac:chgData name="NAIMI Atef (GRDF)" userId="ac765d12-f99f-4a95-a5af-cab86ae55a07" providerId="ADAL" clId="{EE5B6CAC-D873-4867-BAB6-A6C62407C1A3}" dt="2024-08-19T09:10:34.700" v="996" actId="478"/>
          <ac:picMkLst>
            <pc:docMk/>
            <pc:sldMk cId="1137269878" sldId="283"/>
            <ac:picMk id="3" creationId="{05230A94-6E67-4F87-B28F-65DE7A52CC6E}"/>
          </ac:picMkLst>
        </pc:picChg>
        <pc:picChg chg="del">
          <ac:chgData name="NAIMI Atef (GRDF)" userId="ac765d12-f99f-4a95-a5af-cab86ae55a07" providerId="ADAL" clId="{EE5B6CAC-D873-4867-BAB6-A6C62407C1A3}" dt="2024-08-19T09:10:35.225" v="997" actId="478"/>
          <ac:picMkLst>
            <pc:docMk/>
            <pc:sldMk cId="1137269878" sldId="283"/>
            <ac:picMk id="5" creationId="{71C3E2A7-7734-0076-3DB9-5AB2559B4877}"/>
          </ac:picMkLst>
        </pc:picChg>
        <pc:picChg chg="mod">
          <ac:chgData name="NAIMI Atef (GRDF)" userId="ac765d12-f99f-4a95-a5af-cab86ae55a07" providerId="ADAL" clId="{EE5B6CAC-D873-4867-BAB6-A6C62407C1A3}" dt="2024-08-19T09:12:35.150" v="1035" actId="1036"/>
          <ac:picMkLst>
            <pc:docMk/>
            <pc:sldMk cId="1137269878" sldId="283"/>
            <ac:picMk id="9" creationId="{4A10B144-25ED-D5AE-9F77-5CF859D5F86A}"/>
          </ac:picMkLst>
        </pc:picChg>
        <pc:picChg chg="add mod">
          <ac:chgData name="NAIMI Atef (GRDF)" userId="ac765d12-f99f-4a95-a5af-cab86ae55a07" providerId="ADAL" clId="{EE5B6CAC-D873-4867-BAB6-A6C62407C1A3}" dt="2024-08-19T09:15:27.676" v="1072" actId="1076"/>
          <ac:picMkLst>
            <pc:docMk/>
            <pc:sldMk cId="1137269878" sldId="283"/>
            <ac:picMk id="18" creationId="{A2B5F1BB-DFBC-BC03-4DB5-F94D317F84CD}"/>
          </ac:picMkLst>
        </pc:picChg>
        <pc:picChg chg="add mod">
          <ac:chgData name="NAIMI Atef (GRDF)" userId="ac765d12-f99f-4a95-a5af-cab86ae55a07" providerId="ADAL" clId="{EE5B6CAC-D873-4867-BAB6-A6C62407C1A3}" dt="2024-08-19T09:15:31.133" v="1074" actId="1076"/>
          <ac:picMkLst>
            <pc:docMk/>
            <pc:sldMk cId="1137269878" sldId="283"/>
            <ac:picMk id="22" creationId="{D184F626-E8DF-B01F-03D2-77B9DFF8CB5E}"/>
          </ac:picMkLst>
        </pc:picChg>
      </pc:sldChg>
      <pc:sldChg chg="modSp add mod ord">
        <pc:chgData name="NAIMI Atef (GRDF)" userId="ac765d12-f99f-4a95-a5af-cab86ae55a07" providerId="ADAL" clId="{EE5B6CAC-D873-4867-BAB6-A6C62407C1A3}" dt="2024-08-19T12:20:14.295" v="1475" actId="20577"/>
        <pc:sldMkLst>
          <pc:docMk/>
          <pc:sldMk cId="1582913081" sldId="284"/>
        </pc:sldMkLst>
        <pc:spChg chg="mod">
          <ac:chgData name="NAIMI Atef (GRDF)" userId="ac765d12-f99f-4a95-a5af-cab86ae55a07" providerId="ADAL" clId="{EE5B6CAC-D873-4867-BAB6-A6C62407C1A3}" dt="2024-08-19T09:24:47.707" v="1147" actId="20577"/>
          <ac:spMkLst>
            <pc:docMk/>
            <pc:sldMk cId="1582913081" sldId="284"/>
            <ac:spMk id="12" creationId="{B1716289-F0E2-E4DF-0C45-FC365FD3CFC5}"/>
          </ac:spMkLst>
        </pc:spChg>
        <pc:spChg chg="mod">
          <ac:chgData name="NAIMI Atef (GRDF)" userId="ac765d12-f99f-4a95-a5af-cab86ae55a07" providerId="ADAL" clId="{EE5B6CAC-D873-4867-BAB6-A6C62407C1A3}" dt="2024-08-19T12:20:14.295" v="1475" actId="20577"/>
          <ac:spMkLst>
            <pc:docMk/>
            <pc:sldMk cId="1582913081" sldId="284"/>
            <ac:spMk id="13" creationId="{64BDCE49-DC07-C89C-8A16-435D93D679B0}"/>
          </ac:spMkLst>
        </pc:spChg>
      </pc:sldChg>
      <pc:sldChg chg="modSp add mod">
        <pc:chgData name="NAIMI Atef (GRDF)" userId="ac765d12-f99f-4a95-a5af-cab86ae55a07" providerId="ADAL" clId="{EE5B6CAC-D873-4867-BAB6-A6C62407C1A3}" dt="2024-08-19T12:21:21.275" v="1500" actId="12"/>
        <pc:sldMkLst>
          <pc:docMk/>
          <pc:sldMk cId="2591368985" sldId="285"/>
        </pc:sldMkLst>
        <pc:spChg chg="mod">
          <ac:chgData name="NAIMI Atef (GRDF)" userId="ac765d12-f99f-4a95-a5af-cab86ae55a07" providerId="ADAL" clId="{EE5B6CAC-D873-4867-BAB6-A6C62407C1A3}" dt="2024-08-19T12:20:56.955" v="1498" actId="12"/>
          <ac:spMkLst>
            <pc:docMk/>
            <pc:sldMk cId="2591368985" sldId="285"/>
            <ac:spMk id="6" creationId="{6DF8E7FC-7011-A829-386E-9CDCE9B9030D}"/>
          </ac:spMkLst>
        </pc:spChg>
        <pc:spChg chg="mod">
          <ac:chgData name="NAIMI Atef (GRDF)" userId="ac765d12-f99f-4a95-a5af-cab86ae55a07" providerId="ADAL" clId="{EE5B6CAC-D873-4867-BAB6-A6C62407C1A3}" dt="2024-08-19T12:21:21.275" v="1500" actId="12"/>
          <ac:spMkLst>
            <pc:docMk/>
            <pc:sldMk cId="2591368985" sldId="285"/>
            <ac:spMk id="16" creationId="{9F0E0335-B7E6-D4D6-9524-22E901902DB7}"/>
          </ac:spMkLst>
        </pc:spChg>
        <pc:picChg chg="mod">
          <ac:chgData name="NAIMI Atef (GRDF)" userId="ac765d12-f99f-4a95-a5af-cab86ae55a07" providerId="ADAL" clId="{EE5B6CAC-D873-4867-BAB6-A6C62407C1A3}" dt="2024-08-19T12:20:37.448" v="1495" actId="1036"/>
          <ac:picMkLst>
            <pc:docMk/>
            <pc:sldMk cId="2591368985" sldId="285"/>
            <ac:picMk id="8" creationId="{D9D9404A-53C2-AAC1-A7F9-5D816FA7BA0D}"/>
          </ac:picMkLst>
        </pc:picChg>
        <pc:picChg chg="mod">
          <ac:chgData name="NAIMI Atef (GRDF)" userId="ac765d12-f99f-4a95-a5af-cab86ae55a07" providerId="ADAL" clId="{EE5B6CAC-D873-4867-BAB6-A6C62407C1A3}" dt="2024-08-19T12:20:37.448" v="1495" actId="1036"/>
          <ac:picMkLst>
            <pc:docMk/>
            <pc:sldMk cId="2591368985" sldId="285"/>
            <ac:picMk id="10" creationId="{4FA6A4E2-811D-C0B2-E610-1AF49A71076D}"/>
          </ac:picMkLst>
        </pc:picChg>
        <pc:cxnChg chg="mod">
          <ac:chgData name="NAIMI Atef (GRDF)" userId="ac765d12-f99f-4a95-a5af-cab86ae55a07" providerId="ADAL" clId="{EE5B6CAC-D873-4867-BAB6-A6C62407C1A3}" dt="2024-08-19T12:20:41.825" v="1496" actId="1076"/>
          <ac:cxnSpMkLst>
            <pc:docMk/>
            <pc:sldMk cId="2591368985" sldId="285"/>
            <ac:cxnSpMk id="12" creationId="{D125775F-86B7-29F0-DB4A-C599F53D2DE5}"/>
          </ac:cxnSpMkLst>
        </pc:cxnChg>
      </pc:sldChg>
      <pc:sldChg chg="modSp add mod">
        <pc:chgData name="NAIMI Atef (GRDF)" userId="ac765d12-f99f-4a95-a5af-cab86ae55a07" providerId="ADAL" clId="{EE5B6CAC-D873-4867-BAB6-A6C62407C1A3}" dt="2024-08-19T12:21:37.914" v="1504" actId="113"/>
        <pc:sldMkLst>
          <pc:docMk/>
          <pc:sldMk cId="2864150202" sldId="286"/>
        </pc:sldMkLst>
        <pc:spChg chg="mod">
          <ac:chgData name="NAIMI Atef (GRDF)" userId="ac765d12-f99f-4a95-a5af-cab86ae55a07" providerId="ADAL" clId="{EE5B6CAC-D873-4867-BAB6-A6C62407C1A3}" dt="2024-08-19T12:21:37.914" v="1504" actId="113"/>
          <ac:spMkLst>
            <pc:docMk/>
            <pc:sldMk cId="2864150202" sldId="286"/>
            <ac:spMk id="6" creationId="{D8F1F0D4-C4DF-3C94-A5B9-AD80CFA104DD}"/>
          </ac:spMkLst>
        </pc:spChg>
        <pc:spChg chg="mod">
          <ac:chgData name="NAIMI Atef (GRDF)" userId="ac765d12-f99f-4a95-a5af-cab86ae55a07" providerId="ADAL" clId="{EE5B6CAC-D873-4867-BAB6-A6C62407C1A3}" dt="2024-08-19T12:19:41.300" v="1458" actId="113"/>
          <ac:spMkLst>
            <pc:docMk/>
            <pc:sldMk cId="2864150202" sldId="286"/>
            <ac:spMk id="7" creationId="{3C359C8E-A571-15E6-3630-387CCAE5D0C4}"/>
          </ac:spMkLst>
        </pc:spChg>
      </pc:sldChg>
      <pc:sldChg chg="addSp delSp modSp add mod">
        <pc:chgData name="NAIMI Atef (GRDF)" userId="ac765d12-f99f-4a95-a5af-cab86ae55a07" providerId="ADAL" clId="{EE5B6CAC-D873-4867-BAB6-A6C62407C1A3}" dt="2024-08-19T12:18:54.625" v="1446" actId="113"/>
        <pc:sldMkLst>
          <pc:docMk/>
          <pc:sldMk cId="2048166660" sldId="287"/>
        </pc:sldMkLst>
        <pc:spChg chg="add mod">
          <ac:chgData name="NAIMI Atef (GRDF)" userId="ac765d12-f99f-4a95-a5af-cab86ae55a07" providerId="ADAL" clId="{EE5B6CAC-D873-4867-BAB6-A6C62407C1A3}" dt="2024-08-19T09:40:01.435" v="1246" actId="207"/>
          <ac:spMkLst>
            <pc:docMk/>
            <pc:sldMk cId="2048166660" sldId="287"/>
            <ac:spMk id="3" creationId="{D00D46A1-F31E-1681-E15D-1ECF3080501A}"/>
          </ac:spMkLst>
        </pc:spChg>
        <pc:spChg chg="mod">
          <ac:chgData name="NAIMI Atef (GRDF)" userId="ac765d12-f99f-4a95-a5af-cab86ae55a07" providerId="ADAL" clId="{EE5B6CAC-D873-4867-BAB6-A6C62407C1A3}" dt="2024-08-19T12:18:54.625" v="1446" actId="113"/>
          <ac:spMkLst>
            <pc:docMk/>
            <pc:sldMk cId="2048166660" sldId="287"/>
            <ac:spMk id="5" creationId="{52874B4D-99E1-457C-C553-5AF2B21B38D8}"/>
          </ac:spMkLst>
        </pc:spChg>
        <pc:spChg chg="add mod">
          <ac:chgData name="NAIMI Atef (GRDF)" userId="ac765d12-f99f-4a95-a5af-cab86ae55a07" providerId="ADAL" clId="{EE5B6CAC-D873-4867-BAB6-A6C62407C1A3}" dt="2024-08-19T09:48:32.470" v="1316" actId="20577"/>
          <ac:spMkLst>
            <pc:docMk/>
            <pc:sldMk cId="2048166660" sldId="287"/>
            <ac:spMk id="8" creationId="{67CAF15E-ACBF-E320-15B3-2A81E05024BF}"/>
          </ac:spMkLst>
        </pc:spChg>
        <pc:spChg chg="del">
          <ac:chgData name="NAIMI Atef (GRDF)" userId="ac765d12-f99f-4a95-a5af-cab86ae55a07" providerId="ADAL" clId="{EE5B6CAC-D873-4867-BAB6-A6C62407C1A3}" dt="2024-08-19T09:25:07.921" v="1154" actId="478"/>
          <ac:spMkLst>
            <pc:docMk/>
            <pc:sldMk cId="2048166660" sldId="287"/>
            <ac:spMk id="9" creationId="{75D33C59-4553-2B47-D79C-A83804647621}"/>
          </ac:spMkLst>
        </pc:spChg>
        <pc:spChg chg="add del">
          <ac:chgData name="NAIMI Atef (GRDF)" userId="ac765d12-f99f-4a95-a5af-cab86ae55a07" providerId="ADAL" clId="{EE5B6CAC-D873-4867-BAB6-A6C62407C1A3}" dt="2024-08-19T09:40:06.638" v="1248" actId="11529"/>
          <ac:spMkLst>
            <pc:docMk/>
            <pc:sldMk cId="2048166660" sldId="287"/>
            <ac:spMk id="10" creationId="{FBB5C7BB-AFF2-DAB8-D3E8-AE2F38DD3C26}"/>
          </ac:spMkLst>
        </pc:spChg>
        <pc:spChg chg="add del">
          <ac:chgData name="NAIMI Atef (GRDF)" userId="ac765d12-f99f-4a95-a5af-cab86ae55a07" providerId="ADAL" clId="{EE5B6CAC-D873-4867-BAB6-A6C62407C1A3}" dt="2024-08-19T09:50:33.392" v="1318" actId="22"/>
          <ac:spMkLst>
            <pc:docMk/>
            <pc:sldMk cId="2048166660" sldId="287"/>
            <ac:spMk id="14" creationId="{1825D059-CE7C-0698-21A7-DF470FFDAAB4}"/>
          </ac:spMkLst>
        </pc:spChg>
        <pc:spChg chg="del">
          <ac:chgData name="NAIMI Atef (GRDF)" userId="ac765d12-f99f-4a95-a5af-cab86ae55a07" providerId="ADAL" clId="{EE5B6CAC-D873-4867-BAB6-A6C62407C1A3}" dt="2024-08-19T09:25:07.921" v="1154" actId="478"/>
          <ac:spMkLst>
            <pc:docMk/>
            <pc:sldMk cId="2048166660" sldId="287"/>
            <ac:spMk id="18" creationId="{E7F88A21-01B2-0EC3-FFA5-E0B99FE345E5}"/>
          </ac:spMkLst>
        </pc:spChg>
        <pc:spChg chg="del">
          <ac:chgData name="NAIMI Atef (GRDF)" userId="ac765d12-f99f-4a95-a5af-cab86ae55a07" providerId="ADAL" clId="{EE5B6CAC-D873-4867-BAB6-A6C62407C1A3}" dt="2024-08-19T09:25:07.921" v="1154" actId="478"/>
          <ac:spMkLst>
            <pc:docMk/>
            <pc:sldMk cId="2048166660" sldId="287"/>
            <ac:spMk id="21" creationId="{9D927FB3-F52D-6121-CE8C-CBB07AA8F975}"/>
          </ac:spMkLst>
        </pc:spChg>
        <pc:picChg chg="add del mod">
          <ac:chgData name="NAIMI Atef (GRDF)" userId="ac765d12-f99f-4a95-a5af-cab86ae55a07" providerId="ADAL" clId="{EE5B6CAC-D873-4867-BAB6-A6C62407C1A3}" dt="2024-08-19T09:41:59.035" v="1250" actId="478"/>
          <ac:picMkLst>
            <pc:docMk/>
            <pc:sldMk cId="2048166660" sldId="287"/>
            <ac:picMk id="6" creationId="{2CC7AA7B-BC40-B069-570E-B503ECAEB6B7}"/>
          </ac:picMkLst>
        </pc:picChg>
        <pc:picChg chg="add mod">
          <ac:chgData name="NAIMI Atef (GRDF)" userId="ac765d12-f99f-4a95-a5af-cab86ae55a07" providerId="ADAL" clId="{EE5B6CAC-D873-4867-BAB6-A6C62407C1A3}" dt="2024-08-19T09:42:01.576" v="1251" actId="1076"/>
          <ac:picMkLst>
            <pc:docMk/>
            <pc:sldMk cId="2048166660" sldId="287"/>
            <ac:picMk id="12" creationId="{5533AF28-1A12-B487-0D3C-BE2BBC52333C}"/>
          </ac:picMkLst>
        </pc:picChg>
        <pc:picChg chg="del">
          <ac:chgData name="NAIMI Atef (GRDF)" userId="ac765d12-f99f-4a95-a5af-cab86ae55a07" providerId="ADAL" clId="{EE5B6CAC-D873-4867-BAB6-A6C62407C1A3}" dt="2024-08-19T09:25:07.921" v="1154" actId="478"/>
          <ac:picMkLst>
            <pc:docMk/>
            <pc:sldMk cId="2048166660" sldId="287"/>
            <ac:picMk id="23" creationId="{7FFC4DD5-8CD9-06AD-74AA-03C9FCB390A6}"/>
          </ac:picMkLst>
        </pc:picChg>
        <pc:picChg chg="del">
          <ac:chgData name="NAIMI Atef (GRDF)" userId="ac765d12-f99f-4a95-a5af-cab86ae55a07" providerId="ADAL" clId="{EE5B6CAC-D873-4867-BAB6-A6C62407C1A3}" dt="2024-08-19T09:25:07.921" v="1154" actId="478"/>
          <ac:picMkLst>
            <pc:docMk/>
            <pc:sldMk cId="2048166660" sldId="287"/>
            <ac:picMk id="25" creationId="{A66B2349-5951-08BF-779B-D260EDBB80E6}"/>
          </ac:picMkLst>
        </pc:picChg>
      </pc:sldChg>
      <pc:sldChg chg="modSp add mod">
        <pc:chgData name="NAIMI Atef (GRDF)" userId="ac765d12-f99f-4a95-a5af-cab86ae55a07" providerId="ADAL" clId="{EE5B6CAC-D873-4867-BAB6-A6C62407C1A3}" dt="2024-08-19T12:19:32.807" v="1457" actId="113"/>
        <pc:sldMkLst>
          <pc:docMk/>
          <pc:sldMk cId="3795077085" sldId="288"/>
        </pc:sldMkLst>
        <pc:spChg chg="mod">
          <ac:chgData name="NAIMI Atef (GRDF)" userId="ac765d12-f99f-4a95-a5af-cab86ae55a07" providerId="ADAL" clId="{EE5B6CAC-D873-4867-BAB6-A6C62407C1A3}" dt="2024-08-19T12:19:32.807" v="1457" actId="113"/>
          <ac:spMkLst>
            <pc:docMk/>
            <pc:sldMk cId="3795077085" sldId="288"/>
            <ac:spMk id="13" creationId="{64BDCE49-DC07-C89C-8A16-435D93D679B0}"/>
          </ac:spMkLst>
        </pc:spChg>
      </pc:sldChg>
      <pc:sldChg chg="addSp delSp modSp add mod">
        <pc:chgData name="NAIMI Atef (GRDF)" userId="ac765d12-f99f-4a95-a5af-cab86ae55a07" providerId="ADAL" clId="{EE5B6CAC-D873-4867-BAB6-A6C62407C1A3}" dt="2024-08-19T09:23:43.024" v="1137" actId="1076"/>
        <pc:sldMkLst>
          <pc:docMk/>
          <pc:sldMk cId="1450673457" sldId="289"/>
        </pc:sldMkLst>
        <pc:spChg chg="add mod">
          <ac:chgData name="NAIMI Atef (GRDF)" userId="ac765d12-f99f-4a95-a5af-cab86ae55a07" providerId="ADAL" clId="{EE5B6CAC-D873-4867-BAB6-A6C62407C1A3}" dt="2024-08-19T09:23:43.024" v="1137" actId="1076"/>
          <ac:spMkLst>
            <pc:docMk/>
            <pc:sldMk cId="1450673457" sldId="289"/>
            <ac:spMk id="10" creationId="{289FD814-1B70-2BF9-E805-7A0A173C46E0}"/>
          </ac:spMkLst>
        </pc:spChg>
        <pc:spChg chg="del">
          <ac:chgData name="NAIMI Atef (GRDF)" userId="ac765d12-f99f-4a95-a5af-cab86ae55a07" providerId="ADAL" clId="{EE5B6CAC-D873-4867-BAB6-A6C62407C1A3}" dt="2024-08-19T09:23:38.866" v="1135" actId="478"/>
          <ac:spMkLst>
            <pc:docMk/>
            <pc:sldMk cId="1450673457" sldId="289"/>
            <ac:spMk id="14" creationId="{E2B7370D-F77A-BF33-20AC-46E24A9AEDB2}"/>
          </ac:spMkLst>
        </pc:spChg>
      </pc:sldChg>
      <pc:sldChg chg="addSp delSp modSp add mod">
        <pc:chgData name="NAIMI Atef (GRDF)" userId="ac765d12-f99f-4a95-a5af-cab86ae55a07" providerId="ADAL" clId="{EE5B6CAC-D873-4867-BAB6-A6C62407C1A3}" dt="2024-08-19T12:19:08.623" v="1451" actId="20577"/>
        <pc:sldMkLst>
          <pc:docMk/>
          <pc:sldMk cId="456523601" sldId="290"/>
        </pc:sldMkLst>
        <pc:spChg chg="add mod">
          <ac:chgData name="NAIMI Atef (GRDF)" userId="ac765d12-f99f-4a95-a5af-cab86ae55a07" providerId="ADAL" clId="{EE5B6CAC-D873-4867-BAB6-A6C62407C1A3}" dt="2024-08-19T12:19:08.623" v="1451" actId="20577"/>
          <ac:spMkLst>
            <pc:docMk/>
            <pc:sldMk cId="456523601" sldId="290"/>
            <ac:spMk id="4" creationId="{AAA2ECF7-9B5A-9DAF-576D-3B98DA403DEF}"/>
          </ac:spMkLst>
        </pc:spChg>
        <pc:spChg chg="del mod">
          <ac:chgData name="NAIMI Atef (GRDF)" userId="ac765d12-f99f-4a95-a5af-cab86ae55a07" providerId="ADAL" clId="{EE5B6CAC-D873-4867-BAB6-A6C62407C1A3}" dt="2024-08-19T12:19:00.992" v="1447" actId="478"/>
          <ac:spMkLst>
            <pc:docMk/>
            <pc:sldMk cId="456523601" sldId="290"/>
            <ac:spMk id="5" creationId="{9B539181-5058-0D63-91D5-38EE629ABC71}"/>
          </ac:spMkLst>
        </pc:spChg>
        <pc:spChg chg="add mod">
          <ac:chgData name="NAIMI Atef (GRDF)" userId="ac765d12-f99f-4a95-a5af-cab86ae55a07" providerId="ADAL" clId="{EE5B6CAC-D873-4867-BAB6-A6C62407C1A3}" dt="2024-08-19T12:19:05.906" v="1450" actId="20577"/>
          <ac:spMkLst>
            <pc:docMk/>
            <pc:sldMk cId="456523601" sldId="290"/>
            <ac:spMk id="6" creationId="{3EDDF220-5582-0A6F-304F-45D49D37450A}"/>
          </ac:spMkLst>
        </pc:spChg>
        <pc:spChg chg="del">
          <ac:chgData name="NAIMI Atef (GRDF)" userId="ac765d12-f99f-4a95-a5af-cab86ae55a07" providerId="ADAL" clId="{EE5B6CAC-D873-4867-BAB6-A6C62407C1A3}" dt="2024-08-19T10:05:39.513" v="1419" actId="478"/>
          <ac:spMkLst>
            <pc:docMk/>
            <pc:sldMk cId="456523601" sldId="290"/>
            <ac:spMk id="10" creationId="{D02B62D9-34AC-A206-8752-BC31CCF62690}"/>
          </ac:spMkLst>
        </pc:spChg>
        <pc:spChg chg="del">
          <ac:chgData name="NAIMI Atef (GRDF)" userId="ac765d12-f99f-4a95-a5af-cab86ae55a07" providerId="ADAL" clId="{EE5B6CAC-D873-4867-BAB6-A6C62407C1A3}" dt="2024-08-19T10:05:39.513" v="1419" actId="478"/>
          <ac:spMkLst>
            <pc:docMk/>
            <pc:sldMk cId="456523601" sldId="290"/>
            <ac:spMk id="11" creationId="{20C43A0B-BD6D-2857-2096-7B3874576C12}"/>
          </ac:spMkLst>
        </pc:spChg>
        <pc:spChg chg="del">
          <ac:chgData name="NAIMI Atef (GRDF)" userId="ac765d12-f99f-4a95-a5af-cab86ae55a07" providerId="ADAL" clId="{EE5B6CAC-D873-4867-BAB6-A6C62407C1A3}" dt="2024-08-19T10:05:39.513" v="1419" actId="478"/>
          <ac:spMkLst>
            <pc:docMk/>
            <pc:sldMk cId="456523601" sldId="290"/>
            <ac:spMk id="14" creationId="{4033527F-AA29-582E-B9BB-8771CE93D16C}"/>
          </ac:spMkLst>
        </pc:spChg>
        <pc:spChg chg="del">
          <ac:chgData name="NAIMI Atef (GRDF)" userId="ac765d12-f99f-4a95-a5af-cab86ae55a07" providerId="ADAL" clId="{EE5B6CAC-D873-4867-BAB6-A6C62407C1A3}" dt="2024-08-19T10:05:39.513" v="1419" actId="478"/>
          <ac:spMkLst>
            <pc:docMk/>
            <pc:sldMk cId="456523601" sldId="290"/>
            <ac:spMk id="15" creationId="{CD8D4D66-E26C-9FB9-C657-A814B1623D0A}"/>
          </ac:spMkLst>
        </pc:spChg>
        <pc:spChg chg="del">
          <ac:chgData name="NAIMI Atef (GRDF)" userId="ac765d12-f99f-4a95-a5af-cab86ae55a07" providerId="ADAL" clId="{EE5B6CAC-D873-4867-BAB6-A6C62407C1A3}" dt="2024-08-19T10:05:39.513" v="1419" actId="478"/>
          <ac:spMkLst>
            <pc:docMk/>
            <pc:sldMk cId="456523601" sldId="290"/>
            <ac:spMk id="18" creationId="{99EC90BC-BCA3-7D39-A2FA-6B1EE0B4E23D}"/>
          </ac:spMkLst>
        </pc:spChg>
        <pc:picChg chg="del">
          <ac:chgData name="NAIMI Atef (GRDF)" userId="ac765d12-f99f-4a95-a5af-cab86ae55a07" providerId="ADAL" clId="{EE5B6CAC-D873-4867-BAB6-A6C62407C1A3}" dt="2024-08-19T10:05:39.513" v="1419" actId="478"/>
          <ac:picMkLst>
            <pc:docMk/>
            <pc:sldMk cId="456523601" sldId="290"/>
            <ac:picMk id="3" creationId="{D44A7BEE-DB43-AD44-1CB9-468F10D955A7}"/>
          </ac:picMkLst>
        </pc:picChg>
        <pc:picChg chg="del">
          <ac:chgData name="NAIMI Atef (GRDF)" userId="ac765d12-f99f-4a95-a5af-cab86ae55a07" providerId="ADAL" clId="{EE5B6CAC-D873-4867-BAB6-A6C62407C1A3}" dt="2024-08-19T10:05:39.513" v="1419" actId="478"/>
          <ac:picMkLst>
            <pc:docMk/>
            <pc:sldMk cId="456523601" sldId="290"/>
            <ac:picMk id="7" creationId="{ABBBCDFF-B019-2316-132B-0E707823DE12}"/>
          </ac:picMkLst>
        </pc:picChg>
        <pc:picChg chg="add mod">
          <ac:chgData name="NAIMI Atef (GRDF)" userId="ac765d12-f99f-4a95-a5af-cab86ae55a07" providerId="ADAL" clId="{EE5B6CAC-D873-4867-BAB6-A6C62407C1A3}" dt="2024-08-19T12:19:01.799" v="1448"/>
          <ac:picMkLst>
            <pc:docMk/>
            <pc:sldMk cId="456523601" sldId="290"/>
            <ac:picMk id="8" creationId="{94F2E009-D295-5ECC-EEF9-0F2D86011526}"/>
          </ac:picMkLst>
        </pc:picChg>
        <pc:picChg chg="del">
          <ac:chgData name="NAIMI Atef (GRDF)" userId="ac765d12-f99f-4a95-a5af-cab86ae55a07" providerId="ADAL" clId="{EE5B6CAC-D873-4867-BAB6-A6C62407C1A3}" dt="2024-08-19T10:05:39.513" v="1419" actId="478"/>
          <ac:picMkLst>
            <pc:docMk/>
            <pc:sldMk cId="456523601" sldId="290"/>
            <ac:picMk id="9" creationId="{B3EADC91-10C6-16BE-331B-0BB2AF8267B0}"/>
          </ac:picMkLst>
        </pc:picChg>
        <pc:picChg chg="del">
          <ac:chgData name="NAIMI Atef (GRDF)" userId="ac765d12-f99f-4a95-a5af-cab86ae55a07" providerId="ADAL" clId="{EE5B6CAC-D873-4867-BAB6-A6C62407C1A3}" dt="2024-08-19T10:05:39.513" v="1419" actId="478"/>
          <ac:picMkLst>
            <pc:docMk/>
            <pc:sldMk cId="456523601" sldId="290"/>
            <ac:picMk id="13" creationId="{4F5E08B9-35E1-8225-38CF-D19C5659BD4D}"/>
          </ac:picMkLst>
        </pc:picChg>
        <pc:picChg chg="del">
          <ac:chgData name="NAIMI Atef (GRDF)" userId="ac765d12-f99f-4a95-a5af-cab86ae55a07" providerId="ADAL" clId="{EE5B6CAC-D873-4867-BAB6-A6C62407C1A3}" dt="2024-08-19T10:05:39.513" v="1419" actId="478"/>
          <ac:picMkLst>
            <pc:docMk/>
            <pc:sldMk cId="456523601" sldId="290"/>
            <ac:picMk id="17" creationId="{5E3951F8-9719-FB30-B511-82EB8AEDF8F9}"/>
          </ac:picMkLst>
        </pc:picChg>
      </pc:sldChg>
      <pc:sldChg chg="addSp modSp add ord">
        <pc:chgData name="NAIMI Atef (GRDF)" userId="ac765d12-f99f-4a95-a5af-cab86ae55a07" providerId="ADAL" clId="{EE5B6CAC-D873-4867-BAB6-A6C62407C1A3}" dt="2024-08-23T07:30:47.478" v="1507" actId="14100"/>
        <pc:sldMkLst>
          <pc:docMk/>
          <pc:sldMk cId="126831876" sldId="291"/>
        </pc:sldMkLst>
        <pc:picChg chg="add mod">
          <ac:chgData name="NAIMI Atef (GRDF)" userId="ac765d12-f99f-4a95-a5af-cab86ae55a07" providerId="ADAL" clId="{EE5B6CAC-D873-4867-BAB6-A6C62407C1A3}" dt="2024-08-23T07:30:47.478" v="1507" actId="14100"/>
          <ac:picMkLst>
            <pc:docMk/>
            <pc:sldMk cId="126831876" sldId="291"/>
            <ac:picMk id="1026" creationId="{1AEE7B13-4C7F-AC3B-1E44-0C784AF495AD}"/>
          </ac:picMkLst>
        </pc:picChg>
      </pc:sldChg>
    </pc:docChg>
  </pc:docChgLst>
  <pc:docChgLst>
    <pc:chgData name="NAIMI Atef (GRDF)" userId="ac765d12-f99f-4a95-a5af-cab86ae55a07" providerId="ADAL" clId="{154F8057-EF5E-4354-B8F1-D86219DBD720}"/>
    <pc:docChg chg="modSld">
      <pc:chgData name="NAIMI Atef (GRDF)" userId="ac765d12-f99f-4a95-a5af-cab86ae55a07" providerId="ADAL" clId="{154F8057-EF5E-4354-B8F1-D86219DBD720}" dt="2024-12-03T13:08:07.131" v="4"/>
      <pc:docMkLst>
        <pc:docMk/>
      </pc:docMkLst>
      <pc:sldChg chg="modSp mod">
        <pc:chgData name="NAIMI Atef (GRDF)" userId="ac765d12-f99f-4a95-a5af-cab86ae55a07" providerId="ADAL" clId="{154F8057-EF5E-4354-B8F1-D86219DBD720}" dt="2024-11-25T15:25:06.922" v="3" actId="1035"/>
        <pc:sldMkLst>
          <pc:docMk/>
          <pc:sldMk cId="1947444544" sldId="269"/>
        </pc:sldMkLst>
        <pc:picChg chg="mod">
          <ac:chgData name="NAIMI Atef (GRDF)" userId="ac765d12-f99f-4a95-a5af-cab86ae55a07" providerId="ADAL" clId="{154F8057-EF5E-4354-B8F1-D86219DBD720}" dt="2024-11-25T15:25:06.922" v="3" actId="1035"/>
          <ac:picMkLst>
            <pc:docMk/>
            <pc:sldMk cId="1947444544" sldId="269"/>
            <ac:picMk id="9" creationId="{7110B8DE-3564-E1EF-C205-96155C3F3431}"/>
          </ac:picMkLst>
        </pc:picChg>
      </pc:sldChg>
      <pc:sldChg chg="modSp mod modNotesTx">
        <pc:chgData name="NAIMI Atef (GRDF)" userId="ac765d12-f99f-4a95-a5af-cab86ae55a07" providerId="ADAL" clId="{154F8057-EF5E-4354-B8F1-D86219DBD720}" dt="2024-12-03T13:08:07.131" v="4"/>
        <pc:sldMkLst>
          <pc:docMk/>
          <pc:sldMk cId="1137269878" sldId="283"/>
        </pc:sldMkLst>
        <pc:spChg chg="mod">
          <ac:chgData name="NAIMI Atef (GRDF)" userId="ac765d12-f99f-4a95-a5af-cab86ae55a07" providerId="ADAL" clId="{154F8057-EF5E-4354-B8F1-D86219DBD720}" dt="2024-11-15T09:50:31.034" v="0" actId="20577"/>
          <ac:spMkLst>
            <pc:docMk/>
            <pc:sldMk cId="1137269878" sldId="283"/>
            <ac:spMk id="14" creationId="{07EB2C36-F7A9-E7E1-8D21-96D95E4BACD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C0CD47-EBEA-4908-B240-C84896705371}" type="datetimeFigureOut">
              <a:rPr lang="fr-FR" smtClean="0"/>
              <a:t>03/12/2024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087EFF-302A-4D81-AAC7-7E5B08ABF3F6}" type="slidenum">
              <a:rPr lang="fr-FR" smtClean="0"/>
              <a:t>‹N°›</a:t>
            </a:fld>
            <a:endParaRPr lang="fr-FR"/>
          </a:p>
        </p:txBody>
      </p:sp>
    </p:spTree>
    <p:extLst>
      <p:ext uri="{BB962C8B-B14F-4D97-AF65-F5344CB8AC3E}">
        <p14:creationId xmlns:p14="http://schemas.microsoft.com/office/powerpoint/2010/main" val="1014258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umentation.tricentis.com/neoload/8.1.x/fr/WebHelp/#761.htm#o39062"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hlinkClick r:id="rId3"/>
              </a:rPr>
              <a:t>Documentation </a:t>
            </a:r>
            <a:r>
              <a:rPr lang="fr-FR" dirty="0" err="1">
                <a:hlinkClick r:id="rId3"/>
              </a:rPr>
              <a:t>NeoLoad</a:t>
            </a:r>
            <a:r>
              <a:rPr lang="fr-FR">
                <a:hlinkClick r:id="rId3"/>
              </a:rPr>
              <a:t> 8.1</a:t>
            </a:r>
            <a:endParaRPr lang="fr-FR"/>
          </a:p>
        </p:txBody>
      </p:sp>
      <p:sp>
        <p:nvSpPr>
          <p:cNvPr id="4" name="Espace réservé du numéro de diapositive 3"/>
          <p:cNvSpPr>
            <a:spLocks noGrp="1"/>
          </p:cNvSpPr>
          <p:nvPr>
            <p:ph type="sldNum" sz="quarter" idx="5"/>
          </p:nvPr>
        </p:nvSpPr>
        <p:spPr/>
        <p:txBody>
          <a:bodyPr/>
          <a:lstStyle/>
          <a:p>
            <a:fld id="{4F087EFF-302A-4D81-AAC7-7E5B08ABF3F6}" type="slidenum">
              <a:rPr lang="fr-FR" smtClean="0"/>
              <a:t>11</a:t>
            </a:fld>
            <a:endParaRPr lang="fr-FR"/>
          </a:p>
        </p:txBody>
      </p:sp>
    </p:spTree>
    <p:extLst>
      <p:ext uri="{BB962C8B-B14F-4D97-AF65-F5344CB8AC3E}">
        <p14:creationId xmlns:p14="http://schemas.microsoft.com/office/powerpoint/2010/main" val="2836730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01321-E943-9716-2FA9-53B42DD0471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7BEA2A6-8073-5B0A-DDC0-9061D096D0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DE7E02F-2529-DDCA-FF89-5F5CD3DE39BD}"/>
              </a:ext>
            </a:extLst>
          </p:cNvPr>
          <p:cNvSpPr>
            <a:spLocks noGrp="1"/>
          </p:cNvSpPr>
          <p:nvPr>
            <p:ph type="dt" sz="half" idx="10"/>
          </p:nvPr>
        </p:nvSpPr>
        <p:spPr/>
        <p:txBody>
          <a:bodyPr/>
          <a:lstStyle/>
          <a:p>
            <a:fld id="{B5ACA68A-23DF-40DB-B82B-6B4D79A4562B}" type="datetimeFigureOut">
              <a:rPr lang="fr-FR" smtClean="0"/>
              <a:t>03/12/2024</a:t>
            </a:fld>
            <a:endParaRPr lang="fr-FR"/>
          </a:p>
        </p:txBody>
      </p:sp>
      <p:sp>
        <p:nvSpPr>
          <p:cNvPr id="5" name="Espace réservé du pied de page 4">
            <a:extLst>
              <a:ext uri="{FF2B5EF4-FFF2-40B4-BE49-F238E27FC236}">
                <a16:creationId xmlns:a16="http://schemas.microsoft.com/office/drawing/2014/main" id="{C35C74A4-D6B6-A69A-86FB-CB8EA5E4921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013B7A9-119D-BC6D-FB5B-5B57B1651710}"/>
              </a:ext>
            </a:extLst>
          </p:cNvPr>
          <p:cNvSpPr>
            <a:spLocks noGrp="1"/>
          </p:cNvSpPr>
          <p:nvPr>
            <p:ph type="sldNum" sz="quarter" idx="12"/>
          </p:nvPr>
        </p:nvSpPr>
        <p:spPr/>
        <p:txBody>
          <a:bodyPr/>
          <a:lstStyle/>
          <a:p>
            <a:fld id="{96666275-595B-41C2-A19D-C91639673F4D}" type="slidenum">
              <a:rPr lang="fr-FR" smtClean="0"/>
              <a:t>‹N°›</a:t>
            </a:fld>
            <a:endParaRPr lang="fr-FR"/>
          </a:p>
        </p:txBody>
      </p:sp>
    </p:spTree>
    <p:extLst>
      <p:ext uri="{BB962C8B-B14F-4D97-AF65-F5344CB8AC3E}">
        <p14:creationId xmlns:p14="http://schemas.microsoft.com/office/powerpoint/2010/main" val="3072792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F9FFE7-EDC3-C611-60A5-1CE8A83A849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5BE10E2-7BDE-12F8-901D-BCE060C8E18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189443C-D0DD-5A1C-DCCC-5830A32AF465}"/>
              </a:ext>
            </a:extLst>
          </p:cNvPr>
          <p:cNvSpPr>
            <a:spLocks noGrp="1"/>
          </p:cNvSpPr>
          <p:nvPr>
            <p:ph type="dt" sz="half" idx="10"/>
          </p:nvPr>
        </p:nvSpPr>
        <p:spPr/>
        <p:txBody>
          <a:bodyPr/>
          <a:lstStyle/>
          <a:p>
            <a:fld id="{B5ACA68A-23DF-40DB-B82B-6B4D79A4562B}" type="datetimeFigureOut">
              <a:rPr lang="fr-FR" smtClean="0"/>
              <a:t>03/12/2024</a:t>
            </a:fld>
            <a:endParaRPr lang="fr-FR"/>
          </a:p>
        </p:txBody>
      </p:sp>
      <p:sp>
        <p:nvSpPr>
          <p:cNvPr id="5" name="Espace réservé du pied de page 4">
            <a:extLst>
              <a:ext uri="{FF2B5EF4-FFF2-40B4-BE49-F238E27FC236}">
                <a16:creationId xmlns:a16="http://schemas.microsoft.com/office/drawing/2014/main" id="{9C8FEFE9-E96B-6312-B526-6A4CD1B2DC5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529F1D3-C5CE-8821-695C-A643A9077D90}"/>
              </a:ext>
            </a:extLst>
          </p:cNvPr>
          <p:cNvSpPr>
            <a:spLocks noGrp="1"/>
          </p:cNvSpPr>
          <p:nvPr>
            <p:ph type="sldNum" sz="quarter" idx="12"/>
          </p:nvPr>
        </p:nvSpPr>
        <p:spPr/>
        <p:txBody>
          <a:bodyPr/>
          <a:lstStyle/>
          <a:p>
            <a:fld id="{96666275-595B-41C2-A19D-C91639673F4D}" type="slidenum">
              <a:rPr lang="fr-FR" smtClean="0"/>
              <a:t>‹N°›</a:t>
            </a:fld>
            <a:endParaRPr lang="fr-FR"/>
          </a:p>
        </p:txBody>
      </p:sp>
    </p:spTree>
    <p:extLst>
      <p:ext uri="{BB962C8B-B14F-4D97-AF65-F5344CB8AC3E}">
        <p14:creationId xmlns:p14="http://schemas.microsoft.com/office/powerpoint/2010/main" val="1456892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2DA0C9E-4BE4-F570-214D-29A5C9D3889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97F79DB-DEAD-49B5-77D4-186A88A5A63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2FA622F-ED14-1BBD-D912-35DD743F1BA0}"/>
              </a:ext>
            </a:extLst>
          </p:cNvPr>
          <p:cNvSpPr>
            <a:spLocks noGrp="1"/>
          </p:cNvSpPr>
          <p:nvPr>
            <p:ph type="dt" sz="half" idx="10"/>
          </p:nvPr>
        </p:nvSpPr>
        <p:spPr/>
        <p:txBody>
          <a:bodyPr/>
          <a:lstStyle/>
          <a:p>
            <a:fld id="{B5ACA68A-23DF-40DB-B82B-6B4D79A4562B}" type="datetimeFigureOut">
              <a:rPr lang="fr-FR" smtClean="0"/>
              <a:t>03/12/2024</a:t>
            </a:fld>
            <a:endParaRPr lang="fr-FR"/>
          </a:p>
        </p:txBody>
      </p:sp>
      <p:sp>
        <p:nvSpPr>
          <p:cNvPr id="5" name="Espace réservé du pied de page 4">
            <a:extLst>
              <a:ext uri="{FF2B5EF4-FFF2-40B4-BE49-F238E27FC236}">
                <a16:creationId xmlns:a16="http://schemas.microsoft.com/office/drawing/2014/main" id="{19F37A27-6AEF-2B2C-8AAB-7EF47626213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1499ACB-3647-40DF-A8D0-8CEDCEFC7271}"/>
              </a:ext>
            </a:extLst>
          </p:cNvPr>
          <p:cNvSpPr>
            <a:spLocks noGrp="1"/>
          </p:cNvSpPr>
          <p:nvPr>
            <p:ph type="sldNum" sz="quarter" idx="12"/>
          </p:nvPr>
        </p:nvSpPr>
        <p:spPr/>
        <p:txBody>
          <a:bodyPr/>
          <a:lstStyle/>
          <a:p>
            <a:fld id="{96666275-595B-41C2-A19D-C91639673F4D}" type="slidenum">
              <a:rPr lang="fr-FR" smtClean="0"/>
              <a:t>‹N°›</a:t>
            </a:fld>
            <a:endParaRPr lang="fr-FR"/>
          </a:p>
        </p:txBody>
      </p:sp>
    </p:spTree>
    <p:extLst>
      <p:ext uri="{BB962C8B-B14F-4D97-AF65-F5344CB8AC3E}">
        <p14:creationId xmlns:p14="http://schemas.microsoft.com/office/powerpoint/2010/main" val="1743944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AC9F6E-D86C-B1E6-60E1-71743B2B8A6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D492AB2-4711-A6E0-E992-B7D10434E83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766C2AF-58AB-7F2D-08FD-9DA772B82DBA}"/>
              </a:ext>
            </a:extLst>
          </p:cNvPr>
          <p:cNvSpPr>
            <a:spLocks noGrp="1"/>
          </p:cNvSpPr>
          <p:nvPr>
            <p:ph type="dt" sz="half" idx="10"/>
          </p:nvPr>
        </p:nvSpPr>
        <p:spPr/>
        <p:txBody>
          <a:bodyPr/>
          <a:lstStyle/>
          <a:p>
            <a:fld id="{B5ACA68A-23DF-40DB-B82B-6B4D79A4562B}" type="datetimeFigureOut">
              <a:rPr lang="fr-FR" smtClean="0"/>
              <a:t>03/12/2024</a:t>
            </a:fld>
            <a:endParaRPr lang="fr-FR"/>
          </a:p>
        </p:txBody>
      </p:sp>
      <p:sp>
        <p:nvSpPr>
          <p:cNvPr id="5" name="Espace réservé du pied de page 4">
            <a:extLst>
              <a:ext uri="{FF2B5EF4-FFF2-40B4-BE49-F238E27FC236}">
                <a16:creationId xmlns:a16="http://schemas.microsoft.com/office/drawing/2014/main" id="{DEF2BF07-0C88-5065-588D-705CB2210C0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ABE225B-C05F-6683-8637-112FB8F20CF6}"/>
              </a:ext>
            </a:extLst>
          </p:cNvPr>
          <p:cNvSpPr>
            <a:spLocks noGrp="1"/>
          </p:cNvSpPr>
          <p:nvPr>
            <p:ph type="sldNum" sz="quarter" idx="12"/>
          </p:nvPr>
        </p:nvSpPr>
        <p:spPr/>
        <p:txBody>
          <a:bodyPr/>
          <a:lstStyle/>
          <a:p>
            <a:fld id="{96666275-595B-41C2-A19D-C91639673F4D}" type="slidenum">
              <a:rPr lang="fr-FR" smtClean="0"/>
              <a:t>‹N°›</a:t>
            </a:fld>
            <a:endParaRPr lang="fr-FR"/>
          </a:p>
        </p:txBody>
      </p:sp>
    </p:spTree>
    <p:extLst>
      <p:ext uri="{BB962C8B-B14F-4D97-AF65-F5344CB8AC3E}">
        <p14:creationId xmlns:p14="http://schemas.microsoft.com/office/powerpoint/2010/main" val="1951232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9EDF1-97AD-B370-3538-36C4659202A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3D8D77A-74AA-FDED-9364-7BF85930EF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97F1781-6405-F86C-9FCF-8406F086A732}"/>
              </a:ext>
            </a:extLst>
          </p:cNvPr>
          <p:cNvSpPr>
            <a:spLocks noGrp="1"/>
          </p:cNvSpPr>
          <p:nvPr>
            <p:ph type="dt" sz="half" idx="10"/>
          </p:nvPr>
        </p:nvSpPr>
        <p:spPr/>
        <p:txBody>
          <a:bodyPr/>
          <a:lstStyle/>
          <a:p>
            <a:fld id="{B5ACA68A-23DF-40DB-B82B-6B4D79A4562B}" type="datetimeFigureOut">
              <a:rPr lang="fr-FR" smtClean="0"/>
              <a:t>03/12/2024</a:t>
            </a:fld>
            <a:endParaRPr lang="fr-FR"/>
          </a:p>
        </p:txBody>
      </p:sp>
      <p:sp>
        <p:nvSpPr>
          <p:cNvPr id="5" name="Espace réservé du pied de page 4">
            <a:extLst>
              <a:ext uri="{FF2B5EF4-FFF2-40B4-BE49-F238E27FC236}">
                <a16:creationId xmlns:a16="http://schemas.microsoft.com/office/drawing/2014/main" id="{FC029645-7FB6-E65A-6F7E-C4DF69B1880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C72D1BD-FAA5-C095-AD6D-C5061D808890}"/>
              </a:ext>
            </a:extLst>
          </p:cNvPr>
          <p:cNvSpPr>
            <a:spLocks noGrp="1"/>
          </p:cNvSpPr>
          <p:nvPr>
            <p:ph type="sldNum" sz="quarter" idx="12"/>
          </p:nvPr>
        </p:nvSpPr>
        <p:spPr/>
        <p:txBody>
          <a:bodyPr/>
          <a:lstStyle/>
          <a:p>
            <a:fld id="{96666275-595B-41C2-A19D-C91639673F4D}" type="slidenum">
              <a:rPr lang="fr-FR" smtClean="0"/>
              <a:t>‹N°›</a:t>
            </a:fld>
            <a:endParaRPr lang="fr-FR"/>
          </a:p>
        </p:txBody>
      </p:sp>
    </p:spTree>
    <p:extLst>
      <p:ext uri="{BB962C8B-B14F-4D97-AF65-F5344CB8AC3E}">
        <p14:creationId xmlns:p14="http://schemas.microsoft.com/office/powerpoint/2010/main" val="2778617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EFC387-055B-56B0-251D-384766AFAC0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41424A9-D8A9-3EF8-FC58-3FF6A720CF8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3FBF74DA-619A-A87B-FC28-369FD54CF16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6FA2392-ED23-FCBE-6244-CE95F25949BF}"/>
              </a:ext>
            </a:extLst>
          </p:cNvPr>
          <p:cNvSpPr>
            <a:spLocks noGrp="1"/>
          </p:cNvSpPr>
          <p:nvPr>
            <p:ph type="dt" sz="half" idx="10"/>
          </p:nvPr>
        </p:nvSpPr>
        <p:spPr/>
        <p:txBody>
          <a:bodyPr/>
          <a:lstStyle/>
          <a:p>
            <a:fld id="{B5ACA68A-23DF-40DB-B82B-6B4D79A4562B}" type="datetimeFigureOut">
              <a:rPr lang="fr-FR" smtClean="0"/>
              <a:t>03/12/2024</a:t>
            </a:fld>
            <a:endParaRPr lang="fr-FR"/>
          </a:p>
        </p:txBody>
      </p:sp>
      <p:sp>
        <p:nvSpPr>
          <p:cNvPr id="6" name="Espace réservé du pied de page 5">
            <a:extLst>
              <a:ext uri="{FF2B5EF4-FFF2-40B4-BE49-F238E27FC236}">
                <a16:creationId xmlns:a16="http://schemas.microsoft.com/office/drawing/2014/main" id="{EDDA658F-CDA1-1684-C56C-D94505CC564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9B60443-3EC0-F7F6-656E-C1E6718EA67D}"/>
              </a:ext>
            </a:extLst>
          </p:cNvPr>
          <p:cNvSpPr>
            <a:spLocks noGrp="1"/>
          </p:cNvSpPr>
          <p:nvPr>
            <p:ph type="sldNum" sz="quarter" idx="12"/>
          </p:nvPr>
        </p:nvSpPr>
        <p:spPr/>
        <p:txBody>
          <a:bodyPr/>
          <a:lstStyle/>
          <a:p>
            <a:fld id="{96666275-595B-41C2-A19D-C91639673F4D}" type="slidenum">
              <a:rPr lang="fr-FR" smtClean="0"/>
              <a:t>‹N°›</a:t>
            </a:fld>
            <a:endParaRPr lang="fr-FR"/>
          </a:p>
        </p:txBody>
      </p:sp>
    </p:spTree>
    <p:extLst>
      <p:ext uri="{BB962C8B-B14F-4D97-AF65-F5344CB8AC3E}">
        <p14:creationId xmlns:p14="http://schemas.microsoft.com/office/powerpoint/2010/main" val="989493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0F694D-7BA4-5C5C-5DD9-E53BFAF84CF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5F59224-10B7-F0B0-36FC-18FC18E848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DA49586-F03E-B4FE-7199-24AC32308D4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4BCE8C9-2E62-01F2-2B08-7FE3535D52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0D80128-8966-2C9A-68CC-D04ABB732EA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0453AF5-BB92-0546-CC1E-65AE212EB16B}"/>
              </a:ext>
            </a:extLst>
          </p:cNvPr>
          <p:cNvSpPr>
            <a:spLocks noGrp="1"/>
          </p:cNvSpPr>
          <p:nvPr>
            <p:ph type="dt" sz="half" idx="10"/>
          </p:nvPr>
        </p:nvSpPr>
        <p:spPr/>
        <p:txBody>
          <a:bodyPr/>
          <a:lstStyle/>
          <a:p>
            <a:fld id="{B5ACA68A-23DF-40DB-B82B-6B4D79A4562B}" type="datetimeFigureOut">
              <a:rPr lang="fr-FR" smtClean="0"/>
              <a:t>03/12/2024</a:t>
            </a:fld>
            <a:endParaRPr lang="fr-FR"/>
          </a:p>
        </p:txBody>
      </p:sp>
      <p:sp>
        <p:nvSpPr>
          <p:cNvPr id="8" name="Espace réservé du pied de page 7">
            <a:extLst>
              <a:ext uri="{FF2B5EF4-FFF2-40B4-BE49-F238E27FC236}">
                <a16:creationId xmlns:a16="http://schemas.microsoft.com/office/drawing/2014/main" id="{F4B60D77-47C1-8BEE-3531-38E2EC1165C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06E23F2-B0F6-B67B-072F-F509014AAF6A}"/>
              </a:ext>
            </a:extLst>
          </p:cNvPr>
          <p:cNvSpPr>
            <a:spLocks noGrp="1"/>
          </p:cNvSpPr>
          <p:nvPr>
            <p:ph type="sldNum" sz="quarter" idx="12"/>
          </p:nvPr>
        </p:nvSpPr>
        <p:spPr/>
        <p:txBody>
          <a:bodyPr/>
          <a:lstStyle/>
          <a:p>
            <a:fld id="{96666275-595B-41C2-A19D-C91639673F4D}" type="slidenum">
              <a:rPr lang="fr-FR" smtClean="0"/>
              <a:t>‹N°›</a:t>
            </a:fld>
            <a:endParaRPr lang="fr-FR"/>
          </a:p>
        </p:txBody>
      </p:sp>
    </p:spTree>
    <p:extLst>
      <p:ext uri="{BB962C8B-B14F-4D97-AF65-F5344CB8AC3E}">
        <p14:creationId xmlns:p14="http://schemas.microsoft.com/office/powerpoint/2010/main" val="2084978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78A887-4778-B336-8ED8-FFC0ED16F89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D304F8D-941C-C9DE-9B8A-3AE97240A91A}"/>
              </a:ext>
            </a:extLst>
          </p:cNvPr>
          <p:cNvSpPr>
            <a:spLocks noGrp="1"/>
          </p:cNvSpPr>
          <p:nvPr>
            <p:ph type="dt" sz="half" idx="10"/>
          </p:nvPr>
        </p:nvSpPr>
        <p:spPr/>
        <p:txBody>
          <a:bodyPr/>
          <a:lstStyle/>
          <a:p>
            <a:fld id="{B5ACA68A-23DF-40DB-B82B-6B4D79A4562B}" type="datetimeFigureOut">
              <a:rPr lang="fr-FR" smtClean="0"/>
              <a:t>03/12/2024</a:t>
            </a:fld>
            <a:endParaRPr lang="fr-FR"/>
          </a:p>
        </p:txBody>
      </p:sp>
      <p:sp>
        <p:nvSpPr>
          <p:cNvPr id="4" name="Espace réservé du pied de page 3">
            <a:extLst>
              <a:ext uri="{FF2B5EF4-FFF2-40B4-BE49-F238E27FC236}">
                <a16:creationId xmlns:a16="http://schemas.microsoft.com/office/drawing/2014/main" id="{5CA13FA2-BF61-CB85-B437-BE246372D2F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39EAE1D-2730-678A-C837-4DBE44CBF346}"/>
              </a:ext>
            </a:extLst>
          </p:cNvPr>
          <p:cNvSpPr>
            <a:spLocks noGrp="1"/>
          </p:cNvSpPr>
          <p:nvPr>
            <p:ph type="sldNum" sz="quarter" idx="12"/>
          </p:nvPr>
        </p:nvSpPr>
        <p:spPr/>
        <p:txBody>
          <a:bodyPr/>
          <a:lstStyle/>
          <a:p>
            <a:fld id="{96666275-595B-41C2-A19D-C91639673F4D}" type="slidenum">
              <a:rPr lang="fr-FR" smtClean="0"/>
              <a:t>‹N°›</a:t>
            </a:fld>
            <a:endParaRPr lang="fr-FR"/>
          </a:p>
        </p:txBody>
      </p:sp>
    </p:spTree>
    <p:extLst>
      <p:ext uri="{BB962C8B-B14F-4D97-AF65-F5344CB8AC3E}">
        <p14:creationId xmlns:p14="http://schemas.microsoft.com/office/powerpoint/2010/main" val="2853552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B4A7E4E-5DD2-7DC0-EC23-8FD170E6184F}"/>
              </a:ext>
            </a:extLst>
          </p:cNvPr>
          <p:cNvSpPr>
            <a:spLocks noGrp="1"/>
          </p:cNvSpPr>
          <p:nvPr>
            <p:ph type="dt" sz="half" idx="10"/>
          </p:nvPr>
        </p:nvSpPr>
        <p:spPr/>
        <p:txBody>
          <a:bodyPr/>
          <a:lstStyle/>
          <a:p>
            <a:fld id="{B5ACA68A-23DF-40DB-B82B-6B4D79A4562B}" type="datetimeFigureOut">
              <a:rPr lang="fr-FR" smtClean="0"/>
              <a:t>03/12/2024</a:t>
            </a:fld>
            <a:endParaRPr lang="fr-FR"/>
          </a:p>
        </p:txBody>
      </p:sp>
      <p:sp>
        <p:nvSpPr>
          <p:cNvPr id="3" name="Espace réservé du pied de page 2">
            <a:extLst>
              <a:ext uri="{FF2B5EF4-FFF2-40B4-BE49-F238E27FC236}">
                <a16:creationId xmlns:a16="http://schemas.microsoft.com/office/drawing/2014/main" id="{69BDC86F-CDE6-BF7C-3337-CDC5C941198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7FFFA4F-4196-E184-E86B-0932961B3F50}"/>
              </a:ext>
            </a:extLst>
          </p:cNvPr>
          <p:cNvSpPr>
            <a:spLocks noGrp="1"/>
          </p:cNvSpPr>
          <p:nvPr>
            <p:ph type="sldNum" sz="quarter" idx="12"/>
          </p:nvPr>
        </p:nvSpPr>
        <p:spPr/>
        <p:txBody>
          <a:bodyPr/>
          <a:lstStyle/>
          <a:p>
            <a:fld id="{96666275-595B-41C2-A19D-C91639673F4D}" type="slidenum">
              <a:rPr lang="fr-FR" smtClean="0"/>
              <a:t>‹N°›</a:t>
            </a:fld>
            <a:endParaRPr lang="fr-FR"/>
          </a:p>
        </p:txBody>
      </p:sp>
    </p:spTree>
    <p:extLst>
      <p:ext uri="{BB962C8B-B14F-4D97-AF65-F5344CB8AC3E}">
        <p14:creationId xmlns:p14="http://schemas.microsoft.com/office/powerpoint/2010/main" val="2002249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E6C962-044F-3B43-3D4A-2D79F5D31AD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F7CEC1F-E618-E35E-5814-871DBBF1C5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D45C46B-9912-860C-05E0-01A7771594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9FA23E1-07AA-FB5A-F9F1-6899BB30BED7}"/>
              </a:ext>
            </a:extLst>
          </p:cNvPr>
          <p:cNvSpPr>
            <a:spLocks noGrp="1"/>
          </p:cNvSpPr>
          <p:nvPr>
            <p:ph type="dt" sz="half" idx="10"/>
          </p:nvPr>
        </p:nvSpPr>
        <p:spPr/>
        <p:txBody>
          <a:bodyPr/>
          <a:lstStyle/>
          <a:p>
            <a:fld id="{B5ACA68A-23DF-40DB-B82B-6B4D79A4562B}" type="datetimeFigureOut">
              <a:rPr lang="fr-FR" smtClean="0"/>
              <a:t>03/12/2024</a:t>
            </a:fld>
            <a:endParaRPr lang="fr-FR"/>
          </a:p>
        </p:txBody>
      </p:sp>
      <p:sp>
        <p:nvSpPr>
          <p:cNvPr id="6" name="Espace réservé du pied de page 5">
            <a:extLst>
              <a:ext uri="{FF2B5EF4-FFF2-40B4-BE49-F238E27FC236}">
                <a16:creationId xmlns:a16="http://schemas.microsoft.com/office/drawing/2014/main" id="{2DDE93EE-2B29-DE32-3F74-AB312EC9210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6F86A04-9F75-3AE9-FE7E-50199F16CAA2}"/>
              </a:ext>
            </a:extLst>
          </p:cNvPr>
          <p:cNvSpPr>
            <a:spLocks noGrp="1"/>
          </p:cNvSpPr>
          <p:nvPr>
            <p:ph type="sldNum" sz="quarter" idx="12"/>
          </p:nvPr>
        </p:nvSpPr>
        <p:spPr/>
        <p:txBody>
          <a:bodyPr/>
          <a:lstStyle/>
          <a:p>
            <a:fld id="{96666275-595B-41C2-A19D-C91639673F4D}" type="slidenum">
              <a:rPr lang="fr-FR" smtClean="0"/>
              <a:t>‹N°›</a:t>
            </a:fld>
            <a:endParaRPr lang="fr-FR"/>
          </a:p>
        </p:txBody>
      </p:sp>
    </p:spTree>
    <p:extLst>
      <p:ext uri="{BB962C8B-B14F-4D97-AF65-F5344CB8AC3E}">
        <p14:creationId xmlns:p14="http://schemas.microsoft.com/office/powerpoint/2010/main" val="2244389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610511-37E8-3B2E-D364-1D90C6BB01C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17CC4F9-3A75-66C7-9B19-5441BA10BC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76663AF-1683-A55B-3606-CE7F34A740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18B0A30-C7BD-0D0B-D61A-3C98B5581129}"/>
              </a:ext>
            </a:extLst>
          </p:cNvPr>
          <p:cNvSpPr>
            <a:spLocks noGrp="1"/>
          </p:cNvSpPr>
          <p:nvPr>
            <p:ph type="dt" sz="half" idx="10"/>
          </p:nvPr>
        </p:nvSpPr>
        <p:spPr/>
        <p:txBody>
          <a:bodyPr/>
          <a:lstStyle/>
          <a:p>
            <a:fld id="{B5ACA68A-23DF-40DB-B82B-6B4D79A4562B}" type="datetimeFigureOut">
              <a:rPr lang="fr-FR" smtClean="0"/>
              <a:t>03/12/2024</a:t>
            </a:fld>
            <a:endParaRPr lang="fr-FR"/>
          </a:p>
        </p:txBody>
      </p:sp>
      <p:sp>
        <p:nvSpPr>
          <p:cNvPr id="6" name="Espace réservé du pied de page 5">
            <a:extLst>
              <a:ext uri="{FF2B5EF4-FFF2-40B4-BE49-F238E27FC236}">
                <a16:creationId xmlns:a16="http://schemas.microsoft.com/office/drawing/2014/main" id="{2231C51A-7A34-359A-D15B-5FDCA2244FE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CD0AE99-2741-3F2E-6891-0F5A6550AC5A}"/>
              </a:ext>
            </a:extLst>
          </p:cNvPr>
          <p:cNvSpPr>
            <a:spLocks noGrp="1"/>
          </p:cNvSpPr>
          <p:nvPr>
            <p:ph type="sldNum" sz="quarter" idx="12"/>
          </p:nvPr>
        </p:nvSpPr>
        <p:spPr/>
        <p:txBody>
          <a:bodyPr/>
          <a:lstStyle/>
          <a:p>
            <a:fld id="{96666275-595B-41C2-A19D-C91639673F4D}" type="slidenum">
              <a:rPr lang="fr-FR" smtClean="0"/>
              <a:t>‹N°›</a:t>
            </a:fld>
            <a:endParaRPr lang="fr-FR"/>
          </a:p>
        </p:txBody>
      </p:sp>
    </p:spTree>
    <p:extLst>
      <p:ext uri="{BB962C8B-B14F-4D97-AF65-F5344CB8AC3E}">
        <p14:creationId xmlns:p14="http://schemas.microsoft.com/office/powerpoint/2010/main" val="72199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9144898-98FE-D988-397E-A4B0ECC024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8DB6718-D024-E172-EFE4-447CE16129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CE07DA0-CA18-9E55-DBDB-B04F56CA9F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ACA68A-23DF-40DB-B82B-6B4D79A4562B}" type="datetimeFigureOut">
              <a:rPr lang="fr-FR" smtClean="0"/>
              <a:t>03/12/2024</a:t>
            </a:fld>
            <a:endParaRPr lang="fr-FR"/>
          </a:p>
        </p:txBody>
      </p:sp>
      <p:sp>
        <p:nvSpPr>
          <p:cNvPr id="5" name="Espace réservé du pied de page 4">
            <a:extLst>
              <a:ext uri="{FF2B5EF4-FFF2-40B4-BE49-F238E27FC236}">
                <a16:creationId xmlns:a16="http://schemas.microsoft.com/office/drawing/2014/main" id="{B5BBC340-E977-319A-3B90-81F7BF7CE1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424306C4-E70B-6584-71D4-05F20C3FDC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666275-595B-41C2-A19D-C91639673F4D}" type="slidenum">
              <a:rPr lang="fr-FR" smtClean="0"/>
              <a:t>‹N°›</a:t>
            </a:fld>
            <a:endParaRPr lang="fr-FR"/>
          </a:p>
        </p:txBody>
      </p:sp>
    </p:spTree>
    <p:extLst>
      <p:ext uri="{BB962C8B-B14F-4D97-AF65-F5344CB8AC3E}">
        <p14:creationId xmlns:p14="http://schemas.microsoft.com/office/powerpoint/2010/main" val="1569051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hyperlink" Target="file:///C:\Users\vz6533\OneDrive%20-%20GRDF\Bureau\CKCC_mobile\CKCC_mode%20proxy.mp4"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file:///C:\Users\vz6533\OneDrive%20-%20GRDF\Bureau\CKCC_mobile\CKCC_Mode_Tunnel.mp4"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documentation.tricentis.com/neoload/9.2/en/content/reference_guide/install_the_root_certificate.htm?Highlight=install%20root%20certificate" TargetMode="External"/><Relationship Id="rId2" Type="http://schemas.openxmlformats.org/officeDocument/2006/relationships/hyperlink" Target="https://testsigma.com/blog/mobile-app-performance-testing/" TargetMode="External"/><Relationship Id="rId1" Type="http://schemas.openxmlformats.org/officeDocument/2006/relationships/slideLayout" Target="../slideLayouts/slideLayout1.xml"/><Relationship Id="rId5" Type="http://schemas.openxmlformats.org/officeDocument/2006/relationships/hyperlink" Target="https://documentation.tricentis.com/neoload/2024.1/en/content/user_guides.htm/mobile_testing/record_a_secured_application_in_tunnel_mode.htm" TargetMode="External"/><Relationship Id="rId4" Type="http://schemas.openxmlformats.org/officeDocument/2006/relationships/hyperlink" Target="https://academy.tricentis.com/learn/courses/981/testing-mobile-applications-with-tricentis-neoload/lessons/6756/neoload-android-mobile-device-support-tunnel-mod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https://testsigma.com/regression-testing/automated-regression-testing"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05CC63-E5E0-A16A-5983-B6CEA3CF513B}"/>
              </a:ext>
            </a:extLst>
          </p:cNvPr>
          <p:cNvSpPr>
            <a:spLocks noGrp="1"/>
          </p:cNvSpPr>
          <p:nvPr>
            <p:ph type="ctrTitle"/>
          </p:nvPr>
        </p:nvSpPr>
        <p:spPr>
          <a:xfrm>
            <a:off x="1272989" y="1617404"/>
            <a:ext cx="9144000" cy="2387600"/>
          </a:xfrm>
        </p:spPr>
        <p:txBody>
          <a:bodyPr>
            <a:normAutofit/>
          </a:bodyPr>
          <a:lstStyle/>
          <a:p>
            <a:r>
              <a:rPr lang="fr-FR" sz="7200" b="0" i="0" dirty="0">
                <a:solidFill>
                  <a:srgbClr val="2B2B2B"/>
                </a:solidFill>
                <a:effectLst/>
                <a:latin typeface="Inter"/>
              </a:rPr>
              <a:t>Tests mobiles</a:t>
            </a:r>
            <a:br>
              <a:rPr lang="fr-FR" sz="7200" b="0" i="0" dirty="0">
                <a:solidFill>
                  <a:srgbClr val="2B2B2B"/>
                </a:solidFill>
                <a:effectLst/>
                <a:latin typeface="Inter"/>
              </a:rPr>
            </a:br>
            <a:endParaRPr lang="fr-FR" sz="7200" dirty="0"/>
          </a:p>
        </p:txBody>
      </p:sp>
      <p:sp>
        <p:nvSpPr>
          <p:cNvPr id="3" name="Sous-titre 2">
            <a:extLst>
              <a:ext uri="{FF2B5EF4-FFF2-40B4-BE49-F238E27FC236}">
                <a16:creationId xmlns:a16="http://schemas.microsoft.com/office/drawing/2014/main" id="{E07B7F0C-140C-5A9C-3CA0-4433C69160F3}"/>
              </a:ext>
            </a:extLst>
          </p:cNvPr>
          <p:cNvSpPr>
            <a:spLocks noGrp="1"/>
          </p:cNvSpPr>
          <p:nvPr>
            <p:ph type="subTitle" idx="1"/>
          </p:nvPr>
        </p:nvSpPr>
        <p:spPr>
          <a:xfrm>
            <a:off x="4697505" y="3429000"/>
            <a:ext cx="2052918" cy="423115"/>
          </a:xfrm>
        </p:spPr>
        <p:txBody>
          <a:bodyPr/>
          <a:lstStyle/>
          <a:p>
            <a:r>
              <a:rPr lang="fr-FR" b="1" dirty="0"/>
              <a:t>Android/IOS</a:t>
            </a:r>
          </a:p>
        </p:txBody>
      </p:sp>
    </p:spTree>
    <p:extLst>
      <p:ext uri="{BB962C8B-B14F-4D97-AF65-F5344CB8AC3E}">
        <p14:creationId xmlns:p14="http://schemas.microsoft.com/office/powerpoint/2010/main" val="427752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52874B4D-99E1-457C-C553-5AF2B21B38D8}"/>
              </a:ext>
            </a:extLst>
          </p:cNvPr>
          <p:cNvSpPr txBox="1"/>
          <p:nvPr/>
        </p:nvSpPr>
        <p:spPr>
          <a:xfrm>
            <a:off x="1447800" y="409602"/>
            <a:ext cx="6096000" cy="369332"/>
          </a:xfrm>
          <a:prstGeom prst="rect">
            <a:avLst/>
          </a:prstGeom>
          <a:noFill/>
        </p:spPr>
        <p:txBody>
          <a:bodyPr wrap="square">
            <a:spAutoFit/>
          </a:bodyPr>
          <a:lstStyle/>
          <a:p>
            <a:r>
              <a:rPr lang="fr-FR" dirty="0"/>
              <a:t>Configurer le Proxy </a:t>
            </a:r>
          </a:p>
        </p:txBody>
      </p:sp>
      <p:sp>
        <p:nvSpPr>
          <p:cNvPr id="9" name="ZoneTexte 8">
            <a:extLst>
              <a:ext uri="{FF2B5EF4-FFF2-40B4-BE49-F238E27FC236}">
                <a16:creationId xmlns:a16="http://schemas.microsoft.com/office/drawing/2014/main" id="{75D33C59-4553-2B47-D79C-A83804647621}"/>
              </a:ext>
            </a:extLst>
          </p:cNvPr>
          <p:cNvSpPr txBox="1"/>
          <p:nvPr/>
        </p:nvSpPr>
        <p:spPr>
          <a:xfrm>
            <a:off x="211665" y="1204822"/>
            <a:ext cx="7806267" cy="1669496"/>
          </a:xfrm>
          <a:prstGeom prst="rect">
            <a:avLst/>
          </a:prstGeom>
          <a:noFill/>
        </p:spPr>
        <p:txBody>
          <a:bodyPr wrap="square">
            <a:spAutoFit/>
          </a:bodyPr>
          <a:lstStyle/>
          <a:p>
            <a:pPr algn="just">
              <a:lnSpc>
                <a:spcPct val="150000"/>
              </a:lnSpc>
            </a:pPr>
            <a:r>
              <a:rPr lang="fr-FR" sz="1400" dirty="0">
                <a:latin typeface="Times New Roman" panose="02020603050405020304" pitchFamily="18" charset="0"/>
                <a:cs typeface="Times New Roman" panose="02020603050405020304" pitchFamily="18" charset="0"/>
              </a:rPr>
              <a:t>1. Ouvrez PowerShell ou une invite de commande.</a:t>
            </a:r>
          </a:p>
          <a:p>
            <a:pPr algn="just">
              <a:lnSpc>
                <a:spcPct val="150000"/>
              </a:lnSpc>
            </a:pPr>
            <a:r>
              <a:rPr lang="fr-FR" sz="1400" dirty="0">
                <a:latin typeface="Times New Roman" panose="02020603050405020304" pitchFamily="18" charset="0"/>
                <a:cs typeface="Times New Roman" panose="02020603050405020304" pitchFamily="18" charset="0"/>
              </a:rPr>
              <a:t>2. Tapez la commande `ipconfig /all`.</a:t>
            </a:r>
          </a:p>
          <a:p>
            <a:pPr algn="just">
              <a:lnSpc>
                <a:spcPct val="150000"/>
              </a:lnSpc>
            </a:pPr>
            <a:r>
              <a:rPr lang="fr-FR" sz="1400" dirty="0">
                <a:latin typeface="Times New Roman" panose="02020603050405020304" pitchFamily="18" charset="0"/>
                <a:cs typeface="Times New Roman" panose="02020603050405020304" pitchFamily="18" charset="0"/>
              </a:rPr>
              <a:t>3. Notez l'adresse IP de votre PC.</a:t>
            </a:r>
          </a:p>
          <a:p>
            <a:pPr algn="just">
              <a:lnSpc>
                <a:spcPct val="150000"/>
              </a:lnSpc>
            </a:pPr>
            <a:r>
              <a:rPr lang="fr-FR" sz="1400" dirty="0">
                <a:latin typeface="Times New Roman" panose="02020603050405020304" pitchFamily="18" charset="0"/>
                <a:cs typeface="Times New Roman" panose="02020603050405020304" pitchFamily="18" charset="0"/>
              </a:rPr>
              <a:t>4. Sur votre téléphone, accédez aux paramètres du proxy.</a:t>
            </a:r>
          </a:p>
          <a:p>
            <a:pPr algn="just">
              <a:lnSpc>
                <a:spcPct val="150000"/>
              </a:lnSpc>
            </a:pPr>
            <a:r>
              <a:rPr lang="fr-FR" sz="1400" dirty="0">
                <a:latin typeface="Times New Roman" panose="02020603050405020304" pitchFamily="18" charset="0"/>
                <a:cs typeface="Times New Roman" panose="02020603050405020304" pitchFamily="18" charset="0"/>
              </a:rPr>
              <a:t>5. Saisissez l'adresse IP de votre PC et indiquez le port par défaut de </a:t>
            </a:r>
            <a:r>
              <a:rPr lang="fr-FR" sz="1400" dirty="0" err="1">
                <a:latin typeface="Times New Roman" panose="02020603050405020304" pitchFamily="18" charset="0"/>
                <a:cs typeface="Times New Roman" panose="02020603050405020304" pitchFamily="18" charset="0"/>
              </a:rPr>
              <a:t>NeoLoad</a:t>
            </a:r>
            <a:r>
              <a:rPr lang="fr-FR" sz="1400" dirty="0">
                <a:latin typeface="Times New Roman" panose="02020603050405020304" pitchFamily="18" charset="0"/>
                <a:cs typeface="Times New Roman" panose="02020603050405020304" pitchFamily="18" charset="0"/>
              </a:rPr>
              <a:t>, qui est 8090.</a:t>
            </a:r>
          </a:p>
        </p:txBody>
      </p:sp>
      <p:sp>
        <p:nvSpPr>
          <p:cNvPr id="18" name="Flèche : droite 17">
            <a:extLst>
              <a:ext uri="{FF2B5EF4-FFF2-40B4-BE49-F238E27FC236}">
                <a16:creationId xmlns:a16="http://schemas.microsoft.com/office/drawing/2014/main" id="{E7F88A21-01B2-0EC3-FFA5-E0B99FE345E5}"/>
              </a:ext>
            </a:extLst>
          </p:cNvPr>
          <p:cNvSpPr/>
          <p:nvPr/>
        </p:nvSpPr>
        <p:spPr>
          <a:xfrm>
            <a:off x="6420858" y="3918591"/>
            <a:ext cx="2401455" cy="3693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9" name="Image 18">
            <a:extLst>
              <a:ext uri="{FF2B5EF4-FFF2-40B4-BE49-F238E27FC236}">
                <a16:creationId xmlns:a16="http://schemas.microsoft.com/office/drawing/2014/main" id="{6E13A40B-E63C-67C8-B1A0-5350B8C0E6D2}"/>
              </a:ext>
            </a:extLst>
          </p:cNvPr>
          <p:cNvPicPr>
            <a:picLocks noChangeAspect="1"/>
          </p:cNvPicPr>
          <p:nvPr/>
        </p:nvPicPr>
        <p:blipFill rotWithShape="1">
          <a:blip r:embed="rId2"/>
          <a:srcRect l="21562" t="57798" r="7238" b="4199"/>
          <a:stretch/>
        </p:blipFill>
        <p:spPr>
          <a:xfrm>
            <a:off x="668769" y="301664"/>
            <a:ext cx="635965" cy="585207"/>
          </a:xfrm>
          <a:prstGeom prst="rect">
            <a:avLst/>
          </a:prstGeom>
        </p:spPr>
      </p:pic>
      <p:sp>
        <p:nvSpPr>
          <p:cNvPr id="21" name="ZoneTexte 20">
            <a:extLst>
              <a:ext uri="{FF2B5EF4-FFF2-40B4-BE49-F238E27FC236}">
                <a16:creationId xmlns:a16="http://schemas.microsoft.com/office/drawing/2014/main" id="{9D927FB3-F52D-6121-CE8C-CBB07AA8F975}"/>
              </a:ext>
            </a:extLst>
          </p:cNvPr>
          <p:cNvSpPr txBox="1"/>
          <p:nvPr/>
        </p:nvSpPr>
        <p:spPr>
          <a:xfrm>
            <a:off x="324858" y="5969000"/>
            <a:ext cx="6096000" cy="307777"/>
          </a:xfrm>
          <a:prstGeom prst="rect">
            <a:avLst/>
          </a:prstGeom>
          <a:noFill/>
        </p:spPr>
        <p:txBody>
          <a:bodyPr wrap="square">
            <a:spAutoFit/>
          </a:bodyPr>
          <a:lstStyle/>
          <a:p>
            <a:pPr algn="l"/>
            <a:r>
              <a:rPr lang="fr-FR" sz="1400" b="0" i="0" dirty="0">
                <a:solidFill>
                  <a:srgbClr val="2B2B2B"/>
                </a:solidFill>
                <a:effectLst/>
                <a:latin typeface="Times New Roman" panose="02020603050405020304" pitchFamily="18" charset="0"/>
                <a:cs typeface="Times New Roman" panose="02020603050405020304" pitchFamily="18" charset="0"/>
              </a:rPr>
              <a:t>6. Redémarrez l’appareil Android.</a:t>
            </a:r>
          </a:p>
        </p:txBody>
      </p:sp>
      <p:pic>
        <p:nvPicPr>
          <p:cNvPr id="23" name="Image 22">
            <a:extLst>
              <a:ext uri="{FF2B5EF4-FFF2-40B4-BE49-F238E27FC236}">
                <a16:creationId xmlns:a16="http://schemas.microsoft.com/office/drawing/2014/main" id="{7FFC4DD5-8CD9-06AD-74AA-03C9FCB390A6}"/>
              </a:ext>
            </a:extLst>
          </p:cNvPr>
          <p:cNvPicPr>
            <a:picLocks noChangeAspect="1"/>
          </p:cNvPicPr>
          <p:nvPr/>
        </p:nvPicPr>
        <p:blipFill>
          <a:blip r:embed="rId3"/>
          <a:stretch>
            <a:fillRect/>
          </a:stretch>
        </p:blipFill>
        <p:spPr>
          <a:xfrm>
            <a:off x="171146" y="3213552"/>
            <a:ext cx="5924854" cy="2368672"/>
          </a:xfrm>
          <a:prstGeom prst="rect">
            <a:avLst/>
          </a:prstGeom>
        </p:spPr>
      </p:pic>
      <p:pic>
        <p:nvPicPr>
          <p:cNvPr id="25" name="Image 24">
            <a:extLst>
              <a:ext uri="{FF2B5EF4-FFF2-40B4-BE49-F238E27FC236}">
                <a16:creationId xmlns:a16="http://schemas.microsoft.com/office/drawing/2014/main" id="{A66B2349-5951-08BF-779B-D260EDBB80E6}"/>
              </a:ext>
            </a:extLst>
          </p:cNvPr>
          <p:cNvPicPr>
            <a:picLocks noChangeAspect="1"/>
          </p:cNvPicPr>
          <p:nvPr/>
        </p:nvPicPr>
        <p:blipFill>
          <a:blip r:embed="rId4"/>
          <a:stretch>
            <a:fillRect/>
          </a:stretch>
        </p:blipFill>
        <p:spPr>
          <a:xfrm>
            <a:off x="8964022" y="1204822"/>
            <a:ext cx="2375022" cy="5410478"/>
          </a:xfrm>
          <a:prstGeom prst="rect">
            <a:avLst/>
          </a:prstGeom>
        </p:spPr>
      </p:pic>
    </p:spTree>
    <p:extLst>
      <p:ext uri="{BB962C8B-B14F-4D97-AF65-F5344CB8AC3E}">
        <p14:creationId xmlns:p14="http://schemas.microsoft.com/office/powerpoint/2010/main" val="275455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4A10B144-25ED-D5AE-9F77-5CF859D5F86A}"/>
              </a:ext>
            </a:extLst>
          </p:cNvPr>
          <p:cNvPicPr>
            <a:picLocks noChangeAspect="1"/>
          </p:cNvPicPr>
          <p:nvPr/>
        </p:nvPicPr>
        <p:blipFill rotWithShape="1">
          <a:blip r:embed="rId3"/>
          <a:srcRect l="18976" t="6511" r="9153" b="55399"/>
          <a:stretch/>
        </p:blipFill>
        <p:spPr>
          <a:xfrm>
            <a:off x="580254" y="109811"/>
            <a:ext cx="635964" cy="581061"/>
          </a:xfrm>
          <a:prstGeom prst="rect">
            <a:avLst/>
          </a:prstGeom>
        </p:spPr>
      </p:pic>
      <p:sp>
        <p:nvSpPr>
          <p:cNvPr id="13" name="ZoneTexte 12">
            <a:extLst>
              <a:ext uri="{FF2B5EF4-FFF2-40B4-BE49-F238E27FC236}">
                <a16:creationId xmlns:a16="http://schemas.microsoft.com/office/drawing/2014/main" id="{64BDCE49-DC07-C89C-8A16-435D93D679B0}"/>
              </a:ext>
            </a:extLst>
          </p:cNvPr>
          <p:cNvSpPr txBox="1"/>
          <p:nvPr/>
        </p:nvSpPr>
        <p:spPr>
          <a:xfrm>
            <a:off x="1283944" y="206399"/>
            <a:ext cx="6096000" cy="369332"/>
          </a:xfrm>
          <a:prstGeom prst="rect">
            <a:avLst/>
          </a:prstGeom>
          <a:noFill/>
        </p:spPr>
        <p:txBody>
          <a:bodyPr wrap="square">
            <a:spAutoFit/>
          </a:bodyPr>
          <a:lstStyle/>
          <a:p>
            <a:r>
              <a:rPr lang="fr-FR" dirty="0">
                <a:latin typeface="Times New Roman" panose="02020603050405020304" pitchFamily="18" charset="0"/>
                <a:cs typeface="Times New Roman" panose="02020603050405020304" pitchFamily="18" charset="0"/>
              </a:rPr>
              <a:t>Une modification de l'APK</a:t>
            </a:r>
          </a:p>
        </p:txBody>
      </p:sp>
      <p:sp>
        <p:nvSpPr>
          <p:cNvPr id="14" name="ZoneTexte 13">
            <a:extLst>
              <a:ext uri="{FF2B5EF4-FFF2-40B4-BE49-F238E27FC236}">
                <a16:creationId xmlns:a16="http://schemas.microsoft.com/office/drawing/2014/main" id="{07EB2C36-F7A9-E7E1-8D21-96D95E4BACD1}"/>
              </a:ext>
            </a:extLst>
          </p:cNvPr>
          <p:cNvSpPr txBox="1"/>
          <p:nvPr/>
        </p:nvSpPr>
        <p:spPr>
          <a:xfrm>
            <a:off x="84665" y="595679"/>
            <a:ext cx="11311466" cy="1023165"/>
          </a:xfrm>
          <a:prstGeom prst="rect">
            <a:avLst/>
          </a:prstGeom>
          <a:noFill/>
        </p:spPr>
        <p:txBody>
          <a:bodyPr wrap="square">
            <a:spAutoFit/>
          </a:bodyPr>
          <a:lstStyle/>
          <a:p>
            <a:pPr>
              <a:lnSpc>
                <a:spcPct val="150000"/>
              </a:lnSpc>
            </a:pPr>
            <a:r>
              <a:rPr lang="fr-FR" sz="1400" dirty="0">
                <a:latin typeface="Times New Roman" panose="02020603050405020304" pitchFamily="18" charset="0"/>
                <a:cs typeface="Times New Roman" panose="02020603050405020304" pitchFamily="18" charset="0"/>
              </a:rPr>
              <a:t>Depuis </a:t>
            </a:r>
            <a:r>
              <a:rPr lang="fr-FR" sz="1400" b="1" dirty="0">
                <a:solidFill>
                  <a:srgbClr val="FF0000"/>
                </a:solidFill>
                <a:latin typeface="Times New Roman" panose="02020603050405020304" pitchFamily="18" charset="0"/>
                <a:cs typeface="Times New Roman" panose="02020603050405020304" pitchFamily="18" charset="0"/>
              </a:rPr>
              <a:t>Android 7.0</a:t>
            </a:r>
            <a:r>
              <a:rPr lang="fr-FR" sz="1400" dirty="0">
                <a:latin typeface="Times New Roman" panose="02020603050405020304" pitchFamily="18" charset="0"/>
                <a:cs typeface="Times New Roman" panose="02020603050405020304" pitchFamily="18" charset="0"/>
              </a:rPr>
              <a:t>, l’enregistrement des applications natives sécurisées </a:t>
            </a:r>
            <a:r>
              <a:rPr lang="fr-FR" sz="1400" b="1" dirty="0">
                <a:solidFill>
                  <a:srgbClr val="FF0000"/>
                </a:solidFill>
                <a:latin typeface="Times New Roman" panose="02020603050405020304" pitchFamily="18" charset="0"/>
                <a:cs typeface="Times New Roman" panose="02020603050405020304" pitchFamily="18" charset="0"/>
              </a:rPr>
              <a:t>nécessite une modification de l’APK </a:t>
            </a:r>
            <a:r>
              <a:rPr lang="fr-FR" sz="1400" dirty="0">
                <a:latin typeface="Times New Roman" panose="02020603050405020304" pitchFamily="18" charset="0"/>
                <a:cs typeface="Times New Roman" panose="02020603050405020304" pitchFamily="18" charset="0"/>
              </a:rPr>
              <a:t>(Application Android elle-même, requise par Android 7 Nougat New Security Layer : . Pour Android 7.0 et supérieur, la procédure ci-dessous doit être appliquée.</a:t>
            </a:r>
            <a:br>
              <a:rPr lang="fr-FR" sz="1400" dirty="0">
                <a:latin typeface="Times New Roman" panose="02020603050405020304" pitchFamily="18" charset="0"/>
                <a:cs typeface="Times New Roman" panose="02020603050405020304" pitchFamily="18" charset="0"/>
              </a:rPr>
            </a:br>
            <a:r>
              <a:rPr lang="fr-FR" sz="1400" dirty="0">
                <a:latin typeface="Times New Roman" panose="02020603050405020304" pitchFamily="18" charset="0"/>
                <a:cs typeface="Times New Roman" panose="02020603050405020304" pitchFamily="18" charset="0"/>
              </a:rPr>
              <a:t>https://android-developers.googleblog.com/2016/07/changes-to-trusted-certificate.html</a:t>
            </a:r>
          </a:p>
        </p:txBody>
      </p:sp>
      <p:sp>
        <p:nvSpPr>
          <p:cNvPr id="16" name="ZoneTexte 15">
            <a:extLst>
              <a:ext uri="{FF2B5EF4-FFF2-40B4-BE49-F238E27FC236}">
                <a16:creationId xmlns:a16="http://schemas.microsoft.com/office/drawing/2014/main" id="{52517CAD-87F5-531F-A3DD-AA0CDAB5C1F7}"/>
              </a:ext>
            </a:extLst>
          </p:cNvPr>
          <p:cNvSpPr txBox="1"/>
          <p:nvPr/>
        </p:nvSpPr>
        <p:spPr>
          <a:xfrm>
            <a:off x="84665" y="1791573"/>
            <a:ext cx="11142135" cy="307777"/>
          </a:xfrm>
          <a:prstGeom prst="rect">
            <a:avLst/>
          </a:prstGeom>
          <a:noFill/>
        </p:spPr>
        <p:txBody>
          <a:bodyPr wrap="square">
            <a:spAutoFit/>
          </a:bodyPr>
          <a:lstStyle/>
          <a:p>
            <a:r>
              <a:rPr lang="fr-FR" sz="1400" b="1" dirty="0">
                <a:solidFill>
                  <a:srgbClr val="2B2B2B"/>
                </a:solidFill>
                <a:latin typeface="Times New Roman" panose="02020603050405020304" pitchFamily="18" charset="0"/>
                <a:cs typeface="Times New Roman" panose="02020603050405020304" pitchFamily="18" charset="0"/>
              </a:rPr>
              <a:t>1. </a:t>
            </a:r>
            <a:r>
              <a:rPr lang="fr-FR" sz="1400" b="0" i="0" dirty="0">
                <a:solidFill>
                  <a:srgbClr val="2B2B2B"/>
                </a:solidFill>
                <a:effectLst/>
                <a:latin typeface="Times New Roman" panose="02020603050405020304" pitchFamily="18" charset="0"/>
                <a:cs typeface="Times New Roman" panose="02020603050405020304" pitchFamily="18" charset="0"/>
              </a:rPr>
              <a:t> Mettez à jour la section « AndroidManifest.xml » de votre demande avec « networkSecurityConfig.xml » :</a:t>
            </a:r>
            <a:endParaRPr lang="fr-FR" sz="1400" dirty="0">
              <a:latin typeface="Times New Roman" panose="02020603050405020304" pitchFamily="18" charset="0"/>
              <a:cs typeface="Times New Roman" panose="02020603050405020304" pitchFamily="18" charset="0"/>
            </a:endParaRPr>
          </a:p>
        </p:txBody>
      </p:sp>
      <p:pic>
        <p:nvPicPr>
          <p:cNvPr id="18" name="Image 17">
            <a:extLst>
              <a:ext uri="{FF2B5EF4-FFF2-40B4-BE49-F238E27FC236}">
                <a16:creationId xmlns:a16="http://schemas.microsoft.com/office/drawing/2014/main" id="{A2B5F1BB-DFBC-BC03-4DB5-F94D317F84CD}"/>
              </a:ext>
            </a:extLst>
          </p:cNvPr>
          <p:cNvPicPr>
            <a:picLocks noChangeAspect="1"/>
          </p:cNvPicPr>
          <p:nvPr/>
        </p:nvPicPr>
        <p:blipFill>
          <a:blip r:embed="rId4"/>
          <a:stretch>
            <a:fillRect/>
          </a:stretch>
        </p:blipFill>
        <p:spPr>
          <a:xfrm>
            <a:off x="1055994" y="2057269"/>
            <a:ext cx="8636444" cy="1054154"/>
          </a:xfrm>
          <a:prstGeom prst="rect">
            <a:avLst/>
          </a:prstGeom>
        </p:spPr>
      </p:pic>
      <p:sp>
        <p:nvSpPr>
          <p:cNvPr id="20" name="ZoneTexte 19">
            <a:extLst>
              <a:ext uri="{FF2B5EF4-FFF2-40B4-BE49-F238E27FC236}">
                <a16:creationId xmlns:a16="http://schemas.microsoft.com/office/drawing/2014/main" id="{90EDF8A2-1A53-85E8-8C5D-9910F86C8B0D}"/>
              </a:ext>
            </a:extLst>
          </p:cNvPr>
          <p:cNvSpPr txBox="1"/>
          <p:nvPr/>
        </p:nvSpPr>
        <p:spPr>
          <a:xfrm>
            <a:off x="580254" y="3129690"/>
            <a:ext cx="9304866" cy="307777"/>
          </a:xfrm>
          <a:prstGeom prst="rect">
            <a:avLst/>
          </a:prstGeom>
          <a:noFill/>
        </p:spPr>
        <p:txBody>
          <a:bodyPr wrap="square">
            <a:spAutoFit/>
          </a:bodyPr>
          <a:lstStyle/>
          <a:p>
            <a:r>
              <a:rPr lang="fr-FR" sz="1400" b="0" i="0" dirty="0">
                <a:solidFill>
                  <a:srgbClr val="2B2B2B"/>
                </a:solidFill>
                <a:effectLst/>
                <a:latin typeface="Times New Roman" panose="02020603050405020304" pitchFamily="18" charset="0"/>
                <a:cs typeface="Times New Roman" panose="02020603050405020304" pitchFamily="18" charset="0"/>
              </a:rPr>
              <a:t>Ajoutez le fichier « </a:t>
            </a:r>
            <a:r>
              <a:rPr lang="fr-FR" sz="1400" b="0" i="0" dirty="0" err="1">
                <a:solidFill>
                  <a:srgbClr val="2B2B2B"/>
                </a:solidFill>
                <a:effectLst/>
                <a:latin typeface="Times New Roman" panose="02020603050405020304" pitchFamily="18" charset="0"/>
                <a:cs typeface="Times New Roman" panose="02020603050405020304" pitchFamily="18" charset="0"/>
              </a:rPr>
              <a:t>res</a:t>
            </a:r>
            <a:r>
              <a:rPr lang="fr-FR" sz="1400" b="0" i="0" dirty="0">
                <a:solidFill>
                  <a:srgbClr val="2B2B2B"/>
                </a:solidFill>
                <a:effectLst/>
                <a:latin typeface="Times New Roman" panose="02020603050405020304" pitchFamily="18" charset="0"/>
                <a:cs typeface="Times New Roman" panose="02020603050405020304" pitchFamily="18" charset="0"/>
              </a:rPr>
              <a:t>/xml/network_security_config.xml » dans l’APK de l’application Android avec le contenu suivant :</a:t>
            </a:r>
            <a:endParaRPr lang="fr-FR" sz="1400" dirty="0">
              <a:latin typeface="Times New Roman" panose="02020603050405020304" pitchFamily="18" charset="0"/>
              <a:cs typeface="Times New Roman" panose="02020603050405020304" pitchFamily="18" charset="0"/>
            </a:endParaRPr>
          </a:p>
        </p:txBody>
      </p:sp>
      <p:pic>
        <p:nvPicPr>
          <p:cNvPr id="22" name="Image 21">
            <a:extLst>
              <a:ext uri="{FF2B5EF4-FFF2-40B4-BE49-F238E27FC236}">
                <a16:creationId xmlns:a16="http://schemas.microsoft.com/office/drawing/2014/main" id="{D184F626-E8DF-B01F-03D2-77B9DFF8CB5E}"/>
              </a:ext>
            </a:extLst>
          </p:cNvPr>
          <p:cNvPicPr>
            <a:picLocks noChangeAspect="1"/>
          </p:cNvPicPr>
          <p:nvPr/>
        </p:nvPicPr>
        <p:blipFill>
          <a:blip r:embed="rId5"/>
          <a:stretch>
            <a:fillRect/>
          </a:stretch>
        </p:blipFill>
        <p:spPr>
          <a:xfrm>
            <a:off x="1036943" y="3429000"/>
            <a:ext cx="8655495" cy="1835244"/>
          </a:xfrm>
          <a:prstGeom prst="rect">
            <a:avLst/>
          </a:prstGeom>
        </p:spPr>
      </p:pic>
      <p:sp>
        <p:nvSpPr>
          <p:cNvPr id="24" name="ZoneTexte 23">
            <a:extLst>
              <a:ext uri="{FF2B5EF4-FFF2-40B4-BE49-F238E27FC236}">
                <a16:creationId xmlns:a16="http://schemas.microsoft.com/office/drawing/2014/main" id="{F4B7C58E-43A3-A74B-C615-A6EA42E0C1C8}"/>
              </a:ext>
            </a:extLst>
          </p:cNvPr>
          <p:cNvSpPr txBox="1"/>
          <p:nvPr/>
        </p:nvSpPr>
        <p:spPr>
          <a:xfrm>
            <a:off x="145986" y="5442044"/>
            <a:ext cx="9546452" cy="1023165"/>
          </a:xfrm>
          <a:prstGeom prst="rect">
            <a:avLst/>
          </a:prstGeom>
          <a:noFill/>
        </p:spPr>
        <p:txBody>
          <a:bodyPr wrap="square">
            <a:spAutoFit/>
          </a:bodyPr>
          <a:lstStyle/>
          <a:p>
            <a:pPr algn="l">
              <a:lnSpc>
                <a:spcPct val="150000"/>
              </a:lnSpc>
              <a:buFont typeface="+mj-lt"/>
              <a:buAutoNum type="arabicPeriod" startAt="2"/>
            </a:pPr>
            <a:r>
              <a:rPr lang="fr-FR" sz="1400" b="1" i="0" dirty="0">
                <a:solidFill>
                  <a:srgbClr val="2B2B2B"/>
                </a:solidFill>
                <a:effectLst/>
                <a:latin typeface="Times New Roman" panose="02020603050405020304" pitchFamily="18" charset="0"/>
                <a:cs typeface="Times New Roman" panose="02020603050405020304" pitchFamily="18" charset="0"/>
              </a:rPr>
              <a:t> </a:t>
            </a:r>
            <a:r>
              <a:rPr lang="fr-FR" sz="1400" b="0" i="0" dirty="0">
                <a:solidFill>
                  <a:srgbClr val="2B2B2B"/>
                </a:solidFill>
                <a:effectLst/>
                <a:latin typeface="Times New Roman" panose="02020603050405020304" pitchFamily="18" charset="0"/>
                <a:cs typeface="Times New Roman" panose="02020603050405020304" pitchFamily="18" charset="0"/>
              </a:rPr>
              <a:t>Régénérez et signez l’APK.</a:t>
            </a:r>
          </a:p>
          <a:p>
            <a:pPr algn="l">
              <a:lnSpc>
                <a:spcPct val="150000"/>
              </a:lnSpc>
              <a:buFont typeface="+mj-lt"/>
              <a:buAutoNum type="arabicPeriod" startAt="2"/>
            </a:pPr>
            <a:r>
              <a:rPr lang="fr-FR" sz="1400" b="0" i="0" dirty="0">
                <a:solidFill>
                  <a:srgbClr val="2B2B2B"/>
                </a:solidFill>
                <a:effectLst/>
                <a:latin typeface="Times New Roman" panose="02020603050405020304" pitchFamily="18" charset="0"/>
                <a:cs typeface="Times New Roman" panose="02020603050405020304" pitchFamily="18" charset="0"/>
              </a:rPr>
              <a:t> Installez cet APK.</a:t>
            </a:r>
          </a:p>
          <a:p>
            <a:pPr algn="l">
              <a:lnSpc>
                <a:spcPct val="150000"/>
              </a:lnSpc>
              <a:buFont typeface="+mj-lt"/>
              <a:buAutoNum type="arabicPeriod" startAt="4"/>
            </a:pPr>
            <a:r>
              <a:rPr lang="fr-FR" sz="1400" b="0" i="0" dirty="0">
                <a:solidFill>
                  <a:srgbClr val="2B2B2B"/>
                </a:solidFill>
                <a:effectLst/>
                <a:latin typeface="Times New Roman" panose="02020603050405020304" pitchFamily="18" charset="0"/>
                <a:cs typeface="Times New Roman" panose="02020603050405020304" pitchFamily="18" charset="0"/>
              </a:rPr>
              <a:t> Cela permet à l’autorité de certification </a:t>
            </a:r>
            <a:r>
              <a:rPr lang="fr-FR" sz="1400" b="0" i="0" dirty="0" err="1">
                <a:solidFill>
                  <a:srgbClr val="2B2B2B"/>
                </a:solidFill>
                <a:effectLst/>
                <a:latin typeface="Times New Roman" panose="02020603050405020304" pitchFamily="18" charset="0"/>
                <a:cs typeface="Times New Roman" panose="02020603050405020304" pitchFamily="18" charset="0"/>
              </a:rPr>
              <a:t>NeoLoad</a:t>
            </a:r>
            <a:r>
              <a:rPr lang="fr-FR" sz="1400" b="0" i="0" dirty="0">
                <a:solidFill>
                  <a:srgbClr val="2B2B2B"/>
                </a:solidFill>
                <a:effectLst/>
                <a:latin typeface="Times New Roman" panose="02020603050405020304" pitchFamily="18" charset="0"/>
                <a:cs typeface="Times New Roman" panose="02020603050405020304" pitchFamily="18" charset="0"/>
              </a:rPr>
              <a:t> qui vient d’être ajoutée d’être utilisable par l’APK.</a:t>
            </a:r>
          </a:p>
        </p:txBody>
      </p:sp>
    </p:spTree>
    <p:extLst>
      <p:ext uri="{BB962C8B-B14F-4D97-AF65-F5344CB8AC3E}">
        <p14:creationId xmlns:p14="http://schemas.microsoft.com/office/powerpoint/2010/main" val="1137269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ZoneTexte 13">
            <a:extLst>
              <a:ext uri="{FF2B5EF4-FFF2-40B4-BE49-F238E27FC236}">
                <a16:creationId xmlns:a16="http://schemas.microsoft.com/office/drawing/2014/main" id="{E2B7370D-F77A-BF33-20AC-46E24A9AEDB2}"/>
              </a:ext>
            </a:extLst>
          </p:cNvPr>
          <p:cNvSpPr txBox="1"/>
          <p:nvPr/>
        </p:nvSpPr>
        <p:spPr>
          <a:xfrm>
            <a:off x="3934510" y="2180133"/>
            <a:ext cx="2178423" cy="369332"/>
          </a:xfrm>
          <a:prstGeom prst="rect">
            <a:avLst/>
          </a:prstGeom>
          <a:noFill/>
        </p:spPr>
        <p:txBody>
          <a:bodyPr wrap="square">
            <a:spAutoFit/>
          </a:bodyPr>
          <a:lstStyle/>
          <a:p>
            <a:pPr algn="ctr"/>
            <a:r>
              <a:rPr lang="fr-FR" b="1" dirty="0">
                <a:solidFill>
                  <a:srgbClr val="00B050"/>
                </a:solidFill>
                <a:hlinkClick r:id="rId2" action="ppaction://hlinkfile"/>
              </a:rPr>
              <a:t>Exemple</a:t>
            </a:r>
            <a:endParaRPr lang="fr-FR" b="1" dirty="0">
              <a:solidFill>
                <a:srgbClr val="00B050"/>
              </a:solidFill>
            </a:endParaRPr>
          </a:p>
        </p:txBody>
      </p:sp>
      <p:sp>
        <p:nvSpPr>
          <p:cNvPr id="4" name="ZoneTexte 3">
            <a:extLst>
              <a:ext uri="{FF2B5EF4-FFF2-40B4-BE49-F238E27FC236}">
                <a16:creationId xmlns:a16="http://schemas.microsoft.com/office/drawing/2014/main" id="{FD5A3B42-5B69-6118-8288-B917F7B0513D}"/>
              </a:ext>
            </a:extLst>
          </p:cNvPr>
          <p:cNvSpPr txBox="1"/>
          <p:nvPr/>
        </p:nvSpPr>
        <p:spPr>
          <a:xfrm>
            <a:off x="2760133" y="916001"/>
            <a:ext cx="6096000" cy="461665"/>
          </a:xfrm>
          <a:prstGeom prst="rect">
            <a:avLst/>
          </a:prstGeom>
          <a:noFill/>
        </p:spPr>
        <p:txBody>
          <a:bodyPr wrap="square">
            <a:spAutoFit/>
          </a:bodyPr>
          <a:lstStyle/>
          <a:p>
            <a:r>
              <a:rPr lang="fr-FR" sz="2400" b="1" dirty="0"/>
              <a:t>Enregistrer un scénario de test mobile</a:t>
            </a:r>
          </a:p>
        </p:txBody>
      </p:sp>
    </p:spTree>
    <p:extLst>
      <p:ext uri="{BB962C8B-B14F-4D97-AF65-F5344CB8AC3E}">
        <p14:creationId xmlns:p14="http://schemas.microsoft.com/office/powerpoint/2010/main" val="1416993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AABFB735-C73B-9CEB-4AA0-FDD580E571A3}"/>
              </a:ext>
            </a:extLst>
          </p:cNvPr>
          <p:cNvPicPr>
            <a:picLocks noChangeAspect="1"/>
          </p:cNvPicPr>
          <p:nvPr/>
        </p:nvPicPr>
        <p:blipFill rotWithShape="1">
          <a:blip r:embed="rId2"/>
          <a:srcRect l="67768" t="68905" r="4732" b="6728"/>
          <a:stretch/>
        </p:blipFill>
        <p:spPr>
          <a:xfrm>
            <a:off x="2967318" y="2734236"/>
            <a:ext cx="5724174" cy="1129552"/>
          </a:xfrm>
          <a:prstGeom prst="rect">
            <a:avLst/>
          </a:prstGeom>
        </p:spPr>
      </p:pic>
    </p:spTree>
    <p:extLst>
      <p:ext uri="{BB962C8B-B14F-4D97-AF65-F5344CB8AC3E}">
        <p14:creationId xmlns:p14="http://schemas.microsoft.com/office/powerpoint/2010/main" val="81340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CD3090C7-3E7B-E222-B6D3-871981C73DB4}"/>
              </a:ext>
            </a:extLst>
          </p:cNvPr>
          <p:cNvSpPr txBox="1"/>
          <p:nvPr/>
        </p:nvSpPr>
        <p:spPr>
          <a:xfrm>
            <a:off x="138953" y="1183122"/>
            <a:ext cx="11914094" cy="646331"/>
          </a:xfrm>
          <a:prstGeom prst="rect">
            <a:avLst/>
          </a:prstGeom>
          <a:noFill/>
        </p:spPr>
        <p:txBody>
          <a:bodyPr wrap="square">
            <a:spAutoFit/>
          </a:bodyPr>
          <a:lstStyle/>
          <a:p>
            <a:r>
              <a:rPr lang="fr-FR" b="0" i="0" dirty="0">
                <a:solidFill>
                  <a:srgbClr val="2B2B2B"/>
                </a:solidFill>
                <a:effectLst/>
                <a:latin typeface="Inter"/>
              </a:rPr>
              <a:t>L’enregistrement d’une application sécurisée en mode tunnel permet d’enregistrer </a:t>
            </a:r>
            <a:r>
              <a:rPr lang="fr-FR" b="1" i="0" u="sng" dirty="0">
                <a:solidFill>
                  <a:srgbClr val="FF0000"/>
                </a:solidFill>
                <a:effectLst/>
                <a:latin typeface="Inter"/>
              </a:rPr>
              <a:t>n’importe quelle application web ou native </a:t>
            </a:r>
            <a:r>
              <a:rPr lang="fr-FR" b="0" i="0" dirty="0">
                <a:solidFill>
                  <a:srgbClr val="2B2B2B"/>
                </a:solidFill>
                <a:effectLst/>
                <a:latin typeface="Inter"/>
              </a:rPr>
              <a:t>sécurisée.</a:t>
            </a:r>
            <a:endParaRPr lang="fr-FR" dirty="0"/>
          </a:p>
        </p:txBody>
      </p:sp>
      <p:pic>
        <p:nvPicPr>
          <p:cNvPr id="7" name="Image 6">
            <a:extLst>
              <a:ext uri="{FF2B5EF4-FFF2-40B4-BE49-F238E27FC236}">
                <a16:creationId xmlns:a16="http://schemas.microsoft.com/office/drawing/2014/main" id="{02AD0A1D-83CF-575A-AF2D-85945BC9FA2F}"/>
              </a:ext>
            </a:extLst>
          </p:cNvPr>
          <p:cNvPicPr>
            <a:picLocks noChangeAspect="1"/>
          </p:cNvPicPr>
          <p:nvPr/>
        </p:nvPicPr>
        <p:blipFill rotWithShape="1">
          <a:blip r:embed="rId2"/>
          <a:srcRect l="2525" t="20138" r="2188" b="3531"/>
          <a:stretch/>
        </p:blipFill>
        <p:spPr>
          <a:xfrm>
            <a:off x="2043953" y="2344270"/>
            <a:ext cx="6087035" cy="2169459"/>
          </a:xfrm>
          <a:prstGeom prst="rect">
            <a:avLst/>
          </a:prstGeom>
        </p:spPr>
      </p:pic>
      <p:sp>
        <p:nvSpPr>
          <p:cNvPr id="9" name="ZoneTexte 8">
            <a:extLst>
              <a:ext uri="{FF2B5EF4-FFF2-40B4-BE49-F238E27FC236}">
                <a16:creationId xmlns:a16="http://schemas.microsoft.com/office/drawing/2014/main" id="{3C4FA074-EF74-41D8-7A8A-E2EEC1AF7160}"/>
              </a:ext>
            </a:extLst>
          </p:cNvPr>
          <p:cNvSpPr txBox="1"/>
          <p:nvPr/>
        </p:nvSpPr>
        <p:spPr>
          <a:xfrm>
            <a:off x="242046" y="5305546"/>
            <a:ext cx="10632141" cy="369332"/>
          </a:xfrm>
          <a:prstGeom prst="rect">
            <a:avLst/>
          </a:prstGeom>
          <a:noFill/>
        </p:spPr>
        <p:txBody>
          <a:bodyPr wrap="square">
            <a:spAutoFit/>
          </a:bodyPr>
          <a:lstStyle/>
          <a:p>
            <a:r>
              <a:rPr lang="fr-FR" dirty="0"/>
              <a:t>- Le mode tunnel est utile lorsque le mode proxy n'est pas réalisable</a:t>
            </a:r>
          </a:p>
        </p:txBody>
      </p:sp>
    </p:spTree>
    <p:extLst>
      <p:ext uri="{BB962C8B-B14F-4D97-AF65-F5344CB8AC3E}">
        <p14:creationId xmlns:p14="http://schemas.microsoft.com/office/powerpoint/2010/main" val="1385523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71C3E2A7-7734-0076-3DB9-5AB2559B4877}"/>
              </a:ext>
            </a:extLst>
          </p:cNvPr>
          <p:cNvPicPr>
            <a:picLocks noChangeAspect="1"/>
          </p:cNvPicPr>
          <p:nvPr/>
        </p:nvPicPr>
        <p:blipFill rotWithShape="1">
          <a:blip r:embed="rId2"/>
          <a:srcRect l="21562" t="57798" r="7238" b="4199"/>
          <a:stretch/>
        </p:blipFill>
        <p:spPr>
          <a:xfrm>
            <a:off x="2218169" y="2406133"/>
            <a:ext cx="635965" cy="585207"/>
          </a:xfrm>
          <a:prstGeom prst="rect">
            <a:avLst/>
          </a:prstGeom>
        </p:spPr>
      </p:pic>
      <p:sp>
        <p:nvSpPr>
          <p:cNvPr id="8" name="ZoneTexte 7">
            <a:extLst>
              <a:ext uri="{FF2B5EF4-FFF2-40B4-BE49-F238E27FC236}">
                <a16:creationId xmlns:a16="http://schemas.microsoft.com/office/drawing/2014/main" id="{B728179B-6FFA-9BA4-65F0-12ABAAFF7C9E}"/>
              </a:ext>
            </a:extLst>
          </p:cNvPr>
          <p:cNvSpPr txBox="1"/>
          <p:nvPr/>
        </p:nvSpPr>
        <p:spPr>
          <a:xfrm>
            <a:off x="1135030" y="1622969"/>
            <a:ext cx="8256495" cy="369332"/>
          </a:xfrm>
          <a:prstGeom prst="rect">
            <a:avLst/>
          </a:prstGeom>
          <a:noFill/>
        </p:spPr>
        <p:txBody>
          <a:bodyPr wrap="square">
            <a:spAutoFit/>
          </a:bodyPr>
          <a:lstStyle/>
          <a:p>
            <a:r>
              <a:rPr lang="fr-FR" b="1" dirty="0"/>
              <a:t>Avant de Commencer l'Enregistrement d'un Script dans </a:t>
            </a:r>
            <a:r>
              <a:rPr lang="fr-FR" b="1" dirty="0" err="1"/>
              <a:t>NeoLoad</a:t>
            </a:r>
            <a:endParaRPr lang="fr-FR" b="1" dirty="0"/>
          </a:p>
        </p:txBody>
      </p:sp>
      <p:sp>
        <p:nvSpPr>
          <p:cNvPr id="10" name="ZoneTexte 9">
            <a:extLst>
              <a:ext uri="{FF2B5EF4-FFF2-40B4-BE49-F238E27FC236}">
                <a16:creationId xmlns:a16="http://schemas.microsoft.com/office/drawing/2014/main" id="{EDD3B6B4-B5FF-EA66-01DC-5847E1289D87}"/>
              </a:ext>
            </a:extLst>
          </p:cNvPr>
          <p:cNvSpPr txBox="1"/>
          <p:nvPr/>
        </p:nvSpPr>
        <p:spPr>
          <a:xfrm>
            <a:off x="2918010" y="2557874"/>
            <a:ext cx="8256495" cy="369332"/>
          </a:xfrm>
          <a:prstGeom prst="rect">
            <a:avLst/>
          </a:prstGeom>
          <a:noFill/>
        </p:spPr>
        <p:txBody>
          <a:bodyPr wrap="square">
            <a:spAutoFit/>
          </a:bodyPr>
          <a:lstStyle/>
          <a:p>
            <a:r>
              <a:rPr lang="fr-FR" dirty="0">
                <a:latin typeface="Times New Roman" panose="02020603050405020304" pitchFamily="18" charset="0"/>
                <a:cs typeface="Times New Roman" panose="02020603050405020304" pitchFamily="18" charset="0"/>
              </a:rPr>
              <a:t>Exporter et installer le certificat CA de </a:t>
            </a:r>
            <a:r>
              <a:rPr lang="fr-FR" dirty="0" err="1">
                <a:latin typeface="Times New Roman" panose="02020603050405020304" pitchFamily="18" charset="0"/>
                <a:cs typeface="Times New Roman" panose="02020603050405020304" pitchFamily="18" charset="0"/>
              </a:rPr>
              <a:t>NeoLoad</a:t>
            </a:r>
            <a:r>
              <a:rPr lang="fr-FR" dirty="0">
                <a:latin typeface="Times New Roman" panose="02020603050405020304" pitchFamily="18" charset="0"/>
                <a:cs typeface="Times New Roman" panose="02020603050405020304" pitchFamily="18" charset="0"/>
              </a:rPr>
              <a:t> sur votre mobile (Android ou IOS).</a:t>
            </a:r>
          </a:p>
        </p:txBody>
      </p:sp>
      <p:sp>
        <p:nvSpPr>
          <p:cNvPr id="12" name="ZoneTexte 11">
            <a:extLst>
              <a:ext uri="{FF2B5EF4-FFF2-40B4-BE49-F238E27FC236}">
                <a16:creationId xmlns:a16="http://schemas.microsoft.com/office/drawing/2014/main" id="{B1716289-F0E2-E4DF-0C45-FC365FD3CFC5}"/>
              </a:ext>
            </a:extLst>
          </p:cNvPr>
          <p:cNvSpPr txBox="1"/>
          <p:nvPr/>
        </p:nvSpPr>
        <p:spPr>
          <a:xfrm>
            <a:off x="2918010" y="4294200"/>
            <a:ext cx="6096000" cy="369332"/>
          </a:xfrm>
          <a:prstGeom prst="rect">
            <a:avLst/>
          </a:prstGeom>
          <a:noFill/>
        </p:spPr>
        <p:txBody>
          <a:bodyPr wrap="square">
            <a:spAutoFit/>
          </a:bodyPr>
          <a:lstStyle/>
          <a:p>
            <a:r>
              <a:rPr lang="fr-FR" dirty="0">
                <a:latin typeface="Times New Roman" panose="02020603050405020304" pitchFamily="18" charset="0"/>
                <a:cs typeface="Times New Roman" panose="02020603050405020304" pitchFamily="18" charset="0"/>
              </a:rPr>
              <a:t>Configurer le tunnel. </a:t>
            </a:r>
          </a:p>
        </p:txBody>
      </p:sp>
      <p:pic>
        <p:nvPicPr>
          <p:cNvPr id="2" name="Image 1">
            <a:extLst>
              <a:ext uri="{FF2B5EF4-FFF2-40B4-BE49-F238E27FC236}">
                <a16:creationId xmlns:a16="http://schemas.microsoft.com/office/drawing/2014/main" id="{8F6941FA-03DA-9D71-2B92-E484D5BD8C59}"/>
              </a:ext>
            </a:extLst>
          </p:cNvPr>
          <p:cNvPicPr>
            <a:picLocks noChangeAspect="1"/>
          </p:cNvPicPr>
          <p:nvPr/>
        </p:nvPicPr>
        <p:blipFill rotWithShape="1">
          <a:blip r:embed="rId2"/>
          <a:srcRect l="18976" t="6511" r="9153" b="55399"/>
          <a:stretch/>
        </p:blipFill>
        <p:spPr>
          <a:xfrm>
            <a:off x="2214320" y="4188336"/>
            <a:ext cx="635964" cy="581061"/>
          </a:xfrm>
          <a:prstGeom prst="rect">
            <a:avLst/>
          </a:prstGeom>
        </p:spPr>
      </p:pic>
      <p:pic>
        <p:nvPicPr>
          <p:cNvPr id="3" name="Image 2">
            <a:extLst>
              <a:ext uri="{FF2B5EF4-FFF2-40B4-BE49-F238E27FC236}">
                <a16:creationId xmlns:a16="http://schemas.microsoft.com/office/drawing/2014/main" id="{05230A94-6E67-4F87-B28F-65DE7A52CC6E}"/>
              </a:ext>
            </a:extLst>
          </p:cNvPr>
          <p:cNvPicPr>
            <a:picLocks noChangeAspect="1"/>
          </p:cNvPicPr>
          <p:nvPr/>
        </p:nvPicPr>
        <p:blipFill rotWithShape="1">
          <a:blip r:embed="rId2"/>
          <a:srcRect l="21562" t="57798" r="7238" b="4199"/>
          <a:stretch/>
        </p:blipFill>
        <p:spPr>
          <a:xfrm>
            <a:off x="2218169" y="3299646"/>
            <a:ext cx="635965" cy="585207"/>
          </a:xfrm>
          <a:prstGeom prst="rect">
            <a:avLst/>
          </a:prstGeom>
        </p:spPr>
      </p:pic>
      <p:sp>
        <p:nvSpPr>
          <p:cNvPr id="7" name="ZoneTexte 6">
            <a:extLst>
              <a:ext uri="{FF2B5EF4-FFF2-40B4-BE49-F238E27FC236}">
                <a16:creationId xmlns:a16="http://schemas.microsoft.com/office/drawing/2014/main" id="{3C359C8E-A571-15E6-3630-387CCAE5D0C4}"/>
              </a:ext>
            </a:extLst>
          </p:cNvPr>
          <p:cNvSpPr txBox="1"/>
          <p:nvPr/>
        </p:nvSpPr>
        <p:spPr>
          <a:xfrm>
            <a:off x="2918010" y="3429000"/>
            <a:ext cx="7636933" cy="369332"/>
          </a:xfrm>
          <a:prstGeom prst="rect">
            <a:avLst/>
          </a:prstGeom>
          <a:noFill/>
        </p:spPr>
        <p:txBody>
          <a:bodyPr wrap="square">
            <a:spAutoFit/>
          </a:bodyPr>
          <a:lstStyle/>
          <a:p>
            <a:r>
              <a:rPr lang="fr-FR" dirty="0">
                <a:solidFill>
                  <a:srgbClr val="2B2B2B"/>
                </a:solidFill>
                <a:latin typeface="Times New Roman" panose="02020603050405020304" pitchFamily="18" charset="0"/>
                <a:cs typeface="Times New Roman" panose="02020603050405020304" pitchFamily="18" charset="0"/>
              </a:rPr>
              <a:t>I</a:t>
            </a:r>
            <a:r>
              <a:rPr lang="fr-FR" b="0" i="0" dirty="0">
                <a:solidFill>
                  <a:srgbClr val="2B2B2B"/>
                </a:solidFill>
                <a:effectLst/>
                <a:latin typeface="Times New Roman" panose="02020603050405020304" pitchFamily="18" charset="0"/>
                <a:cs typeface="Times New Roman" panose="02020603050405020304" pitchFamily="18" charset="0"/>
              </a:rPr>
              <a:t>nstaller le certificat racine sur le  système d’exploitation.</a:t>
            </a:r>
            <a:endParaRPr lang="fr-FR" dirty="0">
              <a:latin typeface="Times New Roman" panose="02020603050405020304" pitchFamily="18" charset="0"/>
              <a:cs typeface="Times New Roman" panose="02020603050405020304" pitchFamily="18" charset="0"/>
            </a:endParaRPr>
          </a:p>
        </p:txBody>
      </p:sp>
      <p:pic>
        <p:nvPicPr>
          <p:cNvPr id="9" name="Image 8">
            <a:extLst>
              <a:ext uri="{FF2B5EF4-FFF2-40B4-BE49-F238E27FC236}">
                <a16:creationId xmlns:a16="http://schemas.microsoft.com/office/drawing/2014/main" id="{4A10B144-25ED-D5AE-9F77-5CF859D5F86A}"/>
              </a:ext>
            </a:extLst>
          </p:cNvPr>
          <p:cNvPicPr>
            <a:picLocks noChangeAspect="1"/>
          </p:cNvPicPr>
          <p:nvPr/>
        </p:nvPicPr>
        <p:blipFill rotWithShape="1">
          <a:blip r:embed="rId2"/>
          <a:srcRect l="18976" t="6511" r="9153" b="55399"/>
          <a:stretch/>
        </p:blipFill>
        <p:spPr>
          <a:xfrm>
            <a:off x="2214320" y="5062812"/>
            <a:ext cx="635964" cy="581061"/>
          </a:xfrm>
          <a:prstGeom prst="rect">
            <a:avLst/>
          </a:prstGeom>
        </p:spPr>
      </p:pic>
      <p:sp>
        <p:nvSpPr>
          <p:cNvPr id="13" name="ZoneTexte 12">
            <a:extLst>
              <a:ext uri="{FF2B5EF4-FFF2-40B4-BE49-F238E27FC236}">
                <a16:creationId xmlns:a16="http://schemas.microsoft.com/office/drawing/2014/main" id="{64BDCE49-DC07-C89C-8A16-435D93D679B0}"/>
              </a:ext>
            </a:extLst>
          </p:cNvPr>
          <p:cNvSpPr txBox="1"/>
          <p:nvPr/>
        </p:nvSpPr>
        <p:spPr>
          <a:xfrm>
            <a:off x="2918010" y="5159400"/>
            <a:ext cx="6096000" cy="369332"/>
          </a:xfrm>
          <a:prstGeom prst="rect">
            <a:avLst/>
          </a:prstGeom>
          <a:noFill/>
        </p:spPr>
        <p:txBody>
          <a:bodyPr wrap="square">
            <a:spAutoFit/>
          </a:bodyPr>
          <a:lstStyle/>
          <a:p>
            <a:r>
              <a:rPr lang="fr-FR" dirty="0">
                <a:latin typeface="Times New Roman" panose="02020603050405020304" pitchFamily="18" charset="0"/>
                <a:cs typeface="Times New Roman" panose="02020603050405020304" pitchFamily="18" charset="0"/>
              </a:rPr>
              <a:t>Modifier l'APK</a:t>
            </a:r>
          </a:p>
        </p:txBody>
      </p:sp>
    </p:spTree>
    <p:extLst>
      <p:ext uri="{BB962C8B-B14F-4D97-AF65-F5344CB8AC3E}">
        <p14:creationId xmlns:p14="http://schemas.microsoft.com/office/powerpoint/2010/main" val="1582913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7F9B587D-0AEA-C4F6-00B8-1EEEB8F0020B}"/>
              </a:ext>
            </a:extLst>
          </p:cNvPr>
          <p:cNvSpPr txBox="1"/>
          <p:nvPr/>
        </p:nvSpPr>
        <p:spPr>
          <a:xfrm>
            <a:off x="1407459" y="550439"/>
            <a:ext cx="8256495" cy="369332"/>
          </a:xfrm>
          <a:prstGeom prst="rect">
            <a:avLst/>
          </a:prstGeom>
          <a:noFill/>
        </p:spPr>
        <p:txBody>
          <a:bodyPr wrap="square">
            <a:spAutoFit/>
          </a:bodyPr>
          <a:lstStyle/>
          <a:p>
            <a:r>
              <a:rPr lang="fr-FR" dirty="0"/>
              <a:t>Exporter et installer le certificat CA de </a:t>
            </a:r>
            <a:r>
              <a:rPr lang="fr-FR" dirty="0" err="1"/>
              <a:t>NeoLoad</a:t>
            </a:r>
            <a:r>
              <a:rPr lang="fr-FR" dirty="0"/>
              <a:t> sur votre mobile (Android ou IOS).</a:t>
            </a:r>
          </a:p>
        </p:txBody>
      </p:sp>
      <p:sp>
        <p:nvSpPr>
          <p:cNvPr id="6" name="ZoneTexte 5">
            <a:extLst>
              <a:ext uri="{FF2B5EF4-FFF2-40B4-BE49-F238E27FC236}">
                <a16:creationId xmlns:a16="http://schemas.microsoft.com/office/drawing/2014/main" id="{6DF8E7FC-7011-A829-386E-9CDCE9B9030D}"/>
              </a:ext>
            </a:extLst>
          </p:cNvPr>
          <p:cNvSpPr txBox="1"/>
          <p:nvPr/>
        </p:nvSpPr>
        <p:spPr>
          <a:xfrm>
            <a:off x="574240" y="1396795"/>
            <a:ext cx="9922932" cy="923330"/>
          </a:xfrm>
          <a:prstGeom prst="rect">
            <a:avLst/>
          </a:prstGeom>
          <a:noFill/>
        </p:spPr>
        <p:txBody>
          <a:bodyPr wrap="square">
            <a:spAutoFit/>
          </a:bodyPr>
          <a:lstStyle/>
          <a:p>
            <a:pPr marL="285750" indent="-285750">
              <a:buFont typeface="Wingdings" panose="05000000000000000000" pitchFamily="2" charset="2"/>
              <a:buChar char="ü"/>
            </a:pPr>
            <a:r>
              <a:rPr lang="fr-FR" dirty="0">
                <a:latin typeface="Times New Roman" panose="02020603050405020304" pitchFamily="18" charset="0"/>
                <a:cs typeface="Times New Roman" panose="02020603050405020304" pitchFamily="18" charset="0"/>
              </a:rPr>
              <a:t>Sous `</a:t>
            </a:r>
            <a:r>
              <a:rPr lang="fr-FR" b="1" dirty="0">
                <a:latin typeface="Times New Roman" panose="02020603050405020304" pitchFamily="18" charset="0"/>
                <a:cs typeface="Times New Roman" panose="02020603050405020304" pitchFamily="18" charset="0"/>
              </a:rPr>
              <a:t>C:\</a:t>
            </a:r>
            <a:r>
              <a:rPr lang="fr-FR" b="1" dirty="0" err="1">
                <a:latin typeface="Times New Roman" panose="02020603050405020304" pitchFamily="18" charset="0"/>
                <a:cs typeface="Times New Roman" panose="02020603050405020304" pitchFamily="18" charset="0"/>
              </a:rPr>
              <a:t>Neotys</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NeoLoad</a:t>
            </a:r>
            <a:r>
              <a:rPr lang="fr-FR" b="1" dirty="0">
                <a:latin typeface="Times New Roman" panose="02020603050405020304" pitchFamily="18" charset="0"/>
                <a:cs typeface="Times New Roman" panose="02020603050405020304" pitchFamily="18" charset="0"/>
              </a:rPr>
              <a:t>\v9.0\conf</a:t>
            </a:r>
            <a:r>
              <a:rPr lang="fr-FR" dirty="0">
                <a:latin typeface="Times New Roman" panose="02020603050405020304" pitchFamily="18" charset="0"/>
                <a:cs typeface="Times New Roman" panose="02020603050405020304" pitchFamily="18" charset="0"/>
              </a:rPr>
              <a:t>`, vous trouverez le certificat </a:t>
            </a:r>
            <a:r>
              <a:rPr lang="fr-FR" b="1" dirty="0">
                <a:latin typeface="Times New Roman" panose="02020603050405020304" pitchFamily="18" charset="0"/>
                <a:cs typeface="Times New Roman" panose="02020603050405020304" pitchFamily="18" charset="0"/>
              </a:rPr>
              <a:t>**NeoLoad_Root_CA.cer**</a:t>
            </a:r>
            <a:r>
              <a:rPr lang="fr-FR" dirty="0">
                <a:latin typeface="Times New Roman" panose="02020603050405020304" pitchFamily="18" charset="0"/>
                <a:cs typeface="Times New Roman" panose="02020603050405020304" pitchFamily="18" charset="0"/>
              </a:rPr>
              <a:t>.</a:t>
            </a:r>
          </a:p>
          <a:p>
            <a:endParaRPr lang="fr-FR"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fr-FR" dirty="0">
                <a:latin typeface="Times New Roman" panose="02020603050405020304" pitchFamily="18" charset="0"/>
                <a:cs typeface="Times New Roman" panose="02020603050405020304" pitchFamily="18" charset="0"/>
              </a:rPr>
              <a:t>Exportez-le sur votre appareil et installez-le.</a:t>
            </a:r>
          </a:p>
        </p:txBody>
      </p:sp>
      <p:pic>
        <p:nvPicPr>
          <p:cNvPr id="8" name="Image 7">
            <a:extLst>
              <a:ext uri="{FF2B5EF4-FFF2-40B4-BE49-F238E27FC236}">
                <a16:creationId xmlns:a16="http://schemas.microsoft.com/office/drawing/2014/main" id="{D9D9404A-53C2-AAC1-A7F9-5D816FA7BA0D}"/>
              </a:ext>
            </a:extLst>
          </p:cNvPr>
          <p:cNvPicPr>
            <a:picLocks noChangeAspect="1"/>
          </p:cNvPicPr>
          <p:nvPr/>
        </p:nvPicPr>
        <p:blipFill>
          <a:blip r:embed="rId2"/>
          <a:stretch>
            <a:fillRect/>
          </a:stretch>
        </p:blipFill>
        <p:spPr>
          <a:xfrm>
            <a:off x="574240" y="2760084"/>
            <a:ext cx="1975719" cy="3082123"/>
          </a:xfrm>
          <a:prstGeom prst="rect">
            <a:avLst/>
          </a:prstGeom>
        </p:spPr>
      </p:pic>
      <p:pic>
        <p:nvPicPr>
          <p:cNvPr id="10" name="Image 9">
            <a:extLst>
              <a:ext uri="{FF2B5EF4-FFF2-40B4-BE49-F238E27FC236}">
                <a16:creationId xmlns:a16="http://schemas.microsoft.com/office/drawing/2014/main" id="{4FA6A4E2-811D-C0B2-E610-1AF49A71076D}"/>
              </a:ext>
            </a:extLst>
          </p:cNvPr>
          <p:cNvPicPr>
            <a:picLocks noChangeAspect="1"/>
          </p:cNvPicPr>
          <p:nvPr/>
        </p:nvPicPr>
        <p:blipFill>
          <a:blip r:embed="rId3"/>
          <a:stretch>
            <a:fillRect/>
          </a:stretch>
        </p:blipFill>
        <p:spPr>
          <a:xfrm>
            <a:off x="4819879" y="2578399"/>
            <a:ext cx="2330570" cy="4110164"/>
          </a:xfrm>
          <a:prstGeom prst="rect">
            <a:avLst/>
          </a:prstGeom>
        </p:spPr>
      </p:pic>
      <p:cxnSp>
        <p:nvCxnSpPr>
          <p:cNvPr id="12" name="Connecteur droit avec flèche 11">
            <a:extLst>
              <a:ext uri="{FF2B5EF4-FFF2-40B4-BE49-F238E27FC236}">
                <a16:creationId xmlns:a16="http://schemas.microsoft.com/office/drawing/2014/main" id="{D125775F-86B7-29F0-DB4A-C599F53D2DE5}"/>
              </a:ext>
            </a:extLst>
          </p:cNvPr>
          <p:cNvCxnSpPr>
            <a:cxnSpLocks/>
          </p:cNvCxnSpPr>
          <p:nvPr/>
        </p:nvCxnSpPr>
        <p:spPr>
          <a:xfrm>
            <a:off x="2286000" y="5218138"/>
            <a:ext cx="3098800" cy="5445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4" name="Image 13">
            <a:extLst>
              <a:ext uri="{FF2B5EF4-FFF2-40B4-BE49-F238E27FC236}">
                <a16:creationId xmlns:a16="http://schemas.microsoft.com/office/drawing/2014/main" id="{8766C18E-6A46-4A82-EBAA-44010A0A13C9}"/>
              </a:ext>
            </a:extLst>
          </p:cNvPr>
          <p:cNvPicPr>
            <a:picLocks noChangeAspect="1"/>
          </p:cNvPicPr>
          <p:nvPr/>
        </p:nvPicPr>
        <p:blipFill rotWithShape="1">
          <a:blip r:embed="rId4"/>
          <a:srcRect l="21562" t="57798" r="7238" b="4199"/>
          <a:stretch/>
        </p:blipFill>
        <p:spPr>
          <a:xfrm>
            <a:off x="722186" y="442501"/>
            <a:ext cx="635965" cy="585207"/>
          </a:xfrm>
          <a:prstGeom prst="rect">
            <a:avLst/>
          </a:prstGeom>
        </p:spPr>
      </p:pic>
      <p:sp>
        <p:nvSpPr>
          <p:cNvPr id="16" name="ZoneTexte 15">
            <a:extLst>
              <a:ext uri="{FF2B5EF4-FFF2-40B4-BE49-F238E27FC236}">
                <a16:creationId xmlns:a16="http://schemas.microsoft.com/office/drawing/2014/main" id="{9F0E0335-B7E6-D4D6-9524-22E901902DB7}"/>
              </a:ext>
            </a:extLst>
          </p:cNvPr>
          <p:cNvSpPr txBox="1"/>
          <p:nvPr/>
        </p:nvSpPr>
        <p:spPr>
          <a:xfrm>
            <a:off x="457200" y="6227643"/>
            <a:ext cx="6096000" cy="369332"/>
          </a:xfrm>
          <a:prstGeom prst="rect">
            <a:avLst/>
          </a:prstGeom>
          <a:noFill/>
        </p:spPr>
        <p:txBody>
          <a:bodyPr wrap="square">
            <a:spAutoFit/>
          </a:bodyPr>
          <a:lstStyle/>
          <a:p>
            <a:pPr marL="285750" indent="-285750" algn="l">
              <a:buFont typeface="Wingdings" panose="05000000000000000000" pitchFamily="2" charset="2"/>
              <a:buChar char="ü"/>
            </a:pPr>
            <a:r>
              <a:rPr lang="fr-FR" b="0" i="0" dirty="0">
                <a:solidFill>
                  <a:srgbClr val="2B2B2B"/>
                </a:solidFill>
                <a:effectLst/>
                <a:latin typeface="Times New Roman" panose="02020603050405020304" pitchFamily="18" charset="0"/>
                <a:cs typeface="Times New Roman" panose="02020603050405020304" pitchFamily="18" charset="0"/>
              </a:rPr>
              <a:t>Redémarrez l’appareil Android.</a:t>
            </a:r>
          </a:p>
        </p:txBody>
      </p:sp>
    </p:spTree>
    <p:extLst>
      <p:ext uri="{BB962C8B-B14F-4D97-AF65-F5344CB8AC3E}">
        <p14:creationId xmlns:p14="http://schemas.microsoft.com/office/powerpoint/2010/main" val="2591368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5230A94-6E67-4F87-B28F-65DE7A52CC6E}"/>
              </a:ext>
            </a:extLst>
          </p:cNvPr>
          <p:cNvPicPr>
            <a:picLocks noChangeAspect="1"/>
          </p:cNvPicPr>
          <p:nvPr/>
        </p:nvPicPr>
        <p:blipFill rotWithShape="1">
          <a:blip r:embed="rId2"/>
          <a:srcRect l="21562" t="57798" r="7238" b="4199"/>
          <a:stretch/>
        </p:blipFill>
        <p:spPr>
          <a:xfrm>
            <a:off x="795769" y="437913"/>
            <a:ext cx="635965" cy="585207"/>
          </a:xfrm>
          <a:prstGeom prst="rect">
            <a:avLst/>
          </a:prstGeom>
        </p:spPr>
      </p:pic>
      <p:sp>
        <p:nvSpPr>
          <p:cNvPr id="7" name="ZoneTexte 6">
            <a:extLst>
              <a:ext uri="{FF2B5EF4-FFF2-40B4-BE49-F238E27FC236}">
                <a16:creationId xmlns:a16="http://schemas.microsoft.com/office/drawing/2014/main" id="{3C359C8E-A571-15E6-3630-387CCAE5D0C4}"/>
              </a:ext>
            </a:extLst>
          </p:cNvPr>
          <p:cNvSpPr txBox="1"/>
          <p:nvPr/>
        </p:nvSpPr>
        <p:spPr>
          <a:xfrm>
            <a:off x="1648010" y="545850"/>
            <a:ext cx="7636933" cy="369332"/>
          </a:xfrm>
          <a:prstGeom prst="rect">
            <a:avLst/>
          </a:prstGeom>
          <a:noFill/>
        </p:spPr>
        <p:txBody>
          <a:bodyPr wrap="square">
            <a:spAutoFit/>
          </a:bodyPr>
          <a:lstStyle/>
          <a:p>
            <a:r>
              <a:rPr lang="fr-FR" b="1" dirty="0">
                <a:solidFill>
                  <a:srgbClr val="2B2B2B"/>
                </a:solidFill>
                <a:latin typeface="Times New Roman" panose="02020603050405020304" pitchFamily="18" charset="0"/>
                <a:cs typeface="Times New Roman" panose="02020603050405020304" pitchFamily="18" charset="0"/>
              </a:rPr>
              <a:t>I</a:t>
            </a:r>
            <a:r>
              <a:rPr lang="fr-FR" b="1" i="0" dirty="0">
                <a:solidFill>
                  <a:srgbClr val="2B2B2B"/>
                </a:solidFill>
                <a:effectLst/>
                <a:latin typeface="Times New Roman" panose="02020603050405020304" pitchFamily="18" charset="0"/>
                <a:cs typeface="Times New Roman" panose="02020603050405020304" pitchFamily="18" charset="0"/>
              </a:rPr>
              <a:t>nstaller le certificat racine sur le  système d’exploitation.</a:t>
            </a:r>
            <a:endParaRPr lang="fr-FR" b="1" dirty="0">
              <a:latin typeface="Times New Roman" panose="02020603050405020304" pitchFamily="18" charset="0"/>
              <a:cs typeface="Times New Roman" panose="02020603050405020304" pitchFamily="18" charset="0"/>
            </a:endParaRPr>
          </a:p>
        </p:txBody>
      </p:sp>
      <p:sp>
        <p:nvSpPr>
          <p:cNvPr id="6" name="ZoneTexte 5">
            <a:extLst>
              <a:ext uri="{FF2B5EF4-FFF2-40B4-BE49-F238E27FC236}">
                <a16:creationId xmlns:a16="http://schemas.microsoft.com/office/drawing/2014/main" id="{D8F1F0D4-C4DF-3C94-A5B9-AD80CFA104DD}"/>
              </a:ext>
            </a:extLst>
          </p:cNvPr>
          <p:cNvSpPr txBox="1"/>
          <p:nvPr/>
        </p:nvSpPr>
        <p:spPr>
          <a:xfrm>
            <a:off x="1727199" y="1661068"/>
            <a:ext cx="7425267" cy="1704569"/>
          </a:xfrm>
          <a:prstGeom prst="rect">
            <a:avLst/>
          </a:prstGeom>
          <a:noFill/>
        </p:spPr>
        <p:txBody>
          <a:bodyPr wrap="square">
            <a:spAutoFit/>
          </a:bodyPr>
          <a:lstStyle/>
          <a:p>
            <a:pPr>
              <a:lnSpc>
                <a:spcPct val="150000"/>
              </a:lnSpc>
            </a:pPr>
            <a:r>
              <a:rPr lang="fr-FR" b="1" i="0" dirty="0">
                <a:solidFill>
                  <a:srgbClr val="2B2B2B"/>
                </a:solidFill>
                <a:effectLst/>
                <a:latin typeface="Times New Roman" panose="02020603050405020304" pitchFamily="18" charset="0"/>
                <a:cs typeface="Times New Roman" panose="02020603050405020304" pitchFamily="18" charset="0"/>
              </a:rPr>
              <a:t>1-</a:t>
            </a:r>
            <a:r>
              <a:rPr lang="fr-FR" b="0" i="0" dirty="0">
                <a:solidFill>
                  <a:srgbClr val="2B2B2B"/>
                </a:solidFill>
                <a:effectLst/>
                <a:latin typeface="Times New Roman" panose="02020603050405020304" pitchFamily="18" charset="0"/>
                <a:cs typeface="Times New Roman" panose="02020603050405020304" pitchFamily="18" charset="0"/>
              </a:rPr>
              <a:t> Double-cliquez sur le certificat.</a:t>
            </a:r>
          </a:p>
          <a:p>
            <a:pPr>
              <a:lnSpc>
                <a:spcPct val="150000"/>
              </a:lnSpc>
            </a:pPr>
            <a:r>
              <a:rPr lang="fr-FR" b="1" dirty="0">
                <a:solidFill>
                  <a:srgbClr val="2B2B2B"/>
                </a:solidFill>
                <a:latin typeface="Times New Roman" panose="02020603050405020304" pitchFamily="18" charset="0"/>
                <a:cs typeface="Times New Roman" panose="02020603050405020304" pitchFamily="18" charset="0"/>
              </a:rPr>
              <a:t>2- </a:t>
            </a:r>
            <a:r>
              <a:rPr lang="fr-FR" b="0" i="0" dirty="0">
                <a:solidFill>
                  <a:srgbClr val="2B2B2B"/>
                </a:solidFill>
                <a:effectLst/>
                <a:latin typeface="Times New Roman" panose="02020603050405020304" pitchFamily="18" charset="0"/>
                <a:cs typeface="Times New Roman" panose="02020603050405020304" pitchFamily="18" charset="0"/>
              </a:rPr>
              <a:t>Cliquez sur </a:t>
            </a:r>
            <a:r>
              <a:rPr lang="fr-FR" b="1" i="0" dirty="0">
                <a:solidFill>
                  <a:srgbClr val="2B2B2B"/>
                </a:solidFill>
                <a:effectLst/>
                <a:latin typeface="Times New Roman" panose="02020603050405020304" pitchFamily="18" charset="0"/>
                <a:cs typeface="Times New Roman" panose="02020603050405020304" pitchFamily="18" charset="0"/>
              </a:rPr>
              <a:t>Installer le certificat</a:t>
            </a:r>
            <a:r>
              <a:rPr lang="fr-FR" b="0" i="0" dirty="0">
                <a:solidFill>
                  <a:srgbClr val="2B2B2B"/>
                </a:solidFill>
                <a:effectLst/>
                <a:latin typeface="Times New Roman" panose="02020603050405020304" pitchFamily="18" charset="0"/>
                <a:cs typeface="Times New Roman" panose="02020603050405020304" pitchFamily="18" charset="0"/>
              </a:rPr>
              <a:t> pour lancer l’assistant d’importation.</a:t>
            </a:r>
            <a:endParaRPr lang="fr-FR" dirty="0">
              <a:solidFill>
                <a:srgbClr val="2B2B2B"/>
              </a:solidFill>
              <a:latin typeface="Times New Roman" panose="02020603050405020304" pitchFamily="18" charset="0"/>
              <a:cs typeface="Times New Roman" panose="02020603050405020304" pitchFamily="18" charset="0"/>
            </a:endParaRPr>
          </a:p>
          <a:p>
            <a:pPr>
              <a:lnSpc>
                <a:spcPct val="150000"/>
              </a:lnSpc>
            </a:pPr>
            <a:r>
              <a:rPr lang="fr-FR" b="1" dirty="0">
                <a:solidFill>
                  <a:srgbClr val="2B2B2B"/>
                </a:solidFill>
                <a:latin typeface="Times New Roman" panose="02020603050405020304" pitchFamily="18" charset="0"/>
                <a:cs typeface="Times New Roman" panose="02020603050405020304" pitchFamily="18" charset="0"/>
              </a:rPr>
              <a:t>3-</a:t>
            </a:r>
            <a:r>
              <a:rPr lang="fr-FR" dirty="0">
                <a:solidFill>
                  <a:srgbClr val="2B2B2B"/>
                </a:solidFill>
                <a:latin typeface="Times New Roman" panose="02020603050405020304" pitchFamily="18" charset="0"/>
                <a:cs typeface="Times New Roman" panose="02020603050405020304" pitchFamily="18" charset="0"/>
              </a:rPr>
              <a:t> </a:t>
            </a:r>
            <a:r>
              <a:rPr lang="fr-FR" b="0" i="0" dirty="0">
                <a:solidFill>
                  <a:srgbClr val="2B2B2B"/>
                </a:solidFill>
                <a:effectLst/>
                <a:latin typeface="Times New Roman" panose="02020603050405020304" pitchFamily="18" charset="0"/>
                <a:cs typeface="Times New Roman" panose="02020603050405020304" pitchFamily="18" charset="0"/>
              </a:rPr>
              <a:t>Cliquez sur </a:t>
            </a:r>
            <a:r>
              <a:rPr lang="fr-FR" b="1" i="0" dirty="0">
                <a:solidFill>
                  <a:srgbClr val="2B2B2B"/>
                </a:solidFill>
                <a:effectLst/>
                <a:latin typeface="Times New Roman" panose="02020603050405020304" pitchFamily="18" charset="0"/>
                <a:cs typeface="Times New Roman" panose="02020603050405020304" pitchFamily="18" charset="0"/>
              </a:rPr>
              <a:t>Suivant</a:t>
            </a:r>
            <a:r>
              <a:rPr lang="fr-FR" b="0" i="0" dirty="0">
                <a:solidFill>
                  <a:srgbClr val="2B2B2B"/>
                </a:solidFill>
                <a:effectLst/>
                <a:latin typeface="Times New Roman" panose="02020603050405020304" pitchFamily="18" charset="0"/>
                <a:cs typeface="Times New Roman" panose="02020603050405020304" pitchFamily="18" charset="0"/>
              </a:rPr>
              <a:t>.</a:t>
            </a:r>
          </a:p>
          <a:p>
            <a:pPr>
              <a:lnSpc>
                <a:spcPct val="150000"/>
              </a:lnSpc>
            </a:pPr>
            <a:r>
              <a:rPr lang="fr-FR" b="1" dirty="0">
                <a:solidFill>
                  <a:srgbClr val="2B2B2B"/>
                </a:solidFill>
                <a:latin typeface="Times New Roman" panose="02020603050405020304" pitchFamily="18" charset="0"/>
                <a:cs typeface="Times New Roman" panose="02020603050405020304" pitchFamily="18" charset="0"/>
              </a:rPr>
              <a:t>4-</a:t>
            </a:r>
            <a:r>
              <a:rPr lang="fr-FR" dirty="0">
                <a:solidFill>
                  <a:srgbClr val="2B2B2B"/>
                </a:solidFill>
                <a:latin typeface="Times New Roman" panose="02020603050405020304" pitchFamily="18" charset="0"/>
                <a:cs typeface="Times New Roman" panose="02020603050405020304" pitchFamily="18" charset="0"/>
              </a:rPr>
              <a:t> </a:t>
            </a:r>
            <a:r>
              <a:rPr lang="fr-FR" b="0" i="0" dirty="0">
                <a:solidFill>
                  <a:srgbClr val="2B2B2B"/>
                </a:solidFill>
                <a:effectLst/>
                <a:latin typeface="Times New Roman" panose="02020603050405020304" pitchFamily="18" charset="0"/>
                <a:cs typeface="Times New Roman" panose="02020603050405020304" pitchFamily="18" charset="0"/>
              </a:rPr>
              <a:t>Cliquez sur </a:t>
            </a:r>
            <a:r>
              <a:rPr lang="fr-FR" b="1" i="0" dirty="0">
                <a:solidFill>
                  <a:srgbClr val="2B2B2B"/>
                </a:solidFill>
                <a:effectLst/>
                <a:latin typeface="Times New Roman" panose="02020603050405020304" pitchFamily="18" charset="0"/>
                <a:cs typeface="Times New Roman" panose="02020603050405020304" pitchFamily="18" charset="0"/>
              </a:rPr>
              <a:t>Terminer</a:t>
            </a:r>
            <a:r>
              <a:rPr lang="fr-FR" b="0" i="0" dirty="0">
                <a:solidFill>
                  <a:srgbClr val="2B2B2B"/>
                </a:solidFill>
                <a:effectLst/>
                <a:latin typeface="Times New Roman" panose="02020603050405020304" pitchFamily="18" charset="0"/>
                <a:cs typeface="Times New Roman" panose="02020603050405020304" pitchFamily="18" charset="0"/>
              </a:rPr>
              <a:t> pour quitter l’assistant.</a:t>
            </a:r>
            <a:endParaRPr lang="fr-FR"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2200AB95-5088-1CFB-A0B4-DF73783ADA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339" y="3671594"/>
            <a:ext cx="1749394" cy="21410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844A280-90E2-5F87-B4DB-BC42B13678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1690" y="3743211"/>
            <a:ext cx="2276935" cy="20694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CFE4092-D7EA-386B-1013-D5B192D195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2625" y="3696049"/>
            <a:ext cx="2355733" cy="214104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59FFC54-0057-3A6C-6CCC-A37080B407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11169" y="3671594"/>
            <a:ext cx="2382640" cy="2165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150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52874B4D-99E1-457C-C553-5AF2B21B38D8}"/>
              </a:ext>
            </a:extLst>
          </p:cNvPr>
          <p:cNvSpPr txBox="1"/>
          <p:nvPr/>
        </p:nvSpPr>
        <p:spPr>
          <a:xfrm>
            <a:off x="1447800" y="409602"/>
            <a:ext cx="6096000" cy="369332"/>
          </a:xfrm>
          <a:prstGeom prst="rect">
            <a:avLst/>
          </a:prstGeom>
          <a:noFill/>
        </p:spPr>
        <p:txBody>
          <a:bodyPr wrap="square">
            <a:spAutoFit/>
          </a:bodyPr>
          <a:lstStyle/>
          <a:p>
            <a:r>
              <a:rPr lang="fr-FR" b="1" dirty="0"/>
              <a:t>Configurer le Tunnel (1/3)</a:t>
            </a:r>
          </a:p>
        </p:txBody>
      </p:sp>
      <p:pic>
        <p:nvPicPr>
          <p:cNvPr id="19" name="Image 18">
            <a:extLst>
              <a:ext uri="{FF2B5EF4-FFF2-40B4-BE49-F238E27FC236}">
                <a16:creationId xmlns:a16="http://schemas.microsoft.com/office/drawing/2014/main" id="{6E13A40B-E63C-67C8-B1A0-5350B8C0E6D2}"/>
              </a:ext>
            </a:extLst>
          </p:cNvPr>
          <p:cNvPicPr>
            <a:picLocks noChangeAspect="1"/>
          </p:cNvPicPr>
          <p:nvPr/>
        </p:nvPicPr>
        <p:blipFill rotWithShape="1">
          <a:blip r:embed="rId2"/>
          <a:srcRect l="21562" t="57798" r="7238" b="4199"/>
          <a:stretch/>
        </p:blipFill>
        <p:spPr>
          <a:xfrm>
            <a:off x="668769" y="301664"/>
            <a:ext cx="635965" cy="585207"/>
          </a:xfrm>
          <a:prstGeom prst="rect">
            <a:avLst/>
          </a:prstGeom>
        </p:spPr>
      </p:pic>
      <p:sp>
        <p:nvSpPr>
          <p:cNvPr id="3" name="ZoneTexte 2">
            <a:extLst>
              <a:ext uri="{FF2B5EF4-FFF2-40B4-BE49-F238E27FC236}">
                <a16:creationId xmlns:a16="http://schemas.microsoft.com/office/drawing/2014/main" id="{D00D46A1-F31E-1681-E15D-1ECF3080501A}"/>
              </a:ext>
            </a:extLst>
          </p:cNvPr>
          <p:cNvSpPr txBox="1"/>
          <p:nvPr/>
        </p:nvSpPr>
        <p:spPr>
          <a:xfrm>
            <a:off x="194734" y="1226234"/>
            <a:ext cx="10879666" cy="646331"/>
          </a:xfrm>
          <a:prstGeom prst="rect">
            <a:avLst/>
          </a:prstGeom>
          <a:noFill/>
        </p:spPr>
        <p:txBody>
          <a:bodyPr wrap="square">
            <a:spAutoFit/>
          </a:bodyPr>
          <a:lstStyle/>
          <a:p>
            <a:pPr marL="342900" indent="-342900">
              <a:buAutoNum type="arabicPeriod"/>
            </a:pPr>
            <a:r>
              <a:rPr lang="fr-FR" dirty="0"/>
              <a:t>Lancez </a:t>
            </a:r>
            <a:r>
              <a:rPr lang="fr-FR" dirty="0" err="1"/>
              <a:t>NeoLoad</a:t>
            </a:r>
            <a:r>
              <a:rPr lang="fr-FR" dirty="0"/>
              <a:t> en mode administrateur pour activer l'option d'enregistrement par tunnel.</a:t>
            </a:r>
          </a:p>
          <a:p>
            <a:pPr marL="342900" indent="-342900">
              <a:buAutoNum type="arabicPeriod"/>
            </a:pPr>
            <a:r>
              <a:rPr lang="fr-FR" dirty="0"/>
              <a:t>Dans </a:t>
            </a:r>
            <a:r>
              <a:rPr lang="fr-FR" b="1" dirty="0"/>
              <a:t>Edition</a:t>
            </a:r>
            <a:r>
              <a:rPr lang="fr-FR" dirty="0"/>
              <a:t> </a:t>
            </a:r>
            <a:r>
              <a:rPr lang="fr-FR" dirty="0">
                <a:sym typeface="Wingdings" panose="05000000000000000000" pitchFamily="2" charset="2"/>
              </a:rPr>
              <a:t>---&gt; </a:t>
            </a:r>
            <a:r>
              <a:rPr lang="fr-FR" b="1" dirty="0">
                <a:sym typeface="Wingdings" panose="05000000000000000000" pitchFamily="2" charset="2"/>
              </a:rPr>
              <a:t>préférence</a:t>
            </a:r>
            <a:r>
              <a:rPr lang="fr-FR" dirty="0">
                <a:sym typeface="Wingdings" panose="05000000000000000000" pitchFamily="2" charset="2"/>
              </a:rPr>
              <a:t> ---&gt;  </a:t>
            </a:r>
            <a:r>
              <a:rPr lang="fr-FR" b="1" dirty="0">
                <a:sym typeface="Wingdings" panose="05000000000000000000" pitchFamily="2" charset="2"/>
              </a:rPr>
              <a:t>Enregistreur HTTP :</a:t>
            </a:r>
            <a:endParaRPr lang="fr-FR" b="1" dirty="0"/>
          </a:p>
        </p:txBody>
      </p:sp>
      <p:sp>
        <p:nvSpPr>
          <p:cNvPr id="8" name="ZoneTexte 7">
            <a:extLst>
              <a:ext uri="{FF2B5EF4-FFF2-40B4-BE49-F238E27FC236}">
                <a16:creationId xmlns:a16="http://schemas.microsoft.com/office/drawing/2014/main" id="{67CAF15E-ACBF-E320-15B3-2A81E05024BF}"/>
              </a:ext>
            </a:extLst>
          </p:cNvPr>
          <p:cNvSpPr txBox="1"/>
          <p:nvPr/>
        </p:nvSpPr>
        <p:spPr>
          <a:xfrm>
            <a:off x="5194300" y="3227402"/>
            <a:ext cx="6096000" cy="1676741"/>
          </a:xfrm>
          <a:prstGeom prst="rect">
            <a:avLst/>
          </a:prstGeom>
          <a:noFill/>
        </p:spPr>
        <p:txBody>
          <a:bodyPr wrap="square">
            <a:spAutoFit/>
          </a:bodyPr>
          <a:lstStyle/>
          <a:p>
            <a:pPr marL="342900" indent="-342900">
              <a:lnSpc>
                <a:spcPct val="200000"/>
              </a:lnSpc>
              <a:buAutoNum type="alphaLcPeriod"/>
            </a:pPr>
            <a:r>
              <a:rPr lang="fr-FR" b="1" dirty="0"/>
              <a:t>Sélectionnez le type de connexion *****Wi-Fi*****.</a:t>
            </a:r>
          </a:p>
          <a:p>
            <a:pPr marL="342900" indent="-342900">
              <a:lnSpc>
                <a:spcPct val="200000"/>
              </a:lnSpc>
              <a:buAutoNum type="alphaLcPeriod"/>
            </a:pPr>
            <a:r>
              <a:rPr lang="fr-FR" b="1" dirty="0"/>
              <a:t>Sélectionnez l'adresse IP accessible depuis le client.</a:t>
            </a:r>
          </a:p>
          <a:p>
            <a:pPr marL="342900" indent="-342900">
              <a:lnSpc>
                <a:spcPct val="200000"/>
              </a:lnSpc>
              <a:buAutoNum type="alphaLcPeriod"/>
            </a:pPr>
            <a:r>
              <a:rPr lang="fr-FR" b="1" dirty="0"/>
              <a:t>Choisissez une plage d'adresses IP HTTPS. </a:t>
            </a:r>
          </a:p>
        </p:txBody>
      </p:sp>
      <p:pic>
        <p:nvPicPr>
          <p:cNvPr id="12" name="Image 11">
            <a:extLst>
              <a:ext uri="{FF2B5EF4-FFF2-40B4-BE49-F238E27FC236}">
                <a16:creationId xmlns:a16="http://schemas.microsoft.com/office/drawing/2014/main" id="{5533AF28-1A12-B487-0D3C-BE2BBC52333C}"/>
              </a:ext>
            </a:extLst>
          </p:cNvPr>
          <p:cNvPicPr>
            <a:picLocks noChangeAspect="1"/>
          </p:cNvPicPr>
          <p:nvPr/>
        </p:nvPicPr>
        <p:blipFill>
          <a:blip r:embed="rId3"/>
          <a:stretch>
            <a:fillRect/>
          </a:stretch>
        </p:blipFill>
        <p:spPr>
          <a:xfrm>
            <a:off x="236831" y="1872565"/>
            <a:ext cx="4597636" cy="4680191"/>
          </a:xfrm>
          <a:prstGeom prst="rect">
            <a:avLst/>
          </a:prstGeom>
        </p:spPr>
      </p:pic>
    </p:spTree>
    <p:extLst>
      <p:ext uri="{BB962C8B-B14F-4D97-AF65-F5344CB8AC3E}">
        <p14:creationId xmlns:p14="http://schemas.microsoft.com/office/powerpoint/2010/main" val="2048166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AA2ECF7-9B5A-9DAF-576D-3B98DA403DEF}"/>
              </a:ext>
            </a:extLst>
          </p:cNvPr>
          <p:cNvSpPr txBox="1"/>
          <p:nvPr/>
        </p:nvSpPr>
        <p:spPr>
          <a:xfrm>
            <a:off x="389467" y="777757"/>
            <a:ext cx="11692466" cy="5355312"/>
          </a:xfrm>
          <a:prstGeom prst="rect">
            <a:avLst/>
          </a:prstGeom>
          <a:noFill/>
        </p:spPr>
        <p:txBody>
          <a:bodyPr wrap="square">
            <a:spAutoFit/>
          </a:bodyPr>
          <a:lstStyle/>
          <a:p>
            <a:endParaRPr lang="fr-FR" b="1" dirty="0"/>
          </a:p>
          <a:p>
            <a:r>
              <a:rPr lang="fr-FR" b="1" dirty="0"/>
              <a:t>Voici les étapes :</a:t>
            </a:r>
          </a:p>
          <a:p>
            <a:endParaRPr lang="fr-FR" dirty="0"/>
          </a:p>
          <a:p>
            <a:r>
              <a:rPr lang="fr-FR" dirty="0"/>
              <a:t>1. Ouvrez le Panneau de configuration et sélectionnez "Réseau et Internet".</a:t>
            </a:r>
          </a:p>
          <a:p>
            <a:r>
              <a:rPr lang="fr-FR" dirty="0"/>
              <a:t>2. Cliquez sur "Connexions réseau".</a:t>
            </a:r>
          </a:p>
          <a:p>
            <a:r>
              <a:rPr lang="fr-FR" dirty="0"/>
              <a:t>3. Cliquez à nouveau sur le bouton "Propriétés".</a:t>
            </a:r>
          </a:p>
          <a:p>
            <a:r>
              <a:rPr lang="fr-FR" dirty="0"/>
              <a:t>4. Assurez-vous que le FPC est compatible avec le mode tunnel.</a:t>
            </a:r>
          </a:p>
          <a:p>
            <a:r>
              <a:rPr lang="fr-FR" dirty="0"/>
              <a:t>5. Dans la liste déroulante, sélectionnez "Protocole Internet version 4 (TCP/IPv4)".</a:t>
            </a:r>
          </a:p>
          <a:p>
            <a:r>
              <a:rPr lang="fr-FR" dirty="0"/>
              <a:t>6. Saisissez l'adresse IP fournie dans les préférences, et non dans celles SSL.</a:t>
            </a:r>
          </a:p>
          <a:p>
            <a:r>
              <a:rPr lang="fr-FR" dirty="0"/>
              <a:t>7. Indiquez vos serveurs DNS préférés et alternatifs.</a:t>
            </a:r>
          </a:p>
          <a:p>
            <a:r>
              <a:rPr lang="fr-FR" dirty="0"/>
              <a:t>8. Notez que cette information peut être facilement obtenue avec la commande `ipconfig /all` sur Windows.</a:t>
            </a:r>
          </a:p>
          <a:p>
            <a:r>
              <a:rPr lang="fr-FR" dirty="0"/>
              <a:t>9. Cliquez sur le bouton "Avancé".</a:t>
            </a:r>
          </a:p>
          <a:p>
            <a:r>
              <a:rPr lang="fr-FR" dirty="0"/>
              <a:t>10. Dans les paramètres avancés de la connexion Internet, définissez des adresses IP supplémentaires.</a:t>
            </a:r>
          </a:p>
          <a:p>
            <a:r>
              <a:rPr lang="fr-FR" dirty="0"/>
              <a:t>11. Ces adresses IP doivent faire partie de la plage d'adresses IP définies précédemment dans les préférences de </a:t>
            </a:r>
            <a:r>
              <a:rPr lang="fr-FR" dirty="0" err="1"/>
              <a:t>NeoLoad</a:t>
            </a:r>
            <a:r>
              <a:rPr lang="fr-FR" dirty="0"/>
              <a:t> et seront utilisées pour satisfaire chaque domaine SSL que vous capturerez. Dans notre cas, nous avons défini deux adresses IP supplémentaires, ce qui signifie que nous prévoyons de capturer jusqu'à deux domaines SSL lors de la navigation dans l'application.</a:t>
            </a:r>
          </a:p>
          <a:p>
            <a:r>
              <a:rPr lang="fr-FR" dirty="0"/>
              <a:t>12. Une fois terminé, cliquez sur "OK" et fermez les fenêtres.</a:t>
            </a:r>
          </a:p>
          <a:p>
            <a:r>
              <a:rPr lang="fr-FR" dirty="0"/>
              <a:t>13. Commencez maintenant l'enregistrement de l'application.</a:t>
            </a:r>
          </a:p>
        </p:txBody>
      </p:sp>
      <p:sp>
        <p:nvSpPr>
          <p:cNvPr id="6" name="ZoneTexte 5">
            <a:extLst>
              <a:ext uri="{FF2B5EF4-FFF2-40B4-BE49-F238E27FC236}">
                <a16:creationId xmlns:a16="http://schemas.microsoft.com/office/drawing/2014/main" id="{3EDDF220-5582-0A6F-304F-45D49D37450A}"/>
              </a:ext>
            </a:extLst>
          </p:cNvPr>
          <p:cNvSpPr txBox="1"/>
          <p:nvPr/>
        </p:nvSpPr>
        <p:spPr>
          <a:xfrm>
            <a:off x="1447800" y="409602"/>
            <a:ext cx="6096000" cy="369332"/>
          </a:xfrm>
          <a:prstGeom prst="rect">
            <a:avLst/>
          </a:prstGeom>
          <a:noFill/>
        </p:spPr>
        <p:txBody>
          <a:bodyPr wrap="square">
            <a:spAutoFit/>
          </a:bodyPr>
          <a:lstStyle/>
          <a:p>
            <a:r>
              <a:rPr lang="fr-FR" b="1" dirty="0"/>
              <a:t>Configurer le Tunnel (2/3)</a:t>
            </a:r>
          </a:p>
        </p:txBody>
      </p:sp>
      <p:pic>
        <p:nvPicPr>
          <p:cNvPr id="8" name="Image 7">
            <a:extLst>
              <a:ext uri="{FF2B5EF4-FFF2-40B4-BE49-F238E27FC236}">
                <a16:creationId xmlns:a16="http://schemas.microsoft.com/office/drawing/2014/main" id="{94F2E009-D295-5ECC-EEF9-0F2D86011526}"/>
              </a:ext>
            </a:extLst>
          </p:cNvPr>
          <p:cNvPicPr>
            <a:picLocks noChangeAspect="1"/>
          </p:cNvPicPr>
          <p:nvPr/>
        </p:nvPicPr>
        <p:blipFill rotWithShape="1">
          <a:blip r:embed="rId2"/>
          <a:srcRect l="21562" t="57798" r="7238" b="4199"/>
          <a:stretch/>
        </p:blipFill>
        <p:spPr>
          <a:xfrm>
            <a:off x="668769" y="301664"/>
            <a:ext cx="635965" cy="585207"/>
          </a:xfrm>
          <a:prstGeom prst="rect">
            <a:avLst/>
          </a:prstGeom>
        </p:spPr>
      </p:pic>
    </p:spTree>
    <p:extLst>
      <p:ext uri="{BB962C8B-B14F-4D97-AF65-F5344CB8AC3E}">
        <p14:creationId xmlns:p14="http://schemas.microsoft.com/office/powerpoint/2010/main" val="456523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0DD759B-8DBF-B6D2-BF2F-4689D22EDD83}"/>
              </a:ext>
            </a:extLst>
          </p:cNvPr>
          <p:cNvSpPr txBox="1"/>
          <p:nvPr/>
        </p:nvSpPr>
        <p:spPr>
          <a:xfrm>
            <a:off x="328705" y="697770"/>
            <a:ext cx="11433965" cy="4751557"/>
          </a:xfrm>
          <a:prstGeom prst="rect">
            <a:avLst/>
          </a:prstGeom>
          <a:noFill/>
        </p:spPr>
        <p:txBody>
          <a:bodyPr wrap="square">
            <a:spAutoFit/>
          </a:bodyPr>
          <a:lstStyle/>
          <a:p>
            <a:pPr marL="285750" indent="-285750">
              <a:lnSpc>
                <a:spcPct val="200000"/>
              </a:lnSpc>
              <a:buFont typeface="Wingdings" panose="05000000000000000000" pitchFamily="2" charset="2"/>
              <a:buChar char="ü"/>
            </a:pPr>
            <a:r>
              <a:rPr lang="fr-FR" dirty="0">
                <a:solidFill>
                  <a:srgbClr val="2B2B2B"/>
                </a:solidFill>
                <a:latin typeface="Times New Roman" panose="02020603050405020304" pitchFamily="18" charset="0"/>
                <a:ea typeface="Tahoma" panose="020B0604030504040204" pitchFamily="34" charset="0"/>
                <a:cs typeface="Times New Roman" panose="02020603050405020304" pitchFamily="18" charset="0"/>
              </a:rPr>
              <a:t>Les tests de performance des applications mobiles sont essentiels pour s’assurer que l’application peut gérer la charge attendue et offrir une expérience utilisateur satisfaisante. </a:t>
            </a:r>
          </a:p>
          <a:p>
            <a:pPr marL="285750" indent="-285750">
              <a:lnSpc>
                <a:spcPct val="200000"/>
              </a:lnSpc>
              <a:buFont typeface="Wingdings" panose="05000000000000000000" pitchFamily="2" charset="2"/>
              <a:buChar char="ü"/>
            </a:pPr>
            <a:r>
              <a:rPr lang="fr-FR" dirty="0" err="1">
                <a:solidFill>
                  <a:srgbClr val="2B2B2B"/>
                </a:solidFill>
                <a:latin typeface="Times New Roman" panose="02020603050405020304" pitchFamily="18" charset="0"/>
                <a:ea typeface="Tahoma" panose="020B0604030504040204" pitchFamily="34" charset="0"/>
                <a:cs typeface="Times New Roman" panose="02020603050405020304" pitchFamily="18" charset="0"/>
              </a:rPr>
              <a:t>NeoLoad</a:t>
            </a:r>
            <a:r>
              <a:rPr lang="fr-FR" dirty="0">
                <a:solidFill>
                  <a:srgbClr val="2B2B2B"/>
                </a:solidFill>
                <a:latin typeface="Times New Roman" panose="02020603050405020304" pitchFamily="18" charset="0"/>
                <a:ea typeface="Tahoma" panose="020B0604030504040204" pitchFamily="34" charset="0"/>
                <a:cs typeface="Times New Roman" panose="02020603050405020304" pitchFamily="18" charset="0"/>
              </a:rPr>
              <a:t> permet de vérifier les problèmes de performance des applications mobiles côté serveur et d’éviter :</a:t>
            </a:r>
          </a:p>
          <a:p>
            <a:pPr marL="457200" lvl="2">
              <a:lnSpc>
                <a:spcPct val="200000"/>
              </a:lnSpc>
              <a:buFont typeface="Arial" panose="020B0604020202020204" pitchFamily="34" charset="0"/>
              <a:buChar char="•"/>
            </a:pPr>
            <a:r>
              <a:rPr lang="fr-FR" dirty="0">
                <a:solidFill>
                  <a:srgbClr val="2B2B2B"/>
                </a:solidFill>
                <a:latin typeface="Times New Roman" panose="02020603050405020304" pitchFamily="18" charset="0"/>
                <a:ea typeface="Tahoma" panose="020B0604030504040204" pitchFamily="34" charset="0"/>
                <a:cs typeface="Times New Roman" panose="02020603050405020304" pitchFamily="18" charset="0"/>
              </a:rPr>
              <a:t> Variations dans les temps de réponse</a:t>
            </a:r>
          </a:p>
          <a:p>
            <a:pPr marL="457200" lvl="2">
              <a:lnSpc>
                <a:spcPct val="200000"/>
              </a:lnSpc>
              <a:buFont typeface="Arial" panose="020B0604020202020204" pitchFamily="34" charset="0"/>
              <a:buChar char="•"/>
            </a:pPr>
            <a:r>
              <a:rPr lang="fr-FR" dirty="0">
                <a:solidFill>
                  <a:srgbClr val="2B2B2B"/>
                </a:solidFill>
                <a:latin typeface="Times New Roman" panose="02020603050405020304" pitchFamily="18" charset="0"/>
                <a:ea typeface="Tahoma" panose="020B0604030504040204" pitchFamily="34" charset="0"/>
                <a:cs typeface="Times New Roman" panose="02020603050405020304" pitchFamily="18" charset="0"/>
              </a:rPr>
              <a:t> Retards et baisses de livraison des paquets</a:t>
            </a:r>
          </a:p>
          <a:p>
            <a:pPr marL="457200" lvl="2">
              <a:lnSpc>
                <a:spcPct val="200000"/>
              </a:lnSpc>
              <a:buFont typeface="Arial" panose="020B0604020202020204" pitchFamily="34" charset="0"/>
              <a:buChar char="•"/>
            </a:pPr>
            <a:r>
              <a:rPr lang="fr-FR" dirty="0">
                <a:solidFill>
                  <a:srgbClr val="2B2B2B"/>
                </a:solidFill>
                <a:latin typeface="Times New Roman" panose="02020603050405020304" pitchFamily="18" charset="0"/>
                <a:ea typeface="Tahoma" panose="020B0604030504040204" pitchFamily="34" charset="0"/>
                <a:cs typeface="Times New Roman" panose="02020603050405020304" pitchFamily="18" charset="0"/>
              </a:rPr>
              <a:t> Blocages d’applications</a:t>
            </a:r>
          </a:p>
          <a:p>
            <a:pPr marL="285750" indent="-285750">
              <a:lnSpc>
                <a:spcPct val="200000"/>
              </a:lnSpc>
              <a:buFont typeface="Wingdings" panose="05000000000000000000" pitchFamily="2" charset="2"/>
              <a:buChar char="ü"/>
            </a:pPr>
            <a:r>
              <a:rPr lang="fr-FR" dirty="0" err="1">
                <a:solidFill>
                  <a:srgbClr val="2B2B2B"/>
                </a:solidFill>
                <a:latin typeface="Times New Roman" panose="02020603050405020304" pitchFamily="18" charset="0"/>
                <a:ea typeface="Tahoma" panose="020B0604030504040204" pitchFamily="34" charset="0"/>
                <a:cs typeface="Times New Roman" panose="02020603050405020304" pitchFamily="18" charset="0"/>
              </a:rPr>
              <a:t>NeoLoad</a:t>
            </a:r>
            <a:r>
              <a:rPr lang="fr-FR" dirty="0">
                <a:solidFill>
                  <a:srgbClr val="2B2B2B"/>
                </a:solidFill>
                <a:latin typeface="Times New Roman" panose="02020603050405020304" pitchFamily="18" charset="0"/>
                <a:ea typeface="Tahoma" panose="020B0604030504040204" pitchFamily="34" charset="0"/>
                <a:cs typeface="Times New Roman" panose="02020603050405020304" pitchFamily="18" charset="0"/>
              </a:rPr>
              <a:t> peut enregistrer des applications mobiles de plusieurs façons : </a:t>
            </a:r>
          </a:p>
          <a:p>
            <a:pPr marL="742950" lvl="1" indent="-285750">
              <a:lnSpc>
                <a:spcPct val="150000"/>
              </a:lnSpc>
              <a:buFont typeface="Arial" panose="020B0604020202020204" pitchFamily="34" charset="0"/>
              <a:buChar char="•"/>
            </a:pPr>
            <a:r>
              <a:rPr lang="fr-FR" dirty="0">
                <a:solidFill>
                  <a:srgbClr val="2B2B2B"/>
                </a:solidFill>
                <a:latin typeface="Times New Roman" panose="02020603050405020304" pitchFamily="18" charset="0"/>
                <a:ea typeface="Tahoma" panose="020B0604030504040204" pitchFamily="34" charset="0"/>
                <a:cs typeface="Times New Roman" panose="02020603050405020304" pitchFamily="18" charset="0"/>
              </a:rPr>
              <a:t>directement depuis l’appareil lui-même</a:t>
            </a:r>
          </a:p>
          <a:p>
            <a:pPr marL="742950" lvl="1" indent="-285750">
              <a:lnSpc>
                <a:spcPct val="150000"/>
              </a:lnSpc>
              <a:buFont typeface="Arial" panose="020B0604020202020204" pitchFamily="34" charset="0"/>
              <a:buChar char="•"/>
            </a:pPr>
            <a:r>
              <a:rPr lang="fr-FR" dirty="0">
                <a:solidFill>
                  <a:srgbClr val="2B2B2B"/>
                </a:solidFill>
                <a:latin typeface="Times New Roman" panose="02020603050405020304" pitchFamily="18" charset="0"/>
                <a:ea typeface="Tahoma" panose="020B0604030504040204" pitchFamily="34" charset="0"/>
                <a:cs typeface="Times New Roman" panose="02020603050405020304" pitchFamily="18" charset="0"/>
              </a:rPr>
              <a:t>à partir d’un émulateur ou d’un navigateur web de bureau pour les applications HTML pures.</a:t>
            </a:r>
          </a:p>
        </p:txBody>
      </p:sp>
    </p:spTree>
    <p:extLst>
      <p:ext uri="{BB962C8B-B14F-4D97-AF65-F5344CB8AC3E}">
        <p14:creationId xmlns:p14="http://schemas.microsoft.com/office/powerpoint/2010/main" val="3813607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D44A7BEE-DB43-AD44-1CB9-468F10D955A7}"/>
              </a:ext>
            </a:extLst>
          </p:cNvPr>
          <p:cNvPicPr>
            <a:picLocks noChangeAspect="1"/>
          </p:cNvPicPr>
          <p:nvPr/>
        </p:nvPicPr>
        <p:blipFill>
          <a:blip r:embed="rId2"/>
          <a:stretch>
            <a:fillRect/>
          </a:stretch>
        </p:blipFill>
        <p:spPr>
          <a:xfrm>
            <a:off x="525825" y="881998"/>
            <a:ext cx="5570175" cy="2522016"/>
          </a:xfrm>
          <a:prstGeom prst="rect">
            <a:avLst/>
          </a:prstGeom>
        </p:spPr>
      </p:pic>
      <p:pic>
        <p:nvPicPr>
          <p:cNvPr id="7" name="Image 6">
            <a:extLst>
              <a:ext uri="{FF2B5EF4-FFF2-40B4-BE49-F238E27FC236}">
                <a16:creationId xmlns:a16="http://schemas.microsoft.com/office/drawing/2014/main" id="{ABBBCDFF-B019-2316-132B-0E707823DE12}"/>
              </a:ext>
            </a:extLst>
          </p:cNvPr>
          <p:cNvPicPr>
            <a:picLocks noChangeAspect="1"/>
          </p:cNvPicPr>
          <p:nvPr/>
        </p:nvPicPr>
        <p:blipFill>
          <a:blip r:embed="rId3"/>
          <a:stretch>
            <a:fillRect/>
          </a:stretch>
        </p:blipFill>
        <p:spPr>
          <a:xfrm>
            <a:off x="7531015" y="978569"/>
            <a:ext cx="3628051" cy="2821024"/>
          </a:xfrm>
          <a:prstGeom prst="rect">
            <a:avLst/>
          </a:prstGeom>
        </p:spPr>
      </p:pic>
      <p:pic>
        <p:nvPicPr>
          <p:cNvPr id="9" name="Image 8">
            <a:extLst>
              <a:ext uri="{FF2B5EF4-FFF2-40B4-BE49-F238E27FC236}">
                <a16:creationId xmlns:a16="http://schemas.microsoft.com/office/drawing/2014/main" id="{B3EADC91-10C6-16BE-331B-0BB2AF8267B0}"/>
              </a:ext>
            </a:extLst>
          </p:cNvPr>
          <p:cNvPicPr>
            <a:picLocks noChangeAspect="1"/>
          </p:cNvPicPr>
          <p:nvPr/>
        </p:nvPicPr>
        <p:blipFill>
          <a:blip r:embed="rId4"/>
          <a:stretch>
            <a:fillRect/>
          </a:stretch>
        </p:blipFill>
        <p:spPr>
          <a:xfrm>
            <a:off x="525825" y="3585573"/>
            <a:ext cx="4232442" cy="2951282"/>
          </a:xfrm>
          <a:prstGeom prst="rect">
            <a:avLst/>
          </a:prstGeom>
        </p:spPr>
      </p:pic>
      <p:sp>
        <p:nvSpPr>
          <p:cNvPr id="10" name="ZoneTexte 9">
            <a:extLst>
              <a:ext uri="{FF2B5EF4-FFF2-40B4-BE49-F238E27FC236}">
                <a16:creationId xmlns:a16="http://schemas.microsoft.com/office/drawing/2014/main" id="{D02B62D9-34AC-A206-8752-BC31CCF62690}"/>
              </a:ext>
            </a:extLst>
          </p:cNvPr>
          <p:cNvSpPr txBox="1"/>
          <p:nvPr/>
        </p:nvSpPr>
        <p:spPr>
          <a:xfrm>
            <a:off x="8128000" y="2624667"/>
            <a:ext cx="301686" cy="369332"/>
          </a:xfrm>
          <a:prstGeom prst="rect">
            <a:avLst/>
          </a:prstGeom>
          <a:noFill/>
        </p:spPr>
        <p:txBody>
          <a:bodyPr wrap="none" rtlCol="0">
            <a:spAutoFit/>
          </a:bodyPr>
          <a:lstStyle/>
          <a:p>
            <a:r>
              <a:rPr lang="fr-FR" b="1" dirty="0">
                <a:solidFill>
                  <a:srgbClr val="FF0000"/>
                </a:solidFill>
                <a:latin typeface="Times New Roman" panose="02020603050405020304" pitchFamily="18" charset="0"/>
                <a:cs typeface="Times New Roman" panose="02020603050405020304" pitchFamily="18" charset="0"/>
              </a:rPr>
              <a:t>2</a:t>
            </a:r>
          </a:p>
        </p:txBody>
      </p:sp>
      <p:sp>
        <p:nvSpPr>
          <p:cNvPr id="11" name="ZoneTexte 10">
            <a:extLst>
              <a:ext uri="{FF2B5EF4-FFF2-40B4-BE49-F238E27FC236}">
                <a16:creationId xmlns:a16="http://schemas.microsoft.com/office/drawing/2014/main" id="{20C43A0B-BD6D-2857-2096-7B3874576C12}"/>
              </a:ext>
            </a:extLst>
          </p:cNvPr>
          <p:cNvSpPr txBox="1"/>
          <p:nvPr/>
        </p:nvSpPr>
        <p:spPr>
          <a:xfrm>
            <a:off x="4140200" y="5156201"/>
            <a:ext cx="301686" cy="369332"/>
          </a:xfrm>
          <a:prstGeom prst="rect">
            <a:avLst/>
          </a:prstGeom>
          <a:noFill/>
        </p:spPr>
        <p:txBody>
          <a:bodyPr wrap="none" rtlCol="0">
            <a:spAutoFit/>
          </a:bodyPr>
          <a:lstStyle/>
          <a:p>
            <a:r>
              <a:rPr lang="fr-FR" b="1" dirty="0">
                <a:solidFill>
                  <a:srgbClr val="FF0000"/>
                </a:solidFill>
                <a:latin typeface="Times New Roman" panose="02020603050405020304" pitchFamily="18" charset="0"/>
                <a:cs typeface="Times New Roman" panose="02020603050405020304" pitchFamily="18" charset="0"/>
              </a:rPr>
              <a:t>3</a:t>
            </a:r>
          </a:p>
        </p:txBody>
      </p:sp>
      <p:pic>
        <p:nvPicPr>
          <p:cNvPr id="13" name="Image 12">
            <a:extLst>
              <a:ext uri="{FF2B5EF4-FFF2-40B4-BE49-F238E27FC236}">
                <a16:creationId xmlns:a16="http://schemas.microsoft.com/office/drawing/2014/main" id="{4F5E08B9-35E1-8225-38CF-D19C5659BD4D}"/>
              </a:ext>
            </a:extLst>
          </p:cNvPr>
          <p:cNvPicPr>
            <a:picLocks noChangeAspect="1"/>
          </p:cNvPicPr>
          <p:nvPr/>
        </p:nvPicPr>
        <p:blipFill>
          <a:blip r:embed="rId5"/>
          <a:stretch>
            <a:fillRect/>
          </a:stretch>
        </p:blipFill>
        <p:spPr>
          <a:xfrm>
            <a:off x="5984829" y="3921884"/>
            <a:ext cx="1797142" cy="2635385"/>
          </a:xfrm>
          <a:prstGeom prst="rect">
            <a:avLst/>
          </a:prstGeom>
        </p:spPr>
      </p:pic>
      <p:sp>
        <p:nvSpPr>
          <p:cNvPr id="14" name="ZoneTexte 13">
            <a:extLst>
              <a:ext uri="{FF2B5EF4-FFF2-40B4-BE49-F238E27FC236}">
                <a16:creationId xmlns:a16="http://schemas.microsoft.com/office/drawing/2014/main" id="{4033527F-AA29-582E-B9BB-8771CE93D16C}"/>
              </a:ext>
            </a:extLst>
          </p:cNvPr>
          <p:cNvSpPr txBox="1"/>
          <p:nvPr/>
        </p:nvSpPr>
        <p:spPr>
          <a:xfrm>
            <a:off x="7380172" y="4768336"/>
            <a:ext cx="301686" cy="369332"/>
          </a:xfrm>
          <a:prstGeom prst="rect">
            <a:avLst/>
          </a:prstGeom>
          <a:noFill/>
        </p:spPr>
        <p:txBody>
          <a:bodyPr wrap="none" rtlCol="0">
            <a:spAutoFit/>
          </a:bodyPr>
          <a:lstStyle/>
          <a:p>
            <a:r>
              <a:rPr lang="fr-FR" b="1" dirty="0">
                <a:solidFill>
                  <a:srgbClr val="FF0000"/>
                </a:solidFill>
                <a:latin typeface="Times New Roman" panose="02020603050405020304" pitchFamily="18" charset="0"/>
                <a:cs typeface="Times New Roman" panose="02020603050405020304" pitchFamily="18" charset="0"/>
              </a:rPr>
              <a:t>4</a:t>
            </a:r>
          </a:p>
        </p:txBody>
      </p:sp>
      <p:sp>
        <p:nvSpPr>
          <p:cNvPr id="15" name="ZoneTexte 14">
            <a:extLst>
              <a:ext uri="{FF2B5EF4-FFF2-40B4-BE49-F238E27FC236}">
                <a16:creationId xmlns:a16="http://schemas.microsoft.com/office/drawing/2014/main" id="{CD8D4D66-E26C-9FB9-C657-A814B1623D0A}"/>
              </a:ext>
            </a:extLst>
          </p:cNvPr>
          <p:cNvSpPr txBox="1"/>
          <p:nvPr/>
        </p:nvSpPr>
        <p:spPr>
          <a:xfrm>
            <a:off x="3369733" y="1773674"/>
            <a:ext cx="301686" cy="369332"/>
          </a:xfrm>
          <a:prstGeom prst="rect">
            <a:avLst/>
          </a:prstGeom>
          <a:noFill/>
        </p:spPr>
        <p:txBody>
          <a:bodyPr wrap="none" rtlCol="0">
            <a:spAutoFit/>
          </a:bodyPr>
          <a:lstStyle/>
          <a:p>
            <a:r>
              <a:rPr lang="fr-FR" b="1" dirty="0">
                <a:solidFill>
                  <a:srgbClr val="FF0000"/>
                </a:solidFill>
                <a:latin typeface="Times New Roman" panose="02020603050405020304" pitchFamily="18" charset="0"/>
                <a:cs typeface="Times New Roman" panose="02020603050405020304" pitchFamily="18" charset="0"/>
              </a:rPr>
              <a:t>1</a:t>
            </a:r>
          </a:p>
        </p:txBody>
      </p:sp>
      <p:pic>
        <p:nvPicPr>
          <p:cNvPr id="17" name="Image 16">
            <a:extLst>
              <a:ext uri="{FF2B5EF4-FFF2-40B4-BE49-F238E27FC236}">
                <a16:creationId xmlns:a16="http://schemas.microsoft.com/office/drawing/2014/main" id="{5E3951F8-9719-FB30-B511-82EB8AEDF8F9}"/>
              </a:ext>
            </a:extLst>
          </p:cNvPr>
          <p:cNvPicPr>
            <a:picLocks noChangeAspect="1"/>
          </p:cNvPicPr>
          <p:nvPr/>
        </p:nvPicPr>
        <p:blipFill>
          <a:blip r:embed="rId6"/>
          <a:stretch>
            <a:fillRect/>
          </a:stretch>
        </p:blipFill>
        <p:spPr>
          <a:xfrm>
            <a:off x="8372642" y="4060022"/>
            <a:ext cx="1797142" cy="2535387"/>
          </a:xfrm>
          <a:prstGeom prst="rect">
            <a:avLst/>
          </a:prstGeom>
        </p:spPr>
      </p:pic>
      <p:sp>
        <p:nvSpPr>
          <p:cNvPr id="18" name="ZoneTexte 17">
            <a:extLst>
              <a:ext uri="{FF2B5EF4-FFF2-40B4-BE49-F238E27FC236}">
                <a16:creationId xmlns:a16="http://schemas.microsoft.com/office/drawing/2014/main" id="{99EC90BC-BCA3-7D39-A2FA-6B1EE0B4E23D}"/>
              </a:ext>
            </a:extLst>
          </p:cNvPr>
          <p:cNvSpPr txBox="1"/>
          <p:nvPr/>
        </p:nvSpPr>
        <p:spPr>
          <a:xfrm>
            <a:off x="8857690" y="4971535"/>
            <a:ext cx="301686" cy="369332"/>
          </a:xfrm>
          <a:prstGeom prst="rect">
            <a:avLst/>
          </a:prstGeom>
          <a:noFill/>
        </p:spPr>
        <p:txBody>
          <a:bodyPr wrap="none" rtlCol="0">
            <a:spAutoFit/>
          </a:bodyPr>
          <a:lstStyle/>
          <a:p>
            <a:r>
              <a:rPr lang="fr-FR" b="1" dirty="0">
                <a:solidFill>
                  <a:srgbClr val="FF0000"/>
                </a:solidFill>
                <a:latin typeface="Times New Roman" panose="02020603050405020304" pitchFamily="18" charset="0"/>
                <a:cs typeface="Times New Roman" panose="02020603050405020304" pitchFamily="18" charset="0"/>
              </a:rPr>
              <a:t>5</a:t>
            </a:r>
          </a:p>
        </p:txBody>
      </p:sp>
      <p:sp>
        <p:nvSpPr>
          <p:cNvPr id="19" name="ZoneTexte 18">
            <a:extLst>
              <a:ext uri="{FF2B5EF4-FFF2-40B4-BE49-F238E27FC236}">
                <a16:creationId xmlns:a16="http://schemas.microsoft.com/office/drawing/2014/main" id="{8FD9A0A8-458B-7E97-1B59-63423210A29B}"/>
              </a:ext>
            </a:extLst>
          </p:cNvPr>
          <p:cNvSpPr txBox="1"/>
          <p:nvPr/>
        </p:nvSpPr>
        <p:spPr>
          <a:xfrm>
            <a:off x="1092200" y="250628"/>
            <a:ext cx="6096000" cy="369332"/>
          </a:xfrm>
          <a:prstGeom prst="rect">
            <a:avLst/>
          </a:prstGeom>
          <a:noFill/>
        </p:spPr>
        <p:txBody>
          <a:bodyPr wrap="square">
            <a:spAutoFit/>
          </a:bodyPr>
          <a:lstStyle/>
          <a:p>
            <a:r>
              <a:rPr lang="fr-FR" b="1" dirty="0"/>
              <a:t>Configurer le Tunnel (3/3)</a:t>
            </a:r>
          </a:p>
        </p:txBody>
      </p:sp>
      <p:pic>
        <p:nvPicPr>
          <p:cNvPr id="20" name="Image 19">
            <a:extLst>
              <a:ext uri="{FF2B5EF4-FFF2-40B4-BE49-F238E27FC236}">
                <a16:creationId xmlns:a16="http://schemas.microsoft.com/office/drawing/2014/main" id="{5284195F-7B11-0AAD-D02D-E368821D2F8C}"/>
              </a:ext>
            </a:extLst>
          </p:cNvPr>
          <p:cNvPicPr>
            <a:picLocks noChangeAspect="1"/>
          </p:cNvPicPr>
          <p:nvPr/>
        </p:nvPicPr>
        <p:blipFill rotWithShape="1">
          <a:blip r:embed="rId7"/>
          <a:srcRect l="21562" t="57798" r="7238" b="4199"/>
          <a:stretch/>
        </p:blipFill>
        <p:spPr>
          <a:xfrm>
            <a:off x="313169" y="142690"/>
            <a:ext cx="635965" cy="585207"/>
          </a:xfrm>
          <a:prstGeom prst="rect">
            <a:avLst/>
          </a:prstGeom>
        </p:spPr>
      </p:pic>
    </p:spTree>
    <p:extLst>
      <p:ext uri="{BB962C8B-B14F-4D97-AF65-F5344CB8AC3E}">
        <p14:creationId xmlns:p14="http://schemas.microsoft.com/office/powerpoint/2010/main" val="4033780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4A10B144-25ED-D5AE-9F77-5CF859D5F86A}"/>
              </a:ext>
            </a:extLst>
          </p:cNvPr>
          <p:cNvPicPr>
            <a:picLocks noChangeAspect="1"/>
          </p:cNvPicPr>
          <p:nvPr/>
        </p:nvPicPr>
        <p:blipFill rotWithShape="1">
          <a:blip r:embed="rId2"/>
          <a:srcRect l="18976" t="6511" r="9153" b="55399"/>
          <a:stretch/>
        </p:blipFill>
        <p:spPr>
          <a:xfrm>
            <a:off x="580254" y="109811"/>
            <a:ext cx="635964" cy="581061"/>
          </a:xfrm>
          <a:prstGeom prst="rect">
            <a:avLst/>
          </a:prstGeom>
        </p:spPr>
      </p:pic>
      <p:sp>
        <p:nvSpPr>
          <p:cNvPr id="13" name="ZoneTexte 12">
            <a:extLst>
              <a:ext uri="{FF2B5EF4-FFF2-40B4-BE49-F238E27FC236}">
                <a16:creationId xmlns:a16="http://schemas.microsoft.com/office/drawing/2014/main" id="{64BDCE49-DC07-C89C-8A16-435D93D679B0}"/>
              </a:ext>
            </a:extLst>
          </p:cNvPr>
          <p:cNvSpPr txBox="1"/>
          <p:nvPr/>
        </p:nvSpPr>
        <p:spPr>
          <a:xfrm>
            <a:off x="1283944" y="206399"/>
            <a:ext cx="6096000" cy="369332"/>
          </a:xfrm>
          <a:prstGeom prst="rect">
            <a:avLst/>
          </a:prstGeom>
          <a:noFill/>
        </p:spPr>
        <p:txBody>
          <a:bodyPr wrap="square">
            <a:spAutoFit/>
          </a:bodyPr>
          <a:lstStyle/>
          <a:p>
            <a:r>
              <a:rPr lang="fr-FR" b="1" dirty="0">
                <a:latin typeface="Times New Roman" panose="02020603050405020304" pitchFamily="18" charset="0"/>
                <a:cs typeface="Times New Roman" panose="02020603050405020304" pitchFamily="18" charset="0"/>
              </a:rPr>
              <a:t>Une modification de l'APK</a:t>
            </a:r>
          </a:p>
        </p:txBody>
      </p:sp>
      <p:sp>
        <p:nvSpPr>
          <p:cNvPr id="14" name="ZoneTexte 13">
            <a:extLst>
              <a:ext uri="{FF2B5EF4-FFF2-40B4-BE49-F238E27FC236}">
                <a16:creationId xmlns:a16="http://schemas.microsoft.com/office/drawing/2014/main" id="{07EB2C36-F7A9-E7E1-8D21-96D95E4BACD1}"/>
              </a:ext>
            </a:extLst>
          </p:cNvPr>
          <p:cNvSpPr txBox="1"/>
          <p:nvPr/>
        </p:nvSpPr>
        <p:spPr>
          <a:xfrm>
            <a:off x="84665" y="595679"/>
            <a:ext cx="11311466" cy="1023165"/>
          </a:xfrm>
          <a:prstGeom prst="rect">
            <a:avLst/>
          </a:prstGeom>
          <a:noFill/>
        </p:spPr>
        <p:txBody>
          <a:bodyPr wrap="square">
            <a:spAutoFit/>
          </a:bodyPr>
          <a:lstStyle/>
          <a:p>
            <a:pPr>
              <a:lnSpc>
                <a:spcPct val="150000"/>
              </a:lnSpc>
            </a:pPr>
            <a:r>
              <a:rPr lang="fr-FR" sz="1400" dirty="0">
                <a:latin typeface="Times New Roman" panose="02020603050405020304" pitchFamily="18" charset="0"/>
                <a:cs typeface="Times New Roman" panose="02020603050405020304" pitchFamily="18" charset="0"/>
              </a:rPr>
              <a:t>Depuis </a:t>
            </a:r>
            <a:r>
              <a:rPr lang="fr-FR" sz="1400" b="1" dirty="0">
                <a:solidFill>
                  <a:srgbClr val="FF0000"/>
                </a:solidFill>
                <a:latin typeface="Times New Roman" panose="02020603050405020304" pitchFamily="18" charset="0"/>
                <a:cs typeface="Times New Roman" panose="02020603050405020304" pitchFamily="18" charset="0"/>
              </a:rPr>
              <a:t>Android 7.0</a:t>
            </a:r>
            <a:r>
              <a:rPr lang="fr-FR" sz="1400" dirty="0">
                <a:latin typeface="Times New Roman" panose="02020603050405020304" pitchFamily="18" charset="0"/>
                <a:cs typeface="Times New Roman" panose="02020603050405020304" pitchFamily="18" charset="0"/>
              </a:rPr>
              <a:t>, l’enregistrement des applications natives sécurisées </a:t>
            </a:r>
            <a:r>
              <a:rPr lang="fr-FR" sz="1400" b="1" dirty="0">
                <a:solidFill>
                  <a:srgbClr val="FF0000"/>
                </a:solidFill>
                <a:latin typeface="Times New Roman" panose="02020603050405020304" pitchFamily="18" charset="0"/>
                <a:cs typeface="Times New Roman" panose="02020603050405020304" pitchFamily="18" charset="0"/>
              </a:rPr>
              <a:t>nécessite une modification de l’APK </a:t>
            </a:r>
            <a:r>
              <a:rPr lang="fr-FR" sz="1400" dirty="0">
                <a:latin typeface="Times New Roman" panose="02020603050405020304" pitchFamily="18" charset="0"/>
                <a:cs typeface="Times New Roman" panose="02020603050405020304" pitchFamily="18" charset="0"/>
              </a:rPr>
              <a:t>(Application Android elle-même, requise par Android 7 Nougat New Security Layer : . Pour Android 7.0 et supérieur, la procédure ci-dessous doit être </a:t>
            </a:r>
            <a:r>
              <a:rPr lang="fr-FR" sz="1400" dirty="0" err="1">
                <a:latin typeface="Times New Roman" panose="02020603050405020304" pitchFamily="18" charset="0"/>
                <a:cs typeface="Times New Roman" panose="02020603050405020304" pitchFamily="18" charset="0"/>
              </a:rPr>
              <a:t>appliquée.https</a:t>
            </a:r>
            <a:r>
              <a:rPr lang="fr-FR" sz="1400" dirty="0">
                <a:latin typeface="Times New Roman" panose="02020603050405020304" pitchFamily="18" charset="0"/>
                <a:cs typeface="Times New Roman" panose="02020603050405020304" pitchFamily="18" charset="0"/>
              </a:rPr>
              <a:t>://android-developers.googleblog.com/2016/07/changes-to-trusted-certificate.html</a:t>
            </a:r>
          </a:p>
        </p:txBody>
      </p:sp>
      <p:sp>
        <p:nvSpPr>
          <p:cNvPr id="16" name="ZoneTexte 15">
            <a:extLst>
              <a:ext uri="{FF2B5EF4-FFF2-40B4-BE49-F238E27FC236}">
                <a16:creationId xmlns:a16="http://schemas.microsoft.com/office/drawing/2014/main" id="{52517CAD-87F5-531F-A3DD-AA0CDAB5C1F7}"/>
              </a:ext>
            </a:extLst>
          </p:cNvPr>
          <p:cNvSpPr txBox="1"/>
          <p:nvPr/>
        </p:nvSpPr>
        <p:spPr>
          <a:xfrm>
            <a:off x="84665" y="1791573"/>
            <a:ext cx="11142135" cy="307777"/>
          </a:xfrm>
          <a:prstGeom prst="rect">
            <a:avLst/>
          </a:prstGeom>
          <a:noFill/>
        </p:spPr>
        <p:txBody>
          <a:bodyPr wrap="square">
            <a:spAutoFit/>
          </a:bodyPr>
          <a:lstStyle/>
          <a:p>
            <a:r>
              <a:rPr lang="fr-FR" sz="1400" b="1" dirty="0">
                <a:solidFill>
                  <a:srgbClr val="2B2B2B"/>
                </a:solidFill>
                <a:latin typeface="Times New Roman" panose="02020603050405020304" pitchFamily="18" charset="0"/>
                <a:cs typeface="Times New Roman" panose="02020603050405020304" pitchFamily="18" charset="0"/>
              </a:rPr>
              <a:t>1. </a:t>
            </a:r>
            <a:r>
              <a:rPr lang="fr-FR" sz="1400" b="0" i="0" dirty="0">
                <a:solidFill>
                  <a:srgbClr val="2B2B2B"/>
                </a:solidFill>
                <a:effectLst/>
                <a:latin typeface="Times New Roman" panose="02020603050405020304" pitchFamily="18" charset="0"/>
                <a:cs typeface="Times New Roman" panose="02020603050405020304" pitchFamily="18" charset="0"/>
              </a:rPr>
              <a:t> Mettez à jour la section « AndroidManifest.xml » de votre demande avec « networkSecurityConfig.xml » :</a:t>
            </a:r>
            <a:endParaRPr lang="fr-FR" sz="1400" dirty="0">
              <a:latin typeface="Times New Roman" panose="02020603050405020304" pitchFamily="18" charset="0"/>
              <a:cs typeface="Times New Roman" panose="02020603050405020304" pitchFamily="18" charset="0"/>
            </a:endParaRPr>
          </a:p>
        </p:txBody>
      </p:sp>
      <p:pic>
        <p:nvPicPr>
          <p:cNvPr id="18" name="Image 17">
            <a:extLst>
              <a:ext uri="{FF2B5EF4-FFF2-40B4-BE49-F238E27FC236}">
                <a16:creationId xmlns:a16="http://schemas.microsoft.com/office/drawing/2014/main" id="{A2B5F1BB-DFBC-BC03-4DB5-F94D317F84CD}"/>
              </a:ext>
            </a:extLst>
          </p:cNvPr>
          <p:cNvPicPr>
            <a:picLocks noChangeAspect="1"/>
          </p:cNvPicPr>
          <p:nvPr/>
        </p:nvPicPr>
        <p:blipFill>
          <a:blip r:embed="rId3"/>
          <a:stretch>
            <a:fillRect/>
          </a:stretch>
        </p:blipFill>
        <p:spPr>
          <a:xfrm>
            <a:off x="1055994" y="2057269"/>
            <a:ext cx="8636444" cy="1054154"/>
          </a:xfrm>
          <a:prstGeom prst="rect">
            <a:avLst/>
          </a:prstGeom>
        </p:spPr>
      </p:pic>
      <p:sp>
        <p:nvSpPr>
          <p:cNvPr id="20" name="ZoneTexte 19">
            <a:extLst>
              <a:ext uri="{FF2B5EF4-FFF2-40B4-BE49-F238E27FC236}">
                <a16:creationId xmlns:a16="http://schemas.microsoft.com/office/drawing/2014/main" id="{90EDF8A2-1A53-85E8-8C5D-9910F86C8B0D}"/>
              </a:ext>
            </a:extLst>
          </p:cNvPr>
          <p:cNvSpPr txBox="1"/>
          <p:nvPr/>
        </p:nvSpPr>
        <p:spPr>
          <a:xfrm>
            <a:off x="580254" y="3129690"/>
            <a:ext cx="9304866" cy="307777"/>
          </a:xfrm>
          <a:prstGeom prst="rect">
            <a:avLst/>
          </a:prstGeom>
          <a:noFill/>
        </p:spPr>
        <p:txBody>
          <a:bodyPr wrap="square">
            <a:spAutoFit/>
          </a:bodyPr>
          <a:lstStyle/>
          <a:p>
            <a:r>
              <a:rPr lang="fr-FR" sz="1400" b="0" i="0" dirty="0">
                <a:solidFill>
                  <a:srgbClr val="2B2B2B"/>
                </a:solidFill>
                <a:effectLst/>
                <a:latin typeface="Times New Roman" panose="02020603050405020304" pitchFamily="18" charset="0"/>
                <a:cs typeface="Times New Roman" panose="02020603050405020304" pitchFamily="18" charset="0"/>
              </a:rPr>
              <a:t>Ajoutez le fichier « </a:t>
            </a:r>
            <a:r>
              <a:rPr lang="fr-FR" sz="1400" b="0" i="0" dirty="0" err="1">
                <a:solidFill>
                  <a:srgbClr val="2B2B2B"/>
                </a:solidFill>
                <a:effectLst/>
                <a:latin typeface="Times New Roman" panose="02020603050405020304" pitchFamily="18" charset="0"/>
                <a:cs typeface="Times New Roman" panose="02020603050405020304" pitchFamily="18" charset="0"/>
              </a:rPr>
              <a:t>res</a:t>
            </a:r>
            <a:r>
              <a:rPr lang="fr-FR" sz="1400" b="0" i="0" dirty="0">
                <a:solidFill>
                  <a:srgbClr val="2B2B2B"/>
                </a:solidFill>
                <a:effectLst/>
                <a:latin typeface="Times New Roman" panose="02020603050405020304" pitchFamily="18" charset="0"/>
                <a:cs typeface="Times New Roman" panose="02020603050405020304" pitchFamily="18" charset="0"/>
              </a:rPr>
              <a:t>/xml/network_security_config.xml » dans l’APK de l’application Android avec le contenu suivant :</a:t>
            </a:r>
            <a:endParaRPr lang="fr-FR" sz="1400" dirty="0">
              <a:latin typeface="Times New Roman" panose="02020603050405020304" pitchFamily="18" charset="0"/>
              <a:cs typeface="Times New Roman" panose="02020603050405020304" pitchFamily="18" charset="0"/>
            </a:endParaRPr>
          </a:p>
        </p:txBody>
      </p:sp>
      <p:pic>
        <p:nvPicPr>
          <p:cNvPr id="22" name="Image 21">
            <a:extLst>
              <a:ext uri="{FF2B5EF4-FFF2-40B4-BE49-F238E27FC236}">
                <a16:creationId xmlns:a16="http://schemas.microsoft.com/office/drawing/2014/main" id="{D184F626-E8DF-B01F-03D2-77B9DFF8CB5E}"/>
              </a:ext>
            </a:extLst>
          </p:cNvPr>
          <p:cNvPicPr>
            <a:picLocks noChangeAspect="1"/>
          </p:cNvPicPr>
          <p:nvPr/>
        </p:nvPicPr>
        <p:blipFill>
          <a:blip r:embed="rId4"/>
          <a:stretch>
            <a:fillRect/>
          </a:stretch>
        </p:blipFill>
        <p:spPr>
          <a:xfrm>
            <a:off x="1036943" y="3429000"/>
            <a:ext cx="8655495" cy="1835244"/>
          </a:xfrm>
          <a:prstGeom prst="rect">
            <a:avLst/>
          </a:prstGeom>
        </p:spPr>
      </p:pic>
      <p:sp>
        <p:nvSpPr>
          <p:cNvPr id="24" name="ZoneTexte 23">
            <a:extLst>
              <a:ext uri="{FF2B5EF4-FFF2-40B4-BE49-F238E27FC236}">
                <a16:creationId xmlns:a16="http://schemas.microsoft.com/office/drawing/2014/main" id="{F4B7C58E-43A3-A74B-C615-A6EA42E0C1C8}"/>
              </a:ext>
            </a:extLst>
          </p:cNvPr>
          <p:cNvSpPr txBox="1"/>
          <p:nvPr/>
        </p:nvSpPr>
        <p:spPr>
          <a:xfrm>
            <a:off x="145986" y="5442044"/>
            <a:ext cx="9546452" cy="1023165"/>
          </a:xfrm>
          <a:prstGeom prst="rect">
            <a:avLst/>
          </a:prstGeom>
          <a:noFill/>
        </p:spPr>
        <p:txBody>
          <a:bodyPr wrap="square">
            <a:spAutoFit/>
          </a:bodyPr>
          <a:lstStyle/>
          <a:p>
            <a:pPr algn="l">
              <a:lnSpc>
                <a:spcPct val="150000"/>
              </a:lnSpc>
              <a:buFont typeface="+mj-lt"/>
              <a:buAutoNum type="arabicPeriod" startAt="2"/>
            </a:pPr>
            <a:r>
              <a:rPr lang="fr-FR" sz="1400" b="1" i="0" dirty="0">
                <a:solidFill>
                  <a:srgbClr val="2B2B2B"/>
                </a:solidFill>
                <a:effectLst/>
                <a:latin typeface="Times New Roman" panose="02020603050405020304" pitchFamily="18" charset="0"/>
                <a:cs typeface="Times New Roman" panose="02020603050405020304" pitchFamily="18" charset="0"/>
              </a:rPr>
              <a:t> </a:t>
            </a:r>
            <a:r>
              <a:rPr lang="fr-FR" sz="1400" b="0" i="0" dirty="0">
                <a:solidFill>
                  <a:srgbClr val="2B2B2B"/>
                </a:solidFill>
                <a:effectLst/>
                <a:latin typeface="Times New Roman" panose="02020603050405020304" pitchFamily="18" charset="0"/>
                <a:cs typeface="Times New Roman" panose="02020603050405020304" pitchFamily="18" charset="0"/>
              </a:rPr>
              <a:t>Régénérez et signez l’APK.</a:t>
            </a:r>
          </a:p>
          <a:p>
            <a:pPr algn="l">
              <a:lnSpc>
                <a:spcPct val="150000"/>
              </a:lnSpc>
              <a:buFont typeface="+mj-lt"/>
              <a:buAutoNum type="arabicPeriod" startAt="2"/>
            </a:pPr>
            <a:r>
              <a:rPr lang="fr-FR" sz="1400" b="0" i="0" dirty="0">
                <a:solidFill>
                  <a:srgbClr val="2B2B2B"/>
                </a:solidFill>
                <a:effectLst/>
                <a:latin typeface="Times New Roman" panose="02020603050405020304" pitchFamily="18" charset="0"/>
                <a:cs typeface="Times New Roman" panose="02020603050405020304" pitchFamily="18" charset="0"/>
              </a:rPr>
              <a:t> Installez cet APK.</a:t>
            </a:r>
          </a:p>
          <a:p>
            <a:pPr algn="l">
              <a:lnSpc>
                <a:spcPct val="150000"/>
              </a:lnSpc>
              <a:buFont typeface="+mj-lt"/>
              <a:buAutoNum type="arabicPeriod" startAt="4"/>
            </a:pPr>
            <a:r>
              <a:rPr lang="fr-FR" sz="1400" b="0" i="0" dirty="0">
                <a:solidFill>
                  <a:srgbClr val="2B2B2B"/>
                </a:solidFill>
                <a:effectLst/>
                <a:latin typeface="Times New Roman" panose="02020603050405020304" pitchFamily="18" charset="0"/>
                <a:cs typeface="Times New Roman" panose="02020603050405020304" pitchFamily="18" charset="0"/>
              </a:rPr>
              <a:t> Cela permet à l’autorité de certification </a:t>
            </a:r>
            <a:r>
              <a:rPr lang="fr-FR" sz="1400" b="0" i="0" dirty="0" err="1">
                <a:solidFill>
                  <a:srgbClr val="2B2B2B"/>
                </a:solidFill>
                <a:effectLst/>
                <a:latin typeface="Times New Roman" panose="02020603050405020304" pitchFamily="18" charset="0"/>
                <a:cs typeface="Times New Roman" panose="02020603050405020304" pitchFamily="18" charset="0"/>
              </a:rPr>
              <a:t>NeoLoad</a:t>
            </a:r>
            <a:r>
              <a:rPr lang="fr-FR" sz="1400" b="0" i="0" dirty="0">
                <a:solidFill>
                  <a:srgbClr val="2B2B2B"/>
                </a:solidFill>
                <a:effectLst/>
                <a:latin typeface="Times New Roman" panose="02020603050405020304" pitchFamily="18" charset="0"/>
                <a:cs typeface="Times New Roman" panose="02020603050405020304" pitchFamily="18" charset="0"/>
              </a:rPr>
              <a:t> qui vient d’être ajoutée d’être utilisable par l’APK.</a:t>
            </a:r>
          </a:p>
        </p:txBody>
      </p:sp>
    </p:spTree>
    <p:extLst>
      <p:ext uri="{BB962C8B-B14F-4D97-AF65-F5344CB8AC3E}">
        <p14:creationId xmlns:p14="http://schemas.microsoft.com/office/powerpoint/2010/main" val="3795077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AEE7B13-4C7F-AC3B-1E44-0C784AF495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2950" y="0"/>
            <a:ext cx="30861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31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D5A3B42-5B69-6118-8288-B917F7B0513D}"/>
              </a:ext>
            </a:extLst>
          </p:cNvPr>
          <p:cNvSpPr txBox="1"/>
          <p:nvPr/>
        </p:nvSpPr>
        <p:spPr>
          <a:xfrm>
            <a:off x="2760133" y="916001"/>
            <a:ext cx="6096000" cy="461665"/>
          </a:xfrm>
          <a:prstGeom prst="rect">
            <a:avLst/>
          </a:prstGeom>
          <a:noFill/>
        </p:spPr>
        <p:txBody>
          <a:bodyPr wrap="square">
            <a:spAutoFit/>
          </a:bodyPr>
          <a:lstStyle/>
          <a:p>
            <a:r>
              <a:rPr lang="fr-FR" sz="2400" b="1" dirty="0"/>
              <a:t>Enregistrer un scénario de test mobile</a:t>
            </a:r>
          </a:p>
        </p:txBody>
      </p:sp>
      <p:sp>
        <p:nvSpPr>
          <p:cNvPr id="10" name="ZoneTexte 9">
            <a:extLst>
              <a:ext uri="{FF2B5EF4-FFF2-40B4-BE49-F238E27FC236}">
                <a16:creationId xmlns:a16="http://schemas.microsoft.com/office/drawing/2014/main" id="{289FD814-1B70-2BF9-E805-7A0A173C46E0}"/>
              </a:ext>
            </a:extLst>
          </p:cNvPr>
          <p:cNvSpPr txBox="1"/>
          <p:nvPr/>
        </p:nvSpPr>
        <p:spPr>
          <a:xfrm>
            <a:off x="3917577" y="1904219"/>
            <a:ext cx="2178423" cy="369332"/>
          </a:xfrm>
          <a:prstGeom prst="rect">
            <a:avLst/>
          </a:prstGeom>
          <a:noFill/>
        </p:spPr>
        <p:txBody>
          <a:bodyPr wrap="square">
            <a:spAutoFit/>
          </a:bodyPr>
          <a:lstStyle/>
          <a:p>
            <a:pPr algn="ctr"/>
            <a:r>
              <a:rPr lang="fr-FR" b="1" dirty="0">
                <a:solidFill>
                  <a:srgbClr val="00B050"/>
                </a:solidFill>
                <a:hlinkClick r:id="rId2" action="ppaction://hlinkfile"/>
              </a:rPr>
              <a:t>Exemple</a:t>
            </a:r>
            <a:endParaRPr lang="fr-FR" b="1" dirty="0">
              <a:solidFill>
                <a:srgbClr val="00B050"/>
              </a:solidFill>
            </a:endParaRPr>
          </a:p>
        </p:txBody>
      </p:sp>
    </p:spTree>
    <p:extLst>
      <p:ext uri="{BB962C8B-B14F-4D97-AF65-F5344CB8AC3E}">
        <p14:creationId xmlns:p14="http://schemas.microsoft.com/office/powerpoint/2010/main" val="1450673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48068A6B-27AB-6A99-B7EA-0D20F7EC12DF}"/>
              </a:ext>
            </a:extLst>
          </p:cNvPr>
          <p:cNvSpPr txBox="1"/>
          <p:nvPr/>
        </p:nvSpPr>
        <p:spPr>
          <a:xfrm>
            <a:off x="644893" y="3108241"/>
            <a:ext cx="8501513" cy="369332"/>
          </a:xfrm>
          <a:prstGeom prst="rect">
            <a:avLst/>
          </a:prstGeom>
          <a:noFill/>
        </p:spPr>
        <p:txBody>
          <a:bodyPr wrap="square">
            <a:spAutoFit/>
          </a:bodyPr>
          <a:lstStyle/>
          <a:p>
            <a:r>
              <a:rPr lang="fr-FR" dirty="0">
                <a:hlinkClick r:id="rId2"/>
              </a:rPr>
              <a:t>Test de performance des applications mobiles : outils et liste de contrôle (testsigma.com)</a:t>
            </a:r>
            <a:endParaRPr lang="fr-FR" dirty="0"/>
          </a:p>
        </p:txBody>
      </p:sp>
      <p:sp>
        <p:nvSpPr>
          <p:cNvPr id="3" name="ZoneTexte 2">
            <a:extLst>
              <a:ext uri="{FF2B5EF4-FFF2-40B4-BE49-F238E27FC236}">
                <a16:creationId xmlns:a16="http://schemas.microsoft.com/office/drawing/2014/main" id="{313841B9-EBFB-1938-1AAA-A49F80D8CF61}"/>
              </a:ext>
            </a:extLst>
          </p:cNvPr>
          <p:cNvSpPr txBox="1"/>
          <p:nvPr/>
        </p:nvSpPr>
        <p:spPr>
          <a:xfrm>
            <a:off x="736600" y="1347801"/>
            <a:ext cx="6096000" cy="369332"/>
          </a:xfrm>
          <a:prstGeom prst="rect">
            <a:avLst/>
          </a:prstGeom>
          <a:noFill/>
        </p:spPr>
        <p:txBody>
          <a:bodyPr wrap="square">
            <a:spAutoFit/>
          </a:bodyPr>
          <a:lstStyle/>
          <a:p>
            <a:r>
              <a:rPr lang="fr-FR" dirty="0">
                <a:hlinkClick r:id="rId3"/>
              </a:rPr>
              <a:t>Installer le certificat racine (tricentis.com)</a:t>
            </a:r>
            <a:endParaRPr lang="fr-FR" dirty="0"/>
          </a:p>
        </p:txBody>
      </p:sp>
      <p:sp>
        <p:nvSpPr>
          <p:cNvPr id="6" name="ZoneTexte 5">
            <a:extLst>
              <a:ext uri="{FF2B5EF4-FFF2-40B4-BE49-F238E27FC236}">
                <a16:creationId xmlns:a16="http://schemas.microsoft.com/office/drawing/2014/main" id="{89CA93DD-FC62-4EA8-91E6-41B2F725EE4C}"/>
              </a:ext>
            </a:extLst>
          </p:cNvPr>
          <p:cNvSpPr txBox="1"/>
          <p:nvPr/>
        </p:nvSpPr>
        <p:spPr>
          <a:xfrm>
            <a:off x="644893" y="2154535"/>
            <a:ext cx="10954440" cy="646331"/>
          </a:xfrm>
          <a:prstGeom prst="rect">
            <a:avLst/>
          </a:prstGeom>
          <a:noFill/>
        </p:spPr>
        <p:txBody>
          <a:bodyPr wrap="square">
            <a:spAutoFit/>
          </a:bodyPr>
          <a:lstStyle/>
          <a:p>
            <a:r>
              <a:rPr lang="fr-FR" dirty="0" err="1">
                <a:hlinkClick r:id="rId4"/>
              </a:rPr>
              <a:t>Testing</a:t>
            </a:r>
            <a:r>
              <a:rPr lang="fr-FR" dirty="0">
                <a:hlinkClick r:id="rId4"/>
              </a:rPr>
              <a:t> mobile applications </a:t>
            </a:r>
            <a:r>
              <a:rPr lang="fr-FR" dirty="0" err="1">
                <a:hlinkClick r:id="rId4"/>
              </a:rPr>
              <a:t>with</a:t>
            </a:r>
            <a:r>
              <a:rPr lang="fr-FR" dirty="0">
                <a:hlinkClick r:id="rId4"/>
              </a:rPr>
              <a:t> </a:t>
            </a:r>
            <a:r>
              <a:rPr lang="fr-FR" dirty="0" err="1">
                <a:hlinkClick r:id="rId4"/>
              </a:rPr>
              <a:t>Tricentis</a:t>
            </a:r>
            <a:r>
              <a:rPr lang="fr-FR" dirty="0">
                <a:hlinkClick r:id="rId4"/>
              </a:rPr>
              <a:t> </a:t>
            </a:r>
            <a:r>
              <a:rPr lang="fr-FR" dirty="0" err="1">
                <a:hlinkClick r:id="rId4"/>
              </a:rPr>
              <a:t>NeoLoad</a:t>
            </a:r>
            <a:r>
              <a:rPr lang="fr-FR" dirty="0">
                <a:hlinkClick r:id="rId4"/>
              </a:rPr>
              <a:t> - </a:t>
            </a:r>
            <a:r>
              <a:rPr lang="fr-FR" dirty="0" err="1">
                <a:hlinkClick r:id="rId4"/>
              </a:rPr>
              <a:t>NeoLoad</a:t>
            </a:r>
            <a:r>
              <a:rPr lang="fr-FR" dirty="0">
                <a:hlinkClick r:id="rId4"/>
              </a:rPr>
              <a:t> Android Mobile </a:t>
            </a:r>
            <a:r>
              <a:rPr lang="fr-FR" dirty="0" err="1">
                <a:hlinkClick r:id="rId4"/>
              </a:rPr>
              <a:t>Device</a:t>
            </a:r>
            <a:r>
              <a:rPr lang="fr-FR" dirty="0">
                <a:hlinkClick r:id="rId4"/>
              </a:rPr>
              <a:t> Support - Tunnel Mode - </a:t>
            </a:r>
            <a:r>
              <a:rPr lang="fr-FR" dirty="0" err="1">
                <a:hlinkClick r:id="rId4"/>
              </a:rPr>
              <a:t>Tricentis</a:t>
            </a:r>
            <a:r>
              <a:rPr lang="fr-FR" dirty="0">
                <a:hlinkClick r:id="rId4"/>
              </a:rPr>
              <a:t> </a:t>
            </a:r>
            <a:r>
              <a:rPr lang="fr-FR" dirty="0" err="1">
                <a:hlinkClick r:id="rId4"/>
              </a:rPr>
              <a:t>Academy</a:t>
            </a:r>
            <a:endParaRPr lang="fr-FR" dirty="0"/>
          </a:p>
        </p:txBody>
      </p:sp>
      <p:sp>
        <p:nvSpPr>
          <p:cNvPr id="8" name="ZoneTexte 7">
            <a:extLst>
              <a:ext uri="{FF2B5EF4-FFF2-40B4-BE49-F238E27FC236}">
                <a16:creationId xmlns:a16="http://schemas.microsoft.com/office/drawing/2014/main" id="{0216ABDD-AEE4-8287-1A64-93C59CD89A07}"/>
              </a:ext>
            </a:extLst>
          </p:cNvPr>
          <p:cNvSpPr txBox="1"/>
          <p:nvPr/>
        </p:nvSpPr>
        <p:spPr>
          <a:xfrm>
            <a:off x="736599" y="4341968"/>
            <a:ext cx="10735733" cy="369332"/>
          </a:xfrm>
          <a:prstGeom prst="rect">
            <a:avLst/>
          </a:prstGeom>
          <a:noFill/>
        </p:spPr>
        <p:txBody>
          <a:bodyPr wrap="square">
            <a:spAutoFit/>
          </a:bodyPr>
          <a:lstStyle/>
          <a:p>
            <a:r>
              <a:rPr lang="fr-FR" dirty="0">
                <a:hlinkClick r:id="rId5"/>
              </a:rPr>
              <a:t>Enregistrer une application sécurisée en mode tunnel (tricentis.com)</a:t>
            </a:r>
            <a:endParaRPr lang="fr-FR" dirty="0"/>
          </a:p>
        </p:txBody>
      </p:sp>
    </p:spTree>
    <p:extLst>
      <p:ext uri="{BB962C8B-B14F-4D97-AF65-F5344CB8AC3E}">
        <p14:creationId xmlns:p14="http://schemas.microsoft.com/office/powerpoint/2010/main" val="3131528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D1A09B9-9D08-F904-1898-9DC35735CA2B}"/>
              </a:ext>
            </a:extLst>
          </p:cNvPr>
          <p:cNvSpPr txBox="1"/>
          <p:nvPr/>
        </p:nvSpPr>
        <p:spPr>
          <a:xfrm>
            <a:off x="2201779" y="230287"/>
            <a:ext cx="8713269" cy="369332"/>
          </a:xfrm>
          <a:prstGeom prst="rect">
            <a:avLst/>
          </a:prstGeom>
          <a:noFill/>
        </p:spPr>
        <p:txBody>
          <a:bodyPr wrap="square">
            <a:spAutoFit/>
          </a:bodyPr>
          <a:lstStyle/>
          <a:p>
            <a:pPr algn="l"/>
            <a:r>
              <a:rPr lang="fr-FR" b="1" i="0" dirty="0">
                <a:effectLst/>
                <a:latin typeface="Inter"/>
              </a:rPr>
              <a:t>Comment faire des tests de performance des applications mobiles ?</a:t>
            </a:r>
          </a:p>
        </p:txBody>
      </p:sp>
      <p:sp>
        <p:nvSpPr>
          <p:cNvPr id="7" name="ZoneTexte 6">
            <a:extLst>
              <a:ext uri="{FF2B5EF4-FFF2-40B4-BE49-F238E27FC236}">
                <a16:creationId xmlns:a16="http://schemas.microsoft.com/office/drawing/2014/main" id="{6EDD8753-A48A-6676-40CD-547AE58B9342}"/>
              </a:ext>
            </a:extLst>
          </p:cNvPr>
          <p:cNvSpPr txBox="1"/>
          <p:nvPr/>
        </p:nvSpPr>
        <p:spPr>
          <a:xfrm>
            <a:off x="452388" y="599619"/>
            <a:ext cx="11550316" cy="6281848"/>
          </a:xfrm>
          <a:prstGeom prst="rect">
            <a:avLst/>
          </a:prstGeom>
          <a:noFill/>
        </p:spPr>
        <p:txBody>
          <a:bodyPr wrap="square">
            <a:spAutoFit/>
          </a:bodyPr>
          <a:lstStyle/>
          <a:p>
            <a:pPr algn="just">
              <a:lnSpc>
                <a:spcPct val="150000"/>
              </a:lnSpc>
            </a:pPr>
            <a:r>
              <a:rPr lang="fr-FR" b="0" i="0" dirty="0">
                <a:solidFill>
                  <a:srgbClr val="000000"/>
                </a:solidFill>
                <a:effectLst/>
                <a:latin typeface="Inter"/>
              </a:rPr>
              <a:t>Les tests de performance des applications mobiles sont essentiels pour s’assurer que l’application peut gérer la charge attendue et offrir une expérience utilisateur satisfaisante. Voici comment effectuer des tests de performances pour les applications mobiles :</a:t>
            </a:r>
          </a:p>
          <a:p>
            <a:pPr algn="just">
              <a:lnSpc>
                <a:spcPct val="150000"/>
              </a:lnSpc>
            </a:pPr>
            <a:r>
              <a:rPr lang="fr-FR" b="1" i="0" dirty="0">
                <a:solidFill>
                  <a:srgbClr val="000000"/>
                </a:solidFill>
                <a:effectLst/>
                <a:latin typeface="Inter"/>
              </a:rPr>
              <a:t>Étape 1 – Définir les indicateurs de performance</a:t>
            </a:r>
            <a:endParaRPr lang="fr-FR" b="0" i="0" dirty="0">
              <a:solidFill>
                <a:srgbClr val="000000"/>
              </a:solidFill>
              <a:effectLst/>
              <a:latin typeface="Inter"/>
            </a:endParaRPr>
          </a:p>
          <a:p>
            <a:pPr algn="just">
              <a:lnSpc>
                <a:spcPct val="150000"/>
              </a:lnSpc>
            </a:pPr>
            <a:r>
              <a:rPr lang="fr-FR" b="0" i="0" dirty="0">
                <a:solidFill>
                  <a:srgbClr val="000000"/>
                </a:solidFill>
                <a:effectLst/>
                <a:latin typeface="Inter"/>
              </a:rPr>
              <a:t>Identifiez les indicateurs de performance clés tels que le temps de réponse, le débit, l’utilisation des ressources (CPU, mémoire, réseau) et les taux d’erreur. Tenez compte des exigences spécifiques de votre application mobile et de sa base d’utilisateurs prévue.</a:t>
            </a:r>
          </a:p>
          <a:p>
            <a:pPr algn="just">
              <a:lnSpc>
                <a:spcPct val="150000"/>
              </a:lnSpc>
            </a:pPr>
            <a:r>
              <a:rPr lang="fr-FR" b="1" i="0" dirty="0">
                <a:solidFill>
                  <a:srgbClr val="000000"/>
                </a:solidFill>
                <a:effectLst/>
                <a:latin typeface="Inter"/>
              </a:rPr>
              <a:t>Étape 2 - Comprendre les scénarios utilisateur</a:t>
            </a:r>
            <a:endParaRPr lang="fr-FR" b="0" i="0" dirty="0">
              <a:solidFill>
                <a:srgbClr val="000000"/>
              </a:solidFill>
              <a:effectLst/>
              <a:latin typeface="Inter"/>
            </a:endParaRPr>
          </a:p>
          <a:p>
            <a:pPr algn="just">
              <a:lnSpc>
                <a:spcPct val="150000"/>
              </a:lnSpc>
            </a:pPr>
            <a:r>
              <a:rPr lang="fr-FR" b="0" i="0" dirty="0">
                <a:solidFill>
                  <a:srgbClr val="000000"/>
                </a:solidFill>
                <a:effectLst/>
                <a:latin typeface="Inter"/>
              </a:rPr>
              <a:t>Analysez des scénarios utilisateur pour simuler des scénarios réels. Il s’agit notamment de comprendre les heures de pointe, la répartition géographique des utilisateurs et les différentes conditions du réseau.</a:t>
            </a:r>
          </a:p>
          <a:p>
            <a:pPr algn="just">
              <a:lnSpc>
                <a:spcPct val="150000"/>
              </a:lnSpc>
            </a:pPr>
            <a:r>
              <a:rPr lang="fr-FR" b="1" i="0" dirty="0">
                <a:solidFill>
                  <a:srgbClr val="000000"/>
                </a:solidFill>
                <a:effectLst/>
                <a:latin typeface="Inter"/>
              </a:rPr>
              <a:t>Étape 3 - Sélectionnez les outils de test de performance</a:t>
            </a:r>
            <a:endParaRPr lang="fr-FR" b="0" i="0" dirty="0">
              <a:solidFill>
                <a:srgbClr val="000000"/>
              </a:solidFill>
              <a:effectLst/>
              <a:latin typeface="Inter"/>
            </a:endParaRPr>
          </a:p>
          <a:p>
            <a:pPr algn="just">
              <a:lnSpc>
                <a:spcPct val="150000"/>
              </a:lnSpc>
            </a:pPr>
            <a:r>
              <a:rPr lang="fr-FR" b="0" i="0" dirty="0">
                <a:solidFill>
                  <a:srgbClr val="000000"/>
                </a:solidFill>
                <a:effectLst/>
                <a:latin typeface="Inter"/>
              </a:rPr>
              <a:t>Choisissez les outils appropriés pour tester les performances mobiles. Les outils les plus populaires incluent Apache </a:t>
            </a:r>
            <a:r>
              <a:rPr lang="fr-FR" b="0" i="0" dirty="0" err="1">
                <a:solidFill>
                  <a:srgbClr val="000000"/>
                </a:solidFill>
                <a:effectLst/>
                <a:latin typeface="Inter"/>
              </a:rPr>
              <a:t>JMeter</a:t>
            </a:r>
            <a:r>
              <a:rPr lang="fr-FR" b="0" i="0" dirty="0">
                <a:solidFill>
                  <a:srgbClr val="000000"/>
                </a:solidFill>
                <a:effectLst/>
                <a:latin typeface="Inter"/>
              </a:rPr>
              <a:t>, </a:t>
            </a:r>
            <a:r>
              <a:rPr lang="fr-FR" b="0" i="0" dirty="0" err="1">
                <a:solidFill>
                  <a:srgbClr val="000000"/>
                </a:solidFill>
                <a:effectLst/>
                <a:latin typeface="Inter"/>
              </a:rPr>
              <a:t>Gatling</a:t>
            </a:r>
            <a:r>
              <a:rPr lang="fr-FR" b="0" i="0" dirty="0">
                <a:solidFill>
                  <a:srgbClr val="000000"/>
                </a:solidFill>
                <a:effectLst/>
                <a:latin typeface="Inter"/>
              </a:rPr>
              <a:t>, </a:t>
            </a:r>
            <a:r>
              <a:rPr lang="fr-FR" b="0" i="0" dirty="0" err="1">
                <a:solidFill>
                  <a:srgbClr val="000000"/>
                </a:solidFill>
                <a:effectLst/>
                <a:latin typeface="Inter"/>
              </a:rPr>
              <a:t>LoadRunner</a:t>
            </a:r>
            <a:r>
              <a:rPr lang="fr-FR" b="0" i="0" dirty="0">
                <a:solidFill>
                  <a:srgbClr val="000000"/>
                </a:solidFill>
                <a:effectLst/>
                <a:latin typeface="Inter"/>
              </a:rPr>
              <a:t>, etc.</a:t>
            </a:r>
          </a:p>
          <a:p>
            <a:pPr algn="just">
              <a:lnSpc>
                <a:spcPct val="150000"/>
              </a:lnSpc>
            </a:pPr>
            <a:r>
              <a:rPr lang="fr-FR" b="1" i="0" dirty="0">
                <a:solidFill>
                  <a:srgbClr val="000000"/>
                </a:solidFill>
                <a:effectLst/>
                <a:latin typeface="Inter"/>
              </a:rPr>
              <a:t>Étape 4 - Préparer l’environnement de test</a:t>
            </a:r>
            <a:endParaRPr lang="fr-FR" b="0" i="0" dirty="0">
              <a:solidFill>
                <a:srgbClr val="000000"/>
              </a:solidFill>
              <a:effectLst/>
              <a:latin typeface="Inter"/>
            </a:endParaRPr>
          </a:p>
          <a:p>
            <a:pPr algn="just">
              <a:lnSpc>
                <a:spcPct val="150000"/>
              </a:lnSpc>
            </a:pPr>
            <a:r>
              <a:rPr lang="fr-FR" b="0" i="0" dirty="0">
                <a:solidFill>
                  <a:srgbClr val="000000"/>
                </a:solidFill>
                <a:effectLst/>
                <a:latin typeface="Inter"/>
              </a:rPr>
              <a:t>Mettez en place un environnement de test qui imite étroitement l’environnement de production.</a:t>
            </a:r>
          </a:p>
        </p:txBody>
      </p:sp>
    </p:spTree>
    <p:extLst>
      <p:ext uri="{BB962C8B-B14F-4D97-AF65-F5344CB8AC3E}">
        <p14:creationId xmlns:p14="http://schemas.microsoft.com/office/powerpoint/2010/main" val="2439395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413D4144-15AA-9719-3C1E-30984170FD01}"/>
              </a:ext>
            </a:extLst>
          </p:cNvPr>
          <p:cNvSpPr txBox="1"/>
          <p:nvPr/>
        </p:nvSpPr>
        <p:spPr>
          <a:xfrm>
            <a:off x="539014" y="1054789"/>
            <a:ext cx="11300059" cy="4524315"/>
          </a:xfrm>
          <a:prstGeom prst="rect">
            <a:avLst/>
          </a:prstGeom>
          <a:noFill/>
        </p:spPr>
        <p:txBody>
          <a:bodyPr wrap="square">
            <a:spAutoFit/>
          </a:bodyPr>
          <a:lstStyle/>
          <a:p>
            <a:pPr algn="l"/>
            <a:r>
              <a:rPr lang="fr-FR" b="1" i="0" dirty="0">
                <a:solidFill>
                  <a:srgbClr val="000000"/>
                </a:solidFill>
                <a:effectLst/>
                <a:latin typeface="Inter"/>
              </a:rPr>
              <a:t>Étape 5 - Créer des cas de test</a:t>
            </a:r>
            <a:endParaRPr lang="fr-FR" b="0" i="0" dirty="0">
              <a:solidFill>
                <a:srgbClr val="000000"/>
              </a:solidFill>
              <a:effectLst/>
              <a:latin typeface="Inter"/>
            </a:endParaRPr>
          </a:p>
          <a:p>
            <a:pPr algn="l"/>
            <a:r>
              <a:rPr lang="fr-FR" b="0" i="0" dirty="0">
                <a:solidFill>
                  <a:srgbClr val="000000"/>
                </a:solidFill>
                <a:effectLst/>
                <a:latin typeface="Inter"/>
              </a:rPr>
              <a:t>Préparez des cas de test qui simulent divers scénarios d’utilisation. Incluez des scénarios pour différents appareils, vitesses de réseau (3G, 4G, Wi-Fi) et différentes charges d’utilisateurs.</a:t>
            </a:r>
          </a:p>
          <a:p>
            <a:pPr algn="l"/>
            <a:r>
              <a:rPr lang="fr-FR" b="1" i="0" dirty="0">
                <a:solidFill>
                  <a:srgbClr val="000000"/>
                </a:solidFill>
                <a:effectLst/>
                <a:latin typeface="Inter"/>
              </a:rPr>
              <a:t>Étape 6 – Exécuter les tests</a:t>
            </a:r>
            <a:endParaRPr lang="fr-FR" b="0" i="0" dirty="0">
              <a:solidFill>
                <a:srgbClr val="000000"/>
              </a:solidFill>
              <a:effectLst/>
              <a:latin typeface="Inter"/>
            </a:endParaRPr>
          </a:p>
          <a:p>
            <a:pPr algn="l"/>
            <a:r>
              <a:rPr lang="fr-FR" b="0" i="0" dirty="0">
                <a:solidFill>
                  <a:srgbClr val="000000"/>
                </a:solidFill>
                <a:effectLst/>
                <a:latin typeface="Inter"/>
              </a:rPr>
              <a:t>Exécutez les cas de test pour analyser les performances de votre application mobile.</a:t>
            </a:r>
          </a:p>
          <a:p>
            <a:pPr algn="l"/>
            <a:r>
              <a:rPr lang="fr-FR" b="1" i="0" dirty="0">
                <a:solidFill>
                  <a:srgbClr val="000000"/>
                </a:solidFill>
                <a:effectLst/>
                <a:latin typeface="Inter"/>
              </a:rPr>
              <a:t>Étape 7 - Surveiller et analyser</a:t>
            </a:r>
            <a:endParaRPr lang="fr-FR" b="0" i="0" dirty="0">
              <a:solidFill>
                <a:srgbClr val="000000"/>
              </a:solidFill>
              <a:effectLst/>
              <a:latin typeface="Inter"/>
            </a:endParaRPr>
          </a:p>
          <a:p>
            <a:pPr algn="l"/>
            <a:r>
              <a:rPr lang="fr-FR" b="0" i="0" dirty="0">
                <a:solidFill>
                  <a:srgbClr val="000000"/>
                </a:solidFill>
                <a:effectLst/>
                <a:latin typeface="Inter"/>
              </a:rPr>
              <a:t>Surveillez les indicateurs de performance clés en temps réel pendant l’exécution des tests. Analysez les résultats pour identifier les goulots d’étranglement des performances et signalez-les à l’équipe de développement afin qu’elle puisse travailler à l’amélioration des performances de l’application.</a:t>
            </a:r>
          </a:p>
          <a:p>
            <a:pPr algn="l"/>
            <a:r>
              <a:rPr lang="fr-FR" b="1" i="0" dirty="0">
                <a:solidFill>
                  <a:srgbClr val="000000"/>
                </a:solidFill>
                <a:effectLst/>
                <a:latin typeface="Inter"/>
              </a:rPr>
              <a:t>Étape 8 – Optimisation et nouveaux tests</a:t>
            </a:r>
            <a:endParaRPr lang="fr-FR" b="0" i="0" dirty="0">
              <a:solidFill>
                <a:srgbClr val="000000"/>
              </a:solidFill>
              <a:effectLst/>
              <a:latin typeface="Inter"/>
            </a:endParaRPr>
          </a:p>
          <a:p>
            <a:pPr algn="l"/>
            <a:r>
              <a:rPr lang="fr-FR" b="0" i="0" dirty="0">
                <a:solidFill>
                  <a:srgbClr val="000000"/>
                </a:solidFill>
                <a:effectLst/>
                <a:latin typeface="Inter"/>
              </a:rPr>
              <a:t>Sur la base des résultats des tests, optimisez les performances de l’application en corrigeant les goulots d’étranglement identifiés. Retestez pour vous assurer que les optimisations ont l’impact souhaité sur les performances.</a:t>
            </a:r>
          </a:p>
          <a:p>
            <a:pPr algn="l"/>
            <a:r>
              <a:rPr lang="fr-FR" b="1" i="0" dirty="0">
                <a:solidFill>
                  <a:srgbClr val="000000"/>
                </a:solidFill>
                <a:effectLst/>
                <a:latin typeface="Inter"/>
              </a:rPr>
              <a:t>Étape 9 – Documentation</a:t>
            </a:r>
            <a:endParaRPr lang="fr-FR" b="0" i="0" dirty="0">
              <a:solidFill>
                <a:srgbClr val="000000"/>
              </a:solidFill>
              <a:effectLst/>
              <a:latin typeface="Inter"/>
            </a:endParaRPr>
          </a:p>
          <a:p>
            <a:pPr algn="l"/>
            <a:r>
              <a:rPr lang="fr-FR" b="0" i="0" dirty="0">
                <a:solidFill>
                  <a:srgbClr val="000000"/>
                </a:solidFill>
                <a:effectLst/>
                <a:latin typeface="Inter"/>
              </a:rPr>
              <a:t>Documentez les scénarios de test, les résultats et les améliorations de performances apportées. Cette documentation est précieuse pour les futurs tests de référence et de régression. </a:t>
            </a:r>
            <a:r>
              <a:rPr lang="fr-FR" b="1" i="0" dirty="0">
                <a:solidFill>
                  <a:srgbClr val="000000"/>
                </a:solidFill>
                <a:effectLst/>
                <a:latin typeface="Inter"/>
                <a:hlinkClick r:id="rId2"/>
              </a:rPr>
              <a:t>Automatisez les tests de régression</a:t>
            </a:r>
            <a:r>
              <a:rPr lang="fr-FR" b="0" i="0" dirty="0">
                <a:solidFill>
                  <a:srgbClr val="000000"/>
                </a:solidFill>
                <a:effectLst/>
                <a:latin typeface="Inter"/>
              </a:rPr>
              <a:t> à l’aide de </a:t>
            </a:r>
            <a:r>
              <a:rPr lang="fr-FR" b="0" i="0" dirty="0" err="1">
                <a:solidFill>
                  <a:srgbClr val="000000"/>
                </a:solidFill>
                <a:effectLst/>
                <a:latin typeface="Inter"/>
              </a:rPr>
              <a:t>Testsigma</a:t>
            </a:r>
            <a:r>
              <a:rPr lang="fr-FR" b="0" i="0" dirty="0">
                <a:solidFill>
                  <a:srgbClr val="000000"/>
                </a:solidFill>
                <a:effectLst/>
                <a:latin typeface="Inter"/>
              </a:rPr>
              <a:t> et réutilisez les scripts de test pour des tests rapides et efficaces.</a:t>
            </a:r>
          </a:p>
        </p:txBody>
      </p:sp>
    </p:spTree>
    <p:extLst>
      <p:ext uri="{BB962C8B-B14F-4D97-AF65-F5344CB8AC3E}">
        <p14:creationId xmlns:p14="http://schemas.microsoft.com/office/powerpoint/2010/main" val="1979517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3648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A5686642-4809-EAF2-1514-56C0435862EA}"/>
              </a:ext>
            </a:extLst>
          </p:cNvPr>
          <p:cNvSpPr txBox="1"/>
          <p:nvPr/>
        </p:nvSpPr>
        <p:spPr>
          <a:xfrm>
            <a:off x="430306" y="611500"/>
            <a:ext cx="10283554" cy="369332"/>
          </a:xfrm>
          <a:prstGeom prst="rect">
            <a:avLst/>
          </a:prstGeom>
          <a:noFill/>
        </p:spPr>
        <p:txBody>
          <a:bodyPr wrap="square">
            <a:spAutoFit/>
          </a:bodyPr>
          <a:lstStyle/>
          <a:p>
            <a:pPr marL="285750" indent="-285750">
              <a:buFont typeface="Wingdings" panose="05000000000000000000" pitchFamily="2" charset="2"/>
              <a:buChar char="ü"/>
            </a:pPr>
            <a:r>
              <a:rPr lang="fr-FR" dirty="0">
                <a:solidFill>
                  <a:srgbClr val="2B2B2B"/>
                </a:solidFill>
                <a:latin typeface="Times New Roman" panose="02020603050405020304" pitchFamily="18" charset="0"/>
                <a:ea typeface="Tahoma" panose="020B0604030504040204" pitchFamily="34" charset="0"/>
                <a:cs typeface="Times New Roman" panose="02020603050405020304" pitchFamily="18" charset="0"/>
              </a:rPr>
              <a:t>Pour générer un scénario de test mobile, </a:t>
            </a:r>
            <a:r>
              <a:rPr lang="fr-FR" b="1" u="sng"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il est nécessaire d’identifier le type d’application.</a:t>
            </a:r>
          </a:p>
        </p:txBody>
      </p:sp>
      <p:sp>
        <p:nvSpPr>
          <p:cNvPr id="6" name="ZoneTexte 5">
            <a:extLst>
              <a:ext uri="{FF2B5EF4-FFF2-40B4-BE49-F238E27FC236}">
                <a16:creationId xmlns:a16="http://schemas.microsoft.com/office/drawing/2014/main" id="{B1D14649-9E06-26C2-8C58-15643801B98F}"/>
              </a:ext>
            </a:extLst>
          </p:cNvPr>
          <p:cNvSpPr txBox="1"/>
          <p:nvPr/>
        </p:nvSpPr>
        <p:spPr>
          <a:xfrm>
            <a:off x="430306" y="1323271"/>
            <a:ext cx="11080376" cy="4613058"/>
          </a:xfrm>
          <a:prstGeom prst="rect">
            <a:avLst/>
          </a:prstGeom>
          <a:noFill/>
        </p:spPr>
        <p:txBody>
          <a:bodyPr wrap="square">
            <a:spAutoFit/>
          </a:bodyPr>
          <a:lstStyle/>
          <a:p>
            <a:pPr marL="285750" indent="-285750" algn="just">
              <a:lnSpc>
                <a:spcPct val="150000"/>
              </a:lnSpc>
              <a:buFont typeface="Wingdings" panose="05000000000000000000" pitchFamily="2" charset="2"/>
              <a:buChar char="ü"/>
            </a:pPr>
            <a:r>
              <a:rPr lang="fr-FR" sz="1800" b="0" i="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Il existe 3 types d’applications mobiles :</a:t>
            </a:r>
          </a:p>
          <a:p>
            <a:pPr algn="just">
              <a:lnSpc>
                <a:spcPct val="150000"/>
              </a:lnSpc>
            </a:pPr>
            <a:r>
              <a:rPr lang="fr-FR" b="1" i="0" dirty="0">
                <a:solidFill>
                  <a:srgbClr val="2B2B2B"/>
                </a:solidFill>
                <a:effectLst/>
                <a:latin typeface="Times New Roman" panose="02020603050405020304" pitchFamily="18" charset="0"/>
                <a:ea typeface="Tahoma" panose="020B0604030504040204" pitchFamily="34" charset="0"/>
                <a:cs typeface="Times New Roman" panose="02020603050405020304" pitchFamily="18" charset="0"/>
              </a:rPr>
              <a:t>	1- Une application web </a:t>
            </a:r>
            <a:r>
              <a:rPr lang="fr-FR" b="0" i="0" dirty="0">
                <a:solidFill>
                  <a:srgbClr val="2B2B2B"/>
                </a:solidFill>
                <a:effectLst/>
                <a:latin typeface="Times New Roman" panose="02020603050405020304" pitchFamily="18" charset="0"/>
                <a:ea typeface="Tahoma" panose="020B0604030504040204" pitchFamily="34" charset="0"/>
                <a:cs typeface="Times New Roman" panose="02020603050405020304" pitchFamily="18" charset="0"/>
              </a:rPr>
              <a:t>est un site web optimisé pour les navigateurs mobiles. Il est conçu avec les technologies web (HTML, Javascript). Il est accessible depuis n’importe quel navigateur mobile.</a:t>
            </a:r>
          </a:p>
          <a:p>
            <a:pPr algn="just">
              <a:lnSpc>
                <a:spcPct val="150000"/>
              </a:lnSpc>
            </a:pPr>
            <a:endParaRPr lang="fr-FR" b="0" i="0" dirty="0">
              <a:solidFill>
                <a:srgbClr val="2B2B2B"/>
              </a:solidFill>
              <a:effectLst/>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r>
              <a:rPr lang="fr-FR" b="1" i="0" dirty="0">
                <a:solidFill>
                  <a:srgbClr val="2B2B2B"/>
                </a:solidFill>
                <a:effectLst/>
                <a:latin typeface="Times New Roman" panose="02020603050405020304" pitchFamily="18" charset="0"/>
                <a:ea typeface="Tahoma" panose="020B0604030504040204" pitchFamily="34" charset="0"/>
                <a:cs typeface="Times New Roman" panose="02020603050405020304" pitchFamily="18" charset="0"/>
              </a:rPr>
              <a:t>	2- Une application native </a:t>
            </a:r>
            <a:r>
              <a:rPr lang="fr-FR" b="0" i="0" dirty="0">
                <a:solidFill>
                  <a:srgbClr val="2B2B2B"/>
                </a:solidFill>
                <a:effectLst/>
                <a:latin typeface="Times New Roman" panose="02020603050405020304" pitchFamily="18" charset="0"/>
                <a:ea typeface="Tahoma" panose="020B0604030504040204" pitchFamily="34" charset="0"/>
                <a:cs typeface="Times New Roman" panose="02020603050405020304" pitchFamily="18" charset="0"/>
              </a:rPr>
              <a:t>est un logiciel écrit avec un langage de programmation spécifique (</a:t>
            </a:r>
            <a:r>
              <a:rPr lang="fr-FR" b="0" i="0" dirty="0" err="1">
                <a:solidFill>
                  <a:srgbClr val="2B2B2B"/>
                </a:solidFill>
                <a:effectLst/>
                <a:latin typeface="Times New Roman" panose="02020603050405020304" pitchFamily="18" charset="0"/>
                <a:ea typeface="Tahoma" panose="020B0604030504040204" pitchFamily="34" charset="0"/>
                <a:cs typeface="Times New Roman" panose="02020603050405020304" pitchFamily="18" charset="0"/>
              </a:rPr>
              <a:t>ObjectiveC</a:t>
            </a:r>
            <a:r>
              <a:rPr lang="fr-FR" b="0" i="0" dirty="0">
                <a:solidFill>
                  <a:srgbClr val="2B2B2B"/>
                </a:solidFill>
                <a:effectLst/>
                <a:latin typeface="Times New Roman" panose="02020603050405020304" pitchFamily="18" charset="0"/>
                <a:ea typeface="Tahoma" panose="020B0604030504040204" pitchFamily="34" charset="0"/>
                <a:cs typeface="Times New Roman" panose="02020603050405020304" pitchFamily="18" charset="0"/>
              </a:rPr>
              <a:t> pour iOS, Java pour Android). Il utilise l’API spécifique de l’appareil. Il est lié à la plate-forme mobile. Il est distribué par le biais d’un magasin d’applications ou d’un marché.</a:t>
            </a:r>
          </a:p>
          <a:p>
            <a:pPr algn="just">
              <a:lnSpc>
                <a:spcPct val="150000"/>
              </a:lnSpc>
            </a:pPr>
            <a:endParaRPr lang="fr-FR" b="0" i="0" dirty="0">
              <a:solidFill>
                <a:srgbClr val="2B2B2B"/>
              </a:solidFill>
              <a:effectLst/>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r>
              <a:rPr lang="fr-FR" b="1" i="0" dirty="0">
                <a:solidFill>
                  <a:srgbClr val="2B2B2B"/>
                </a:solidFill>
                <a:effectLst/>
                <a:latin typeface="Times New Roman" panose="02020603050405020304" pitchFamily="18" charset="0"/>
                <a:ea typeface="Tahoma" panose="020B0604030504040204" pitchFamily="34" charset="0"/>
                <a:cs typeface="Times New Roman" panose="02020603050405020304" pitchFamily="18" charset="0"/>
              </a:rPr>
              <a:t>	3- Une application hybride </a:t>
            </a:r>
            <a:r>
              <a:rPr lang="fr-FR" b="0" i="0" dirty="0">
                <a:solidFill>
                  <a:srgbClr val="2B2B2B"/>
                </a:solidFill>
                <a:effectLst/>
                <a:latin typeface="Times New Roman" panose="02020603050405020304" pitchFamily="18" charset="0"/>
                <a:ea typeface="Tahoma" panose="020B0604030504040204" pitchFamily="34" charset="0"/>
                <a:cs typeface="Times New Roman" panose="02020603050405020304" pitchFamily="18" charset="0"/>
              </a:rPr>
              <a:t>est une application web packagée en tant qu’application native. La partie native d’une application hybride est limitée à quelques fonctionnalités telles qu’un menu ou la connexion automatique, tandis que le contenu principal du Web est affiché dans un composant de navigateur Web intégré.</a:t>
            </a:r>
          </a:p>
        </p:txBody>
      </p:sp>
    </p:spTree>
    <p:extLst>
      <p:ext uri="{BB962C8B-B14F-4D97-AF65-F5344CB8AC3E}">
        <p14:creationId xmlns:p14="http://schemas.microsoft.com/office/powerpoint/2010/main" val="2053301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40F39317-6E5F-E80D-2CFD-0869FA32037D}"/>
              </a:ext>
            </a:extLst>
          </p:cNvPr>
          <p:cNvSpPr txBox="1"/>
          <p:nvPr/>
        </p:nvSpPr>
        <p:spPr>
          <a:xfrm>
            <a:off x="3707404" y="256867"/>
            <a:ext cx="6096000" cy="369332"/>
          </a:xfrm>
          <a:prstGeom prst="rect">
            <a:avLst/>
          </a:prstGeom>
          <a:noFill/>
        </p:spPr>
        <p:txBody>
          <a:bodyPr wrap="square">
            <a:spAutoFit/>
          </a:bodyPr>
          <a:lstStyle/>
          <a:p>
            <a:pPr algn="l"/>
            <a:r>
              <a:rPr lang="fr-FR" b="1" i="0" dirty="0">
                <a:solidFill>
                  <a:srgbClr val="1B365D"/>
                </a:solidFill>
                <a:effectLst/>
                <a:latin typeface="Open Sans" panose="020B0606030504020204" pitchFamily="34" charset="0"/>
              </a:rPr>
              <a:t>Type d’enregistrement :</a:t>
            </a:r>
          </a:p>
        </p:txBody>
      </p:sp>
      <p:sp>
        <p:nvSpPr>
          <p:cNvPr id="10" name="ZoneTexte 9">
            <a:extLst>
              <a:ext uri="{FF2B5EF4-FFF2-40B4-BE49-F238E27FC236}">
                <a16:creationId xmlns:a16="http://schemas.microsoft.com/office/drawing/2014/main" id="{9A39E4A7-8F86-D32A-A5EF-3B80BD02B1E0}"/>
              </a:ext>
            </a:extLst>
          </p:cNvPr>
          <p:cNvSpPr txBox="1"/>
          <p:nvPr/>
        </p:nvSpPr>
        <p:spPr>
          <a:xfrm>
            <a:off x="100603" y="3826453"/>
            <a:ext cx="11770659" cy="1477328"/>
          </a:xfrm>
          <a:prstGeom prst="rect">
            <a:avLst/>
          </a:prstGeom>
          <a:noFill/>
        </p:spPr>
        <p:txBody>
          <a:bodyPr wrap="square">
            <a:spAutoFit/>
          </a:bodyPr>
          <a:lstStyle/>
          <a:p>
            <a:pPr marL="285750" indent="-285750">
              <a:buFontTx/>
              <a:buChar char="-"/>
            </a:pPr>
            <a:r>
              <a:rPr lang="fr-FR" b="0" i="0" dirty="0">
                <a:solidFill>
                  <a:srgbClr val="2B2B2B"/>
                </a:solidFill>
                <a:effectLst/>
                <a:latin typeface="Inter"/>
              </a:rPr>
              <a:t>L’enregistrement en mode proxy s’applique à toutes </a:t>
            </a:r>
            <a:r>
              <a:rPr lang="fr-FR" b="1" i="0" dirty="0">
                <a:solidFill>
                  <a:srgbClr val="FF0000"/>
                </a:solidFill>
                <a:effectLst/>
                <a:latin typeface="Inter"/>
              </a:rPr>
              <a:t>les applications Web sécurisées et à la plupart des applications natives sécurisées</a:t>
            </a:r>
            <a:r>
              <a:rPr lang="fr-FR" b="0" i="0" dirty="0">
                <a:solidFill>
                  <a:srgbClr val="2B2B2B"/>
                </a:solidFill>
                <a:effectLst/>
                <a:latin typeface="Inter"/>
              </a:rPr>
              <a:t>.</a:t>
            </a:r>
          </a:p>
          <a:p>
            <a:pPr marL="285750" indent="-285750">
              <a:buFontTx/>
              <a:buChar char="-"/>
            </a:pPr>
            <a:endParaRPr lang="fr-FR" b="0" i="0" dirty="0">
              <a:solidFill>
                <a:srgbClr val="2B2B2B"/>
              </a:solidFill>
              <a:effectLst/>
              <a:latin typeface="Inter"/>
            </a:endParaRPr>
          </a:p>
          <a:p>
            <a:pPr marL="285750" indent="-285750">
              <a:buFontTx/>
              <a:buChar char="-"/>
            </a:pPr>
            <a:r>
              <a:rPr lang="fr-FR" dirty="0">
                <a:solidFill>
                  <a:srgbClr val="2B2B2B"/>
                </a:solidFill>
                <a:latin typeface="Inter"/>
              </a:rPr>
              <a:t>La configuration d’un enregistrement via un appareil mobile nécessite la configuration du mode proxy, bien que l’enregistrement en mode tunnel puisse également être utilisé si la méthode proxy n’est pas disponible.</a:t>
            </a:r>
          </a:p>
        </p:txBody>
      </p:sp>
      <p:pic>
        <p:nvPicPr>
          <p:cNvPr id="12" name="Image 11">
            <a:extLst>
              <a:ext uri="{FF2B5EF4-FFF2-40B4-BE49-F238E27FC236}">
                <a16:creationId xmlns:a16="http://schemas.microsoft.com/office/drawing/2014/main" id="{4BEC8141-0F8C-4B19-0A0A-1BA7F41E1921}"/>
              </a:ext>
            </a:extLst>
          </p:cNvPr>
          <p:cNvPicPr>
            <a:picLocks noChangeAspect="1"/>
          </p:cNvPicPr>
          <p:nvPr/>
        </p:nvPicPr>
        <p:blipFill>
          <a:blip r:embed="rId2"/>
          <a:stretch>
            <a:fillRect/>
          </a:stretch>
        </p:blipFill>
        <p:spPr>
          <a:xfrm>
            <a:off x="2761128" y="626199"/>
            <a:ext cx="5012988" cy="2130813"/>
          </a:xfrm>
          <a:prstGeom prst="rect">
            <a:avLst/>
          </a:prstGeom>
        </p:spPr>
      </p:pic>
    </p:spTree>
    <p:extLst>
      <p:ext uri="{BB962C8B-B14F-4D97-AF65-F5344CB8AC3E}">
        <p14:creationId xmlns:p14="http://schemas.microsoft.com/office/powerpoint/2010/main" val="161859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9D3817FE-C477-EC41-DC87-452DCF0DBDEC}"/>
              </a:ext>
            </a:extLst>
          </p:cNvPr>
          <p:cNvPicPr>
            <a:picLocks noChangeAspect="1"/>
          </p:cNvPicPr>
          <p:nvPr/>
        </p:nvPicPr>
        <p:blipFill rotWithShape="1">
          <a:blip r:embed="rId2"/>
          <a:srcRect l="2857" t="66804" r="68750" b="4838"/>
          <a:stretch/>
        </p:blipFill>
        <p:spPr>
          <a:xfrm>
            <a:off x="2822174" y="2719578"/>
            <a:ext cx="6121614" cy="1595718"/>
          </a:xfrm>
          <a:prstGeom prst="rect">
            <a:avLst/>
          </a:prstGeom>
        </p:spPr>
      </p:pic>
    </p:spTree>
    <p:extLst>
      <p:ext uri="{BB962C8B-B14F-4D97-AF65-F5344CB8AC3E}">
        <p14:creationId xmlns:p14="http://schemas.microsoft.com/office/powerpoint/2010/main" val="3745111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7110B8DE-3564-E1EF-C205-96155C3F3431}"/>
              </a:ext>
            </a:extLst>
          </p:cNvPr>
          <p:cNvPicPr>
            <a:picLocks noChangeAspect="1"/>
          </p:cNvPicPr>
          <p:nvPr/>
        </p:nvPicPr>
        <p:blipFill rotWithShape="1">
          <a:blip r:embed="rId2"/>
          <a:srcRect t="17199"/>
          <a:stretch/>
        </p:blipFill>
        <p:spPr>
          <a:xfrm>
            <a:off x="995082" y="1867120"/>
            <a:ext cx="9224683" cy="2700324"/>
          </a:xfrm>
          <a:prstGeom prst="rect">
            <a:avLst/>
          </a:prstGeom>
        </p:spPr>
      </p:pic>
      <p:sp>
        <p:nvSpPr>
          <p:cNvPr id="13" name="ZoneTexte 12">
            <a:extLst>
              <a:ext uri="{FF2B5EF4-FFF2-40B4-BE49-F238E27FC236}">
                <a16:creationId xmlns:a16="http://schemas.microsoft.com/office/drawing/2014/main" id="{7F777F29-CA02-7C3C-1352-CE6E586F0A36}"/>
              </a:ext>
            </a:extLst>
          </p:cNvPr>
          <p:cNvSpPr txBox="1"/>
          <p:nvPr/>
        </p:nvSpPr>
        <p:spPr>
          <a:xfrm>
            <a:off x="152400" y="5063809"/>
            <a:ext cx="12039600" cy="1295868"/>
          </a:xfrm>
          <a:prstGeom prst="rect">
            <a:avLst/>
          </a:prstGeom>
          <a:noFill/>
        </p:spPr>
        <p:txBody>
          <a:bodyPr wrap="square">
            <a:spAutoFit/>
          </a:bodyPr>
          <a:lstStyle/>
          <a:p>
            <a:pPr algn="just">
              <a:lnSpc>
                <a:spcPct val="150000"/>
              </a:lnSpc>
            </a:pPr>
            <a:r>
              <a:rPr lang="fr-FR" dirty="0"/>
              <a:t>- Le mode proxy capture le trafic HTTP et HTTPS entre un client, comme un appareil mobile ou un navigateur web, et un serveur, en agissant comme un proxy intermédiaire. </a:t>
            </a:r>
          </a:p>
          <a:p>
            <a:pPr algn="just">
              <a:lnSpc>
                <a:spcPct val="150000"/>
              </a:lnSpc>
            </a:pPr>
            <a:r>
              <a:rPr lang="fr-FR" dirty="0"/>
              <a:t>- Le but du mode proxy est d'enregistrer toutes les requêtes et réponses réseau pour les tests de performance et l'analyse.</a:t>
            </a:r>
          </a:p>
        </p:txBody>
      </p:sp>
      <p:sp>
        <p:nvSpPr>
          <p:cNvPr id="17" name="ZoneTexte 16">
            <a:extLst>
              <a:ext uri="{FF2B5EF4-FFF2-40B4-BE49-F238E27FC236}">
                <a16:creationId xmlns:a16="http://schemas.microsoft.com/office/drawing/2014/main" id="{5C281CE6-721E-8540-AAB4-BA3DBE630F56}"/>
              </a:ext>
            </a:extLst>
          </p:cNvPr>
          <p:cNvSpPr txBox="1"/>
          <p:nvPr/>
        </p:nvSpPr>
        <p:spPr>
          <a:xfrm>
            <a:off x="345141" y="782344"/>
            <a:ext cx="11654118" cy="880369"/>
          </a:xfrm>
          <a:prstGeom prst="rect">
            <a:avLst/>
          </a:prstGeom>
          <a:noFill/>
        </p:spPr>
        <p:txBody>
          <a:bodyPr wrap="square">
            <a:spAutoFit/>
          </a:bodyPr>
          <a:lstStyle/>
          <a:p>
            <a:pPr algn="just">
              <a:lnSpc>
                <a:spcPct val="150000"/>
              </a:lnSpc>
            </a:pPr>
            <a:r>
              <a:rPr lang="fr-FR" dirty="0"/>
              <a:t>- L’enregistrement en mode proxy s’applique à </a:t>
            </a:r>
            <a:r>
              <a:rPr lang="fr-FR" dirty="0">
                <a:solidFill>
                  <a:srgbClr val="FF0000"/>
                </a:solidFill>
              </a:rPr>
              <a:t>toutes les </a:t>
            </a:r>
            <a:r>
              <a:rPr lang="fr-FR" b="1" u="sng" dirty="0">
                <a:solidFill>
                  <a:srgbClr val="FF0000"/>
                </a:solidFill>
              </a:rPr>
              <a:t>applications Web sécurisées </a:t>
            </a:r>
            <a:r>
              <a:rPr lang="fr-FR" dirty="0">
                <a:solidFill>
                  <a:srgbClr val="FF0000"/>
                </a:solidFill>
              </a:rPr>
              <a:t>et à la plupart des </a:t>
            </a:r>
            <a:r>
              <a:rPr lang="fr-FR" b="1" u="sng" dirty="0">
                <a:solidFill>
                  <a:srgbClr val="FF0000"/>
                </a:solidFill>
              </a:rPr>
              <a:t>applications natives</a:t>
            </a:r>
            <a:r>
              <a:rPr lang="fr-FR" dirty="0">
                <a:solidFill>
                  <a:srgbClr val="FF0000"/>
                </a:solidFill>
              </a:rPr>
              <a:t> </a:t>
            </a:r>
            <a:r>
              <a:rPr lang="fr-FR" dirty="0">
                <a:solidFill>
                  <a:schemeClr val="tx1">
                    <a:lumMod val="95000"/>
                    <a:lumOff val="5000"/>
                  </a:schemeClr>
                </a:solidFill>
              </a:rPr>
              <a:t>sécurisées.</a:t>
            </a:r>
          </a:p>
        </p:txBody>
      </p:sp>
    </p:spTree>
    <p:extLst>
      <p:ext uri="{BB962C8B-B14F-4D97-AF65-F5344CB8AC3E}">
        <p14:creationId xmlns:p14="http://schemas.microsoft.com/office/powerpoint/2010/main" val="1947444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71C3E2A7-7734-0076-3DB9-5AB2559B4877}"/>
              </a:ext>
            </a:extLst>
          </p:cNvPr>
          <p:cNvPicPr>
            <a:picLocks noChangeAspect="1"/>
          </p:cNvPicPr>
          <p:nvPr/>
        </p:nvPicPr>
        <p:blipFill rotWithShape="1">
          <a:blip r:embed="rId2"/>
          <a:srcRect l="21562" t="57798" r="7238" b="4199"/>
          <a:stretch/>
        </p:blipFill>
        <p:spPr>
          <a:xfrm>
            <a:off x="2218169" y="2406133"/>
            <a:ext cx="635965" cy="585207"/>
          </a:xfrm>
          <a:prstGeom prst="rect">
            <a:avLst/>
          </a:prstGeom>
        </p:spPr>
      </p:pic>
      <p:sp>
        <p:nvSpPr>
          <p:cNvPr id="8" name="ZoneTexte 7">
            <a:extLst>
              <a:ext uri="{FF2B5EF4-FFF2-40B4-BE49-F238E27FC236}">
                <a16:creationId xmlns:a16="http://schemas.microsoft.com/office/drawing/2014/main" id="{B728179B-6FFA-9BA4-65F0-12ABAAFF7C9E}"/>
              </a:ext>
            </a:extLst>
          </p:cNvPr>
          <p:cNvSpPr txBox="1"/>
          <p:nvPr/>
        </p:nvSpPr>
        <p:spPr>
          <a:xfrm>
            <a:off x="1135030" y="1622969"/>
            <a:ext cx="8256495" cy="369332"/>
          </a:xfrm>
          <a:prstGeom prst="rect">
            <a:avLst/>
          </a:prstGeom>
          <a:noFill/>
        </p:spPr>
        <p:txBody>
          <a:bodyPr wrap="square">
            <a:spAutoFit/>
          </a:bodyPr>
          <a:lstStyle/>
          <a:p>
            <a:r>
              <a:rPr lang="fr-FR" b="1" dirty="0"/>
              <a:t>Avant de Commencer l'Enregistrement d'un Script dans </a:t>
            </a:r>
            <a:r>
              <a:rPr lang="fr-FR" b="1" dirty="0" err="1"/>
              <a:t>NeoLoad</a:t>
            </a:r>
            <a:endParaRPr lang="fr-FR" b="1" dirty="0"/>
          </a:p>
        </p:txBody>
      </p:sp>
      <p:sp>
        <p:nvSpPr>
          <p:cNvPr id="10" name="ZoneTexte 9">
            <a:extLst>
              <a:ext uri="{FF2B5EF4-FFF2-40B4-BE49-F238E27FC236}">
                <a16:creationId xmlns:a16="http://schemas.microsoft.com/office/drawing/2014/main" id="{EDD3B6B4-B5FF-EA66-01DC-5847E1289D87}"/>
              </a:ext>
            </a:extLst>
          </p:cNvPr>
          <p:cNvSpPr txBox="1"/>
          <p:nvPr/>
        </p:nvSpPr>
        <p:spPr>
          <a:xfrm>
            <a:off x="2918010" y="2557874"/>
            <a:ext cx="8256495" cy="369332"/>
          </a:xfrm>
          <a:prstGeom prst="rect">
            <a:avLst/>
          </a:prstGeom>
          <a:noFill/>
        </p:spPr>
        <p:txBody>
          <a:bodyPr wrap="square">
            <a:spAutoFit/>
          </a:bodyPr>
          <a:lstStyle/>
          <a:p>
            <a:r>
              <a:rPr lang="fr-FR" dirty="0">
                <a:latin typeface="Times New Roman" panose="02020603050405020304" pitchFamily="18" charset="0"/>
                <a:cs typeface="Times New Roman" panose="02020603050405020304" pitchFamily="18" charset="0"/>
              </a:rPr>
              <a:t>Exporter et installer le certificat CA de </a:t>
            </a:r>
            <a:r>
              <a:rPr lang="fr-FR" dirty="0" err="1">
                <a:latin typeface="Times New Roman" panose="02020603050405020304" pitchFamily="18" charset="0"/>
                <a:cs typeface="Times New Roman" panose="02020603050405020304" pitchFamily="18" charset="0"/>
              </a:rPr>
              <a:t>NeoLoad</a:t>
            </a:r>
            <a:r>
              <a:rPr lang="fr-FR" dirty="0">
                <a:latin typeface="Times New Roman" panose="02020603050405020304" pitchFamily="18" charset="0"/>
                <a:cs typeface="Times New Roman" panose="02020603050405020304" pitchFamily="18" charset="0"/>
              </a:rPr>
              <a:t> sur votre mobile (Android ou IOS).</a:t>
            </a:r>
          </a:p>
        </p:txBody>
      </p:sp>
      <p:sp>
        <p:nvSpPr>
          <p:cNvPr id="12" name="ZoneTexte 11">
            <a:extLst>
              <a:ext uri="{FF2B5EF4-FFF2-40B4-BE49-F238E27FC236}">
                <a16:creationId xmlns:a16="http://schemas.microsoft.com/office/drawing/2014/main" id="{B1716289-F0E2-E4DF-0C45-FC365FD3CFC5}"/>
              </a:ext>
            </a:extLst>
          </p:cNvPr>
          <p:cNvSpPr txBox="1"/>
          <p:nvPr/>
        </p:nvSpPr>
        <p:spPr>
          <a:xfrm>
            <a:off x="2918010" y="4294200"/>
            <a:ext cx="6096000" cy="369332"/>
          </a:xfrm>
          <a:prstGeom prst="rect">
            <a:avLst/>
          </a:prstGeom>
          <a:noFill/>
        </p:spPr>
        <p:txBody>
          <a:bodyPr wrap="square">
            <a:spAutoFit/>
          </a:bodyPr>
          <a:lstStyle/>
          <a:p>
            <a:r>
              <a:rPr lang="fr-FR" dirty="0">
                <a:latin typeface="Times New Roman" panose="02020603050405020304" pitchFamily="18" charset="0"/>
                <a:cs typeface="Times New Roman" panose="02020603050405020304" pitchFamily="18" charset="0"/>
              </a:rPr>
              <a:t>Configurer le Proxy. </a:t>
            </a:r>
          </a:p>
        </p:txBody>
      </p:sp>
      <p:pic>
        <p:nvPicPr>
          <p:cNvPr id="2" name="Image 1">
            <a:extLst>
              <a:ext uri="{FF2B5EF4-FFF2-40B4-BE49-F238E27FC236}">
                <a16:creationId xmlns:a16="http://schemas.microsoft.com/office/drawing/2014/main" id="{8F6941FA-03DA-9D71-2B92-E484D5BD8C59}"/>
              </a:ext>
            </a:extLst>
          </p:cNvPr>
          <p:cNvPicPr>
            <a:picLocks noChangeAspect="1"/>
          </p:cNvPicPr>
          <p:nvPr/>
        </p:nvPicPr>
        <p:blipFill rotWithShape="1">
          <a:blip r:embed="rId2"/>
          <a:srcRect l="18976" t="6511" r="9153" b="55399"/>
          <a:stretch/>
        </p:blipFill>
        <p:spPr>
          <a:xfrm>
            <a:off x="2214320" y="4188336"/>
            <a:ext cx="635964" cy="581061"/>
          </a:xfrm>
          <a:prstGeom prst="rect">
            <a:avLst/>
          </a:prstGeom>
        </p:spPr>
      </p:pic>
      <p:pic>
        <p:nvPicPr>
          <p:cNvPr id="3" name="Image 2">
            <a:extLst>
              <a:ext uri="{FF2B5EF4-FFF2-40B4-BE49-F238E27FC236}">
                <a16:creationId xmlns:a16="http://schemas.microsoft.com/office/drawing/2014/main" id="{05230A94-6E67-4F87-B28F-65DE7A52CC6E}"/>
              </a:ext>
            </a:extLst>
          </p:cNvPr>
          <p:cNvPicPr>
            <a:picLocks noChangeAspect="1"/>
          </p:cNvPicPr>
          <p:nvPr/>
        </p:nvPicPr>
        <p:blipFill rotWithShape="1">
          <a:blip r:embed="rId2"/>
          <a:srcRect l="21562" t="57798" r="7238" b="4199"/>
          <a:stretch/>
        </p:blipFill>
        <p:spPr>
          <a:xfrm>
            <a:off x="2218169" y="3299646"/>
            <a:ext cx="635965" cy="585207"/>
          </a:xfrm>
          <a:prstGeom prst="rect">
            <a:avLst/>
          </a:prstGeom>
        </p:spPr>
      </p:pic>
      <p:sp>
        <p:nvSpPr>
          <p:cNvPr id="7" name="ZoneTexte 6">
            <a:extLst>
              <a:ext uri="{FF2B5EF4-FFF2-40B4-BE49-F238E27FC236}">
                <a16:creationId xmlns:a16="http://schemas.microsoft.com/office/drawing/2014/main" id="{3C359C8E-A571-15E6-3630-387CCAE5D0C4}"/>
              </a:ext>
            </a:extLst>
          </p:cNvPr>
          <p:cNvSpPr txBox="1"/>
          <p:nvPr/>
        </p:nvSpPr>
        <p:spPr>
          <a:xfrm>
            <a:off x="2918010" y="3429000"/>
            <a:ext cx="7636933" cy="369332"/>
          </a:xfrm>
          <a:prstGeom prst="rect">
            <a:avLst/>
          </a:prstGeom>
          <a:noFill/>
        </p:spPr>
        <p:txBody>
          <a:bodyPr wrap="square">
            <a:spAutoFit/>
          </a:bodyPr>
          <a:lstStyle/>
          <a:p>
            <a:r>
              <a:rPr lang="fr-FR" dirty="0">
                <a:solidFill>
                  <a:srgbClr val="2B2B2B"/>
                </a:solidFill>
                <a:latin typeface="Times New Roman" panose="02020603050405020304" pitchFamily="18" charset="0"/>
                <a:cs typeface="Times New Roman" panose="02020603050405020304" pitchFamily="18" charset="0"/>
              </a:rPr>
              <a:t>I</a:t>
            </a:r>
            <a:r>
              <a:rPr lang="fr-FR" b="0" i="0" dirty="0">
                <a:solidFill>
                  <a:srgbClr val="2B2B2B"/>
                </a:solidFill>
                <a:effectLst/>
                <a:latin typeface="Times New Roman" panose="02020603050405020304" pitchFamily="18" charset="0"/>
                <a:cs typeface="Times New Roman" panose="02020603050405020304" pitchFamily="18" charset="0"/>
              </a:rPr>
              <a:t>nstaller le certificat racine sur le  système d’exploitation.</a:t>
            </a:r>
            <a:endParaRPr lang="fr-FR" dirty="0">
              <a:latin typeface="Times New Roman" panose="02020603050405020304" pitchFamily="18" charset="0"/>
              <a:cs typeface="Times New Roman" panose="02020603050405020304" pitchFamily="18" charset="0"/>
            </a:endParaRPr>
          </a:p>
        </p:txBody>
      </p:sp>
      <p:pic>
        <p:nvPicPr>
          <p:cNvPr id="9" name="Image 8">
            <a:extLst>
              <a:ext uri="{FF2B5EF4-FFF2-40B4-BE49-F238E27FC236}">
                <a16:creationId xmlns:a16="http://schemas.microsoft.com/office/drawing/2014/main" id="{4A10B144-25ED-D5AE-9F77-5CF859D5F86A}"/>
              </a:ext>
            </a:extLst>
          </p:cNvPr>
          <p:cNvPicPr>
            <a:picLocks noChangeAspect="1"/>
          </p:cNvPicPr>
          <p:nvPr/>
        </p:nvPicPr>
        <p:blipFill rotWithShape="1">
          <a:blip r:embed="rId2"/>
          <a:srcRect l="18976" t="6511" r="9153" b="55399"/>
          <a:stretch/>
        </p:blipFill>
        <p:spPr>
          <a:xfrm>
            <a:off x="2214320" y="5062812"/>
            <a:ext cx="635964" cy="581061"/>
          </a:xfrm>
          <a:prstGeom prst="rect">
            <a:avLst/>
          </a:prstGeom>
        </p:spPr>
      </p:pic>
      <p:sp>
        <p:nvSpPr>
          <p:cNvPr id="13" name="ZoneTexte 12">
            <a:extLst>
              <a:ext uri="{FF2B5EF4-FFF2-40B4-BE49-F238E27FC236}">
                <a16:creationId xmlns:a16="http://schemas.microsoft.com/office/drawing/2014/main" id="{64BDCE49-DC07-C89C-8A16-435D93D679B0}"/>
              </a:ext>
            </a:extLst>
          </p:cNvPr>
          <p:cNvSpPr txBox="1"/>
          <p:nvPr/>
        </p:nvSpPr>
        <p:spPr>
          <a:xfrm>
            <a:off x="2918010" y="5159400"/>
            <a:ext cx="6096000" cy="369332"/>
          </a:xfrm>
          <a:prstGeom prst="rect">
            <a:avLst/>
          </a:prstGeom>
          <a:noFill/>
        </p:spPr>
        <p:txBody>
          <a:bodyPr wrap="square">
            <a:spAutoFit/>
          </a:bodyPr>
          <a:lstStyle/>
          <a:p>
            <a:r>
              <a:rPr lang="fr-FR" dirty="0">
                <a:latin typeface="Times New Roman" panose="02020603050405020304" pitchFamily="18" charset="0"/>
                <a:cs typeface="Times New Roman" panose="02020603050405020304" pitchFamily="18" charset="0"/>
              </a:rPr>
              <a:t>Une modification de l'APK</a:t>
            </a:r>
          </a:p>
        </p:txBody>
      </p:sp>
    </p:spTree>
    <p:extLst>
      <p:ext uri="{BB962C8B-B14F-4D97-AF65-F5344CB8AC3E}">
        <p14:creationId xmlns:p14="http://schemas.microsoft.com/office/powerpoint/2010/main" val="2870699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7F9B587D-0AEA-C4F6-00B8-1EEEB8F0020B}"/>
              </a:ext>
            </a:extLst>
          </p:cNvPr>
          <p:cNvSpPr txBox="1"/>
          <p:nvPr/>
        </p:nvSpPr>
        <p:spPr>
          <a:xfrm>
            <a:off x="1407459" y="550439"/>
            <a:ext cx="8256495" cy="369332"/>
          </a:xfrm>
          <a:prstGeom prst="rect">
            <a:avLst/>
          </a:prstGeom>
          <a:noFill/>
        </p:spPr>
        <p:txBody>
          <a:bodyPr wrap="square">
            <a:spAutoFit/>
          </a:bodyPr>
          <a:lstStyle/>
          <a:p>
            <a:r>
              <a:rPr lang="fr-FR" dirty="0"/>
              <a:t>Exporter et installer le certificat CA de </a:t>
            </a:r>
            <a:r>
              <a:rPr lang="fr-FR" dirty="0" err="1"/>
              <a:t>NeoLoad</a:t>
            </a:r>
            <a:r>
              <a:rPr lang="fr-FR" dirty="0"/>
              <a:t> sur votre mobile (Android ou IOS).</a:t>
            </a:r>
          </a:p>
        </p:txBody>
      </p:sp>
      <p:sp>
        <p:nvSpPr>
          <p:cNvPr id="6" name="ZoneTexte 5">
            <a:extLst>
              <a:ext uri="{FF2B5EF4-FFF2-40B4-BE49-F238E27FC236}">
                <a16:creationId xmlns:a16="http://schemas.microsoft.com/office/drawing/2014/main" id="{6DF8E7FC-7011-A829-386E-9CDCE9B9030D}"/>
              </a:ext>
            </a:extLst>
          </p:cNvPr>
          <p:cNvSpPr txBox="1"/>
          <p:nvPr/>
        </p:nvSpPr>
        <p:spPr>
          <a:xfrm>
            <a:off x="574240" y="1396795"/>
            <a:ext cx="9922932" cy="646331"/>
          </a:xfrm>
          <a:prstGeom prst="rect">
            <a:avLst/>
          </a:prstGeom>
          <a:noFill/>
        </p:spPr>
        <p:txBody>
          <a:bodyPr wrap="square">
            <a:spAutoFit/>
          </a:bodyPr>
          <a:lstStyle/>
          <a:p>
            <a:r>
              <a:rPr lang="fr-FR" dirty="0">
                <a:latin typeface="Times New Roman" panose="02020603050405020304" pitchFamily="18" charset="0"/>
                <a:cs typeface="Times New Roman" panose="02020603050405020304" pitchFamily="18" charset="0"/>
              </a:rPr>
              <a:t>Sous `</a:t>
            </a:r>
            <a:r>
              <a:rPr lang="fr-FR" b="1" dirty="0">
                <a:latin typeface="Times New Roman" panose="02020603050405020304" pitchFamily="18" charset="0"/>
                <a:cs typeface="Times New Roman" panose="02020603050405020304" pitchFamily="18" charset="0"/>
              </a:rPr>
              <a:t>C:\</a:t>
            </a:r>
            <a:r>
              <a:rPr lang="fr-FR" b="1" dirty="0" err="1">
                <a:latin typeface="Times New Roman" panose="02020603050405020304" pitchFamily="18" charset="0"/>
                <a:cs typeface="Times New Roman" panose="02020603050405020304" pitchFamily="18" charset="0"/>
              </a:rPr>
              <a:t>Neotys</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NeoLoad</a:t>
            </a:r>
            <a:r>
              <a:rPr lang="fr-FR" b="1" dirty="0">
                <a:latin typeface="Times New Roman" panose="02020603050405020304" pitchFamily="18" charset="0"/>
                <a:cs typeface="Times New Roman" panose="02020603050405020304" pitchFamily="18" charset="0"/>
              </a:rPr>
              <a:t>\v9.0\conf</a:t>
            </a:r>
            <a:r>
              <a:rPr lang="fr-FR" dirty="0">
                <a:latin typeface="Times New Roman" panose="02020603050405020304" pitchFamily="18" charset="0"/>
                <a:cs typeface="Times New Roman" panose="02020603050405020304" pitchFamily="18" charset="0"/>
              </a:rPr>
              <a:t>`, vous trouverez le certificat </a:t>
            </a:r>
            <a:r>
              <a:rPr lang="fr-FR" b="1" dirty="0">
                <a:latin typeface="Times New Roman" panose="02020603050405020304" pitchFamily="18" charset="0"/>
                <a:cs typeface="Times New Roman" panose="02020603050405020304" pitchFamily="18" charset="0"/>
              </a:rPr>
              <a:t>**NeoLoad_Root_CA.cer**</a:t>
            </a:r>
            <a:r>
              <a:rPr lang="fr-FR" dirty="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Exportez-le sur votre appareil et installez-le.</a:t>
            </a:r>
          </a:p>
        </p:txBody>
      </p:sp>
      <p:pic>
        <p:nvPicPr>
          <p:cNvPr id="8" name="Image 7">
            <a:extLst>
              <a:ext uri="{FF2B5EF4-FFF2-40B4-BE49-F238E27FC236}">
                <a16:creationId xmlns:a16="http://schemas.microsoft.com/office/drawing/2014/main" id="{D9D9404A-53C2-AAC1-A7F9-5D816FA7BA0D}"/>
              </a:ext>
            </a:extLst>
          </p:cNvPr>
          <p:cNvPicPr>
            <a:picLocks noChangeAspect="1"/>
          </p:cNvPicPr>
          <p:nvPr/>
        </p:nvPicPr>
        <p:blipFill>
          <a:blip r:embed="rId2"/>
          <a:stretch>
            <a:fillRect/>
          </a:stretch>
        </p:blipFill>
        <p:spPr>
          <a:xfrm>
            <a:off x="574240" y="2379082"/>
            <a:ext cx="1975719" cy="3082123"/>
          </a:xfrm>
          <a:prstGeom prst="rect">
            <a:avLst/>
          </a:prstGeom>
        </p:spPr>
      </p:pic>
      <p:pic>
        <p:nvPicPr>
          <p:cNvPr id="10" name="Image 9">
            <a:extLst>
              <a:ext uri="{FF2B5EF4-FFF2-40B4-BE49-F238E27FC236}">
                <a16:creationId xmlns:a16="http://schemas.microsoft.com/office/drawing/2014/main" id="{4FA6A4E2-811D-C0B2-E610-1AF49A71076D}"/>
              </a:ext>
            </a:extLst>
          </p:cNvPr>
          <p:cNvPicPr>
            <a:picLocks noChangeAspect="1"/>
          </p:cNvPicPr>
          <p:nvPr/>
        </p:nvPicPr>
        <p:blipFill>
          <a:blip r:embed="rId3"/>
          <a:stretch>
            <a:fillRect/>
          </a:stretch>
        </p:blipFill>
        <p:spPr>
          <a:xfrm>
            <a:off x="4819879" y="2197397"/>
            <a:ext cx="2330570" cy="4110164"/>
          </a:xfrm>
          <a:prstGeom prst="rect">
            <a:avLst/>
          </a:prstGeom>
        </p:spPr>
      </p:pic>
      <p:cxnSp>
        <p:nvCxnSpPr>
          <p:cNvPr id="12" name="Connecteur droit avec flèche 11">
            <a:extLst>
              <a:ext uri="{FF2B5EF4-FFF2-40B4-BE49-F238E27FC236}">
                <a16:creationId xmlns:a16="http://schemas.microsoft.com/office/drawing/2014/main" id="{D125775F-86B7-29F0-DB4A-C599F53D2DE5}"/>
              </a:ext>
            </a:extLst>
          </p:cNvPr>
          <p:cNvCxnSpPr>
            <a:cxnSpLocks/>
          </p:cNvCxnSpPr>
          <p:nvPr/>
        </p:nvCxnSpPr>
        <p:spPr>
          <a:xfrm>
            <a:off x="2302933" y="4814875"/>
            <a:ext cx="3098800" cy="5445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4" name="Image 13">
            <a:extLst>
              <a:ext uri="{FF2B5EF4-FFF2-40B4-BE49-F238E27FC236}">
                <a16:creationId xmlns:a16="http://schemas.microsoft.com/office/drawing/2014/main" id="{8766C18E-6A46-4A82-EBAA-44010A0A13C9}"/>
              </a:ext>
            </a:extLst>
          </p:cNvPr>
          <p:cNvPicPr>
            <a:picLocks noChangeAspect="1"/>
          </p:cNvPicPr>
          <p:nvPr/>
        </p:nvPicPr>
        <p:blipFill rotWithShape="1">
          <a:blip r:embed="rId4"/>
          <a:srcRect l="21562" t="57798" r="7238" b="4199"/>
          <a:stretch/>
        </p:blipFill>
        <p:spPr>
          <a:xfrm>
            <a:off x="722186" y="442501"/>
            <a:ext cx="635965" cy="585207"/>
          </a:xfrm>
          <a:prstGeom prst="rect">
            <a:avLst/>
          </a:prstGeom>
        </p:spPr>
      </p:pic>
      <p:sp>
        <p:nvSpPr>
          <p:cNvPr id="16" name="ZoneTexte 15">
            <a:extLst>
              <a:ext uri="{FF2B5EF4-FFF2-40B4-BE49-F238E27FC236}">
                <a16:creationId xmlns:a16="http://schemas.microsoft.com/office/drawing/2014/main" id="{9F0E0335-B7E6-D4D6-9524-22E901902DB7}"/>
              </a:ext>
            </a:extLst>
          </p:cNvPr>
          <p:cNvSpPr txBox="1"/>
          <p:nvPr/>
        </p:nvSpPr>
        <p:spPr>
          <a:xfrm>
            <a:off x="457200" y="6227643"/>
            <a:ext cx="6096000" cy="369332"/>
          </a:xfrm>
          <a:prstGeom prst="rect">
            <a:avLst/>
          </a:prstGeom>
          <a:noFill/>
        </p:spPr>
        <p:txBody>
          <a:bodyPr wrap="square">
            <a:spAutoFit/>
          </a:bodyPr>
          <a:lstStyle/>
          <a:p>
            <a:pPr algn="l"/>
            <a:r>
              <a:rPr lang="fr-FR" b="0" i="0" dirty="0">
                <a:solidFill>
                  <a:srgbClr val="2B2B2B"/>
                </a:solidFill>
                <a:effectLst/>
                <a:latin typeface="Inter"/>
              </a:rPr>
              <a:t>Redémarrez l’appareil Android.</a:t>
            </a:r>
          </a:p>
        </p:txBody>
      </p:sp>
    </p:spTree>
    <p:extLst>
      <p:ext uri="{BB962C8B-B14F-4D97-AF65-F5344CB8AC3E}">
        <p14:creationId xmlns:p14="http://schemas.microsoft.com/office/powerpoint/2010/main" val="503093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5230A94-6E67-4F87-B28F-65DE7A52CC6E}"/>
              </a:ext>
            </a:extLst>
          </p:cNvPr>
          <p:cNvPicPr>
            <a:picLocks noChangeAspect="1"/>
          </p:cNvPicPr>
          <p:nvPr/>
        </p:nvPicPr>
        <p:blipFill rotWithShape="1">
          <a:blip r:embed="rId2"/>
          <a:srcRect l="21562" t="57798" r="7238" b="4199"/>
          <a:stretch/>
        </p:blipFill>
        <p:spPr>
          <a:xfrm>
            <a:off x="795769" y="437913"/>
            <a:ext cx="635965" cy="585207"/>
          </a:xfrm>
          <a:prstGeom prst="rect">
            <a:avLst/>
          </a:prstGeom>
        </p:spPr>
      </p:pic>
      <p:sp>
        <p:nvSpPr>
          <p:cNvPr id="7" name="ZoneTexte 6">
            <a:extLst>
              <a:ext uri="{FF2B5EF4-FFF2-40B4-BE49-F238E27FC236}">
                <a16:creationId xmlns:a16="http://schemas.microsoft.com/office/drawing/2014/main" id="{3C359C8E-A571-15E6-3630-387CCAE5D0C4}"/>
              </a:ext>
            </a:extLst>
          </p:cNvPr>
          <p:cNvSpPr txBox="1"/>
          <p:nvPr/>
        </p:nvSpPr>
        <p:spPr>
          <a:xfrm>
            <a:off x="1648010" y="545850"/>
            <a:ext cx="7636933" cy="369332"/>
          </a:xfrm>
          <a:prstGeom prst="rect">
            <a:avLst/>
          </a:prstGeom>
          <a:noFill/>
        </p:spPr>
        <p:txBody>
          <a:bodyPr wrap="square">
            <a:spAutoFit/>
          </a:bodyPr>
          <a:lstStyle/>
          <a:p>
            <a:r>
              <a:rPr lang="fr-FR" dirty="0">
                <a:solidFill>
                  <a:srgbClr val="2B2B2B"/>
                </a:solidFill>
                <a:latin typeface="Times New Roman" panose="02020603050405020304" pitchFamily="18" charset="0"/>
                <a:cs typeface="Times New Roman" panose="02020603050405020304" pitchFamily="18" charset="0"/>
              </a:rPr>
              <a:t>I</a:t>
            </a:r>
            <a:r>
              <a:rPr lang="fr-FR" b="0" i="0" dirty="0">
                <a:solidFill>
                  <a:srgbClr val="2B2B2B"/>
                </a:solidFill>
                <a:effectLst/>
                <a:latin typeface="Times New Roman" panose="02020603050405020304" pitchFamily="18" charset="0"/>
                <a:cs typeface="Times New Roman" panose="02020603050405020304" pitchFamily="18" charset="0"/>
              </a:rPr>
              <a:t>nstaller le certificat racine </a:t>
            </a:r>
            <a:r>
              <a:rPr lang="fr-FR" b="0" i="0">
                <a:solidFill>
                  <a:srgbClr val="2B2B2B"/>
                </a:solidFill>
                <a:effectLst/>
                <a:latin typeface="Times New Roman" panose="02020603050405020304" pitchFamily="18" charset="0"/>
                <a:cs typeface="Times New Roman" panose="02020603050405020304" pitchFamily="18" charset="0"/>
              </a:rPr>
              <a:t>sur le </a:t>
            </a:r>
            <a:r>
              <a:rPr lang="fr-FR" b="0" i="0" dirty="0">
                <a:solidFill>
                  <a:srgbClr val="2B2B2B"/>
                </a:solidFill>
                <a:effectLst/>
                <a:latin typeface="Times New Roman" panose="02020603050405020304" pitchFamily="18" charset="0"/>
                <a:cs typeface="Times New Roman" panose="02020603050405020304" pitchFamily="18" charset="0"/>
              </a:rPr>
              <a:t>système d’exploitation.</a:t>
            </a:r>
            <a:endParaRPr lang="fr-FR" dirty="0">
              <a:latin typeface="Times New Roman" panose="02020603050405020304" pitchFamily="18" charset="0"/>
              <a:cs typeface="Times New Roman" panose="02020603050405020304" pitchFamily="18" charset="0"/>
            </a:endParaRPr>
          </a:p>
        </p:txBody>
      </p:sp>
      <p:sp>
        <p:nvSpPr>
          <p:cNvPr id="6" name="ZoneTexte 5">
            <a:extLst>
              <a:ext uri="{FF2B5EF4-FFF2-40B4-BE49-F238E27FC236}">
                <a16:creationId xmlns:a16="http://schemas.microsoft.com/office/drawing/2014/main" id="{D8F1F0D4-C4DF-3C94-A5B9-AD80CFA104DD}"/>
              </a:ext>
            </a:extLst>
          </p:cNvPr>
          <p:cNvSpPr txBox="1"/>
          <p:nvPr/>
        </p:nvSpPr>
        <p:spPr>
          <a:xfrm>
            <a:off x="1727199" y="1661068"/>
            <a:ext cx="7425267" cy="1704569"/>
          </a:xfrm>
          <a:prstGeom prst="rect">
            <a:avLst/>
          </a:prstGeom>
          <a:noFill/>
        </p:spPr>
        <p:txBody>
          <a:bodyPr wrap="square">
            <a:spAutoFit/>
          </a:bodyPr>
          <a:lstStyle/>
          <a:p>
            <a:pPr>
              <a:lnSpc>
                <a:spcPct val="150000"/>
              </a:lnSpc>
            </a:pPr>
            <a:r>
              <a:rPr lang="fr-FR" b="0" i="0" dirty="0">
                <a:solidFill>
                  <a:srgbClr val="2B2B2B"/>
                </a:solidFill>
                <a:effectLst/>
                <a:latin typeface="Times New Roman" panose="02020603050405020304" pitchFamily="18" charset="0"/>
                <a:cs typeface="Times New Roman" panose="02020603050405020304" pitchFamily="18" charset="0"/>
              </a:rPr>
              <a:t>1- Double-cliquez sur le certificat.</a:t>
            </a:r>
          </a:p>
          <a:p>
            <a:pPr>
              <a:lnSpc>
                <a:spcPct val="150000"/>
              </a:lnSpc>
            </a:pPr>
            <a:r>
              <a:rPr lang="fr-FR" dirty="0">
                <a:solidFill>
                  <a:srgbClr val="2B2B2B"/>
                </a:solidFill>
                <a:latin typeface="Times New Roman" panose="02020603050405020304" pitchFamily="18" charset="0"/>
                <a:cs typeface="Times New Roman" panose="02020603050405020304" pitchFamily="18" charset="0"/>
              </a:rPr>
              <a:t>2- </a:t>
            </a:r>
            <a:r>
              <a:rPr lang="fr-FR" b="0" i="0" dirty="0">
                <a:solidFill>
                  <a:srgbClr val="2B2B2B"/>
                </a:solidFill>
                <a:effectLst/>
                <a:latin typeface="Times New Roman" panose="02020603050405020304" pitchFamily="18" charset="0"/>
                <a:cs typeface="Times New Roman" panose="02020603050405020304" pitchFamily="18" charset="0"/>
              </a:rPr>
              <a:t>Cliquez sur </a:t>
            </a:r>
            <a:r>
              <a:rPr lang="fr-FR" b="1" i="0" dirty="0">
                <a:solidFill>
                  <a:srgbClr val="2B2B2B"/>
                </a:solidFill>
                <a:effectLst/>
                <a:latin typeface="Times New Roman" panose="02020603050405020304" pitchFamily="18" charset="0"/>
                <a:cs typeface="Times New Roman" panose="02020603050405020304" pitchFamily="18" charset="0"/>
              </a:rPr>
              <a:t>Installer le certificat</a:t>
            </a:r>
            <a:r>
              <a:rPr lang="fr-FR" b="0" i="0" dirty="0">
                <a:solidFill>
                  <a:srgbClr val="2B2B2B"/>
                </a:solidFill>
                <a:effectLst/>
                <a:latin typeface="Times New Roman" panose="02020603050405020304" pitchFamily="18" charset="0"/>
                <a:cs typeface="Times New Roman" panose="02020603050405020304" pitchFamily="18" charset="0"/>
              </a:rPr>
              <a:t> pour lancer l’assistant d’importation.</a:t>
            </a:r>
            <a:endParaRPr lang="fr-FR" dirty="0">
              <a:solidFill>
                <a:srgbClr val="2B2B2B"/>
              </a:solidFill>
              <a:latin typeface="Times New Roman" panose="02020603050405020304" pitchFamily="18" charset="0"/>
              <a:cs typeface="Times New Roman" panose="02020603050405020304" pitchFamily="18" charset="0"/>
            </a:endParaRPr>
          </a:p>
          <a:p>
            <a:pPr>
              <a:lnSpc>
                <a:spcPct val="150000"/>
              </a:lnSpc>
            </a:pPr>
            <a:r>
              <a:rPr lang="fr-FR" dirty="0">
                <a:solidFill>
                  <a:srgbClr val="2B2B2B"/>
                </a:solidFill>
                <a:latin typeface="Times New Roman" panose="02020603050405020304" pitchFamily="18" charset="0"/>
                <a:cs typeface="Times New Roman" panose="02020603050405020304" pitchFamily="18" charset="0"/>
              </a:rPr>
              <a:t>3- </a:t>
            </a:r>
            <a:r>
              <a:rPr lang="fr-FR" b="0" i="0" dirty="0">
                <a:solidFill>
                  <a:srgbClr val="2B2B2B"/>
                </a:solidFill>
                <a:effectLst/>
                <a:latin typeface="Times New Roman" panose="02020603050405020304" pitchFamily="18" charset="0"/>
                <a:cs typeface="Times New Roman" panose="02020603050405020304" pitchFamily="18" charset="0"/>
              </a:rPr>
              <a:t>Cliquez sur </a:t>
            </a:r>
            <a:r>
              <a:rPr lang="fr-FR" b="1" i="0" dirty="0">
                <a:solidFill>
                  <a:srgbClr val="2B2B2B"/>
                </a:solidFill>
                <a:effectLst/>
                <a:latin typeface="Times New Roman" panose="02020603050405020304" pitchFamily="18" charset="0"/>
                <a:cs typeface="Times New Roman" panose="02020603050405020304" pitchFamily="18" charset="0"/>
              </a:rPr>
              <a:t>Suivant</a:t>
            </a:r>
            <a:r>
              <a:rPr lang="fr-FR" b="0" i="0" dirty="0">
                <a:solidFill>
                  <a:srgbClr val="2B2B2B"/>
                </a:solidFill>
                <a:effectLst/>
                <a:latin typeface="Times New Roman" panose="02020603050405020304" pitchFamily="18" charset="0"/>
                <a:cs typeface="Times New Roman" panose="02020603050405020304" pitchFamily="18" charset="0"/>
              </a:rPr>
              <a:t>.</a:t>
            </a:r>
          </a:p>
          <a:p>
            <a:pPr>
              <a:lnSpc>
                <a:spcPct val="150000"/>
              </a:lnSpc>
            </a:pPr>
            <a:r>
              <a:rPr lang="fr-FR" dirty="0">
                <a:solidFill>
                  <a:srgbClr val="2B2B2B"/>
                </a:solidFill>
                <a:latin typeface="Times New Roman" panose="02020603050405020304" pitchFamily="18" charset="0"/>
                <a:cs typeface="Times New Roman" panose="02020603050405020304" pitchFamily="18" charset="0"/>
              </a:rPr>
              <a:t>4- </a:t>
            </a:r>
            <a:r>
              <a:rPr lang="fr-FR" b="0" i="0" dirty="0">
                <a:solidFill>
                  <a:srgbClr val="2B2B2B"/>
                </a:solidFill>
                <a:effectLst/>
                <a:latin typeface="Times New Roman" panose="02020603050405020304" pitchFamily="18" charset="0"/>
                <a:cs typeface="Times New Roman" panose="02020603050405020304" pitchFamily="18" charset="0"/>
              </a:rPr>
              <a:t>Cliquez sur </a:t>
            </a:r>
            <a:r>
              <a:rPr lang="fr-FR" b="1" i="0" dirty="0">
                <a:solidFill>
                  <a:srgbClr val="2B2B2B"/>
                </a:solidFill>
                <a:effectLst/>
                <a:latin typeface="Times New Roman" panose="02020603050405020304" pitchFamily="18" charset="0"/>
                <a:cs typeface="Times New Roman" panose="02020603050405020304" pitchFamily="18" charset="0"/>
              </a:rPr>
              <a:t>Terminer</a:t>
            </a:r>
            <a:r>
              <a:rPr lang="fr-FR" b="0" i="0" dirty="0">
                <a:solidFill>
                  <a:srgbClr val="2B2B2B"/>
                </a:solidFill>
                <a:effectLst/>
                <a:latin typeface="Times New Roman" panose="02020603050405020304" pitchFamily="18" charset="0"/>
                <a:cs typeface="Times New Roman" panose="02020603050405020304" pitchFamily="18" charset="0"/>
              </a:rPr>
              <a:t> pour quitter l’assistant.</a:t>
            </a:r>
            <a:endParaRPr lang="fr-FR"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2200AB95-5088-1CFB-A0B4-DF73783ADA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339" y="3671594"/>
            <a:ext cx="1749394" cy="21410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844A280-90E2-5F87-B4DB-BC42B13678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1690" y="3743211"/>
            <a:ext cx="2276935" cy="20694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CFE4092-D7EA-386B-1013-D5B192D195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2625" y="3696049"/>
            <a:ext cx="2355733" cy="214104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59FFC54-0057-3A6C-6CCC-A37080B407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11169" y="3671594"/>
            <a:ext cx="2382640" cy="2165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2554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3180</TotalTime>
  <Words>1793</Words>
  <Application>Microsoft Office PowerPoint</Application>
  <PresentationFormat>Grand écran</PresentationFormat>
  <Paragraphs>135</Paragraphs>
  <Slides>27</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27</vt:i4>
      </vt:variant>
    </vt:vector>
  </HeadingPairs>
  <TitlesOfParts>
    <vt:vector size="35" baseType="lpstr">
      <vt:lpstr>Arial</vt:lpstr>
      <vt:lpstr>Calibri</vt:lpstr>
      <vt:lpstr>Calibri Light</vt:lpstr>
      <vt:lpstr>Inter</vt:lpstr>
      <vt:lpstr>Open Sans</vt:lpstr>
      <vt:lpstr>Times New Roman</vt:lpstr>
      <vt:lpstr>Wingdings</vt:lpstr>
      <vt:lpstr>Thème Office</vt:lpstr>
      <vt:lpstr>Tests mobiles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Tests mobiles </dc:title>
  <dc:creator>NAIMI Atef (GRDF)</dc:creator>
  <cp:lastModifiedBy>NAIMI Atef (GRDF)</cp:lastModifiedBy>
  <cp:revision>1</cp:revision>
  <dcterms:created xsi:type="dcterms:W3CDTF">2024-07-29T08:25:44Z</dcterms:created>
  <dcterms:modified xsi:type="dcterms:W3CDTF">2024-12-03T13:08:08Z</dcterms:modified>
</cp:coreProperties>
</file>