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06/26/2022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Markup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51816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SGML - Standard Generalized Markup Language.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HTML - Hypertext Markup Language.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XHTML - Extensible Hypertext Markup Language.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XML - Extensible Markup Language.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XHTML </a:t>
            </a:r>
            <a:r>
              <a:rPr lang="en-US" sz="3600" dirty="0" err="1" smtClean="0"/>
              <a:t>E</a:t>
            </a:r>
            <a:r>
              <a:rPr lang="en-US" sz="3600" b="1" dirty="0" err="1" smtClean="0"/>
              <a:t>X</a:t>
            </a:r>
            <a:r>
              <a:rPr lang="en-US" sz="3600" dirty="0" err="1" smtClean="0"/>
              <a:t>tensible</a:t>
            </a:r>
            <a:r>
              <a:rPr lang="en-US" sz="3600" dirty="0" smtClean="0"/>
              <a:t> </a:t>
            </a:r>
            <a:r>
              <a:rPr lang="en-US" sz="3600" b="1" dirty="0" err="1" smtClean="0"/>
              <a:t>H</a:t>
            </a:r>
            <a:r>
              <a:rPr lang="en-US" sz="3600" dirty="0" err="1" smtClean="0"/>
              <a:t>yper</a:t>
            </a:r>
            <a:r>
              <a:rPr lang="en-US" sz="3600" b="1" dirty="0" err="1" smtClean="0"/>
              <a:t>T</a:t>
            </a:r>
            <a:r>
              <a:rPr lang="en-US" sz="3600" dirty="0" err="1" smtClean="0"/>
              <a:t>ext</a:t>
            </a:r>
            <a:r>
              <a:rPr lang="en-US" sz="3600" dirty="0" smtClean="0"/>
              <a:t> </a:t>
            </a:r>
            <a:r>
              <a:rPr lang="en-US" sz="3600" b="1" dirty="0" smtClean="0"/>
              <a:t>M</a:t>
            </a:r>
            <a:r>
              <a:rPr lang="en-US" sz="3600" dirty="0" smtClean="0"/>
              <a:t>arkup </a:t>
            </a:r>
            <a:r>
              <a:rPr lang="en-US" sz="3600" b="1" dirty="0" smtClean="0"/>
              <a:t>L</a:t>
            </a:r>
            <a:r>
              <a:rPr lang="en-US" sz="3600" dirty="0" smtClean="0"/>
              <a:t>anguage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XHTML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a stricter, more XML-based version of HTML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XHTML is HTML defined as an XML application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XHTML is supported by all major browsers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XHTML?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 is a markup language where all documents must be marked up correctly (be "well-formed").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XHTML was developed to make HTML more extensible and flexible to work with other data formats (such as XML). </a:t>
            </a:r>
          </a:p>
          <a:p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XHTML comes with a much stricter error handling.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</a:t>
            </a:r>
            <a:r>
              <a:rPr lang="en-US" dirty="0" smtClean="0"/>
              <a:t>Important Differences from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&lt;!DOCTYPE&gt; is 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mandatory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xmlns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attribute in &lt;html&gt; is 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mandatory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&lt;html&gt;, &lt;head&gt;, &lt;title&gt;, and &lt;body&gt; are 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mandatory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 must always be 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properly nested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 must always be 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closed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 must always be in 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lowercase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 names must always be in 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lowercase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 values must always be 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quoted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 minimization is 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forbidden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SGML - Standard Generalized Markup Language.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An ISO standard for the definition of markup languages 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SGML is a language for defining markup languages.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HTML is one such "application" of SGML.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019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SGML application consists of several parts: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The SGML declaration: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specifies which characters and delimiters may appear in the application.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	2.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The document type definition (DTD):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defines the syntax of markup constructs.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	3.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A specification that describes the semantics to be ascribed to the markup.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	4.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Document instances containing data (contents) and markup.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HTML - Hypertext Markup Language.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is the standard markup language for Web pages.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HTML you can create your own Website.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describes the structure of a Web page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consists of a series of elements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elements tell the browser how to display the content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pages are saved with .html extension</a:t>
            </a:r>
          </a:p>
          <a:p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HTML Document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&lt;title&gt;Page Title&lt;/title&gt;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&lt;h1&gt;My First Heading&lt;/h1&gt;</a:t>
            </a:r>
            <a:br>
              <a:rPr lang="en-US" dirty="0" smtClean="0"/>
            </a:br>
            <a:r>
              <a:rPr lang="en-US" dirty="0" smtClean="0"/>
              <a:t>&lt;p&gt;My first paragraph.&lt;/p&gt;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6248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&lt;!DOCTYPE html&gt; declaration defines that this document is an HTML5 document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&lt;html&gt; element is the root element of an HTML page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&lt;head&gt; element contains meta information about the HTML page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&lt;title&gt; element specifies a title for the HTML page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&lt;body&gt; element defines the document's body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HTML Element?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HTML element is defined by a start tag, some content, and an end tag: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 Content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goeshere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... &lt;/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&lt;h1&gt;My First Heading&lt;/h1&gt;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&lt;p&gt;My first paragraph.&lt;/p&gt;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HTML Page Structure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HTML 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simple text editor is all you need to learn HTML.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Notepad 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TextEdit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Notepad++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Sublime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Visual Studio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etc…..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</TotalTime>
  <Words>250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Markup Languages</vt:lpstr>
      <vt:lpstr>SGML - Standard Generalized Markup Language. </vt:lpstr>
      <vt:lpstr>Slide 3</vt:lpstr>
      <vt:lpstr>HTML - Hypertext Markup Language. </vt:lpstr>
      <vt:lpstr>A Simple HTML Document </vt:lpstr>
      <vt:lpstr>Slide 6</vt:lpstr>
      <vt:lpstr>What is an HTML Element?</vt:lpstr>
      <vt:lpstr>HTML Page Structure</vt:lpstr>
      <vt:lpstr>HTML Editors</vt:lpstr>
      <vt:lpstr> XHTML EXtensible HyperText Markup Language </vt:lpstr>
      <vt:lpstr>Why XHTML? </vt:lpstr>
      <vt:lpstr> Most Important Differences from HTML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Markup Languages</dc:title>
  <dc:creator>THIS PC</dc:creator>
  <cp:lastModifiedBy>THIS PC</cp:lastModifiedBy>
  <cp:revision>16</cp:revision>
  <dcterms:created xsi:type="dcterms:W3CDTF">2006-08-16T00:00:00Z</dcterms:created>
  <dcterms:modified xsi:type="dcterms:W3CDTF">2022-06-26T09:57:14Z</dcterms:modified>
</cp:coreProperties>
</file>