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1a0bf9ece3_1_1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g11a0bf9ece3_1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1a0bf9ece3_1_1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g11a0bf9ece3_1_1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a0bf9ece3_1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g11a0bf9ece3_1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a0bf9ece3_1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g11a0bf9ece3_1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a0bf9ece3_1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11a0bf9ece3_1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a0bf9ece3_1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g11a0bf9ece3_1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a0bf9ece3_1_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g11a0bf9ece3_1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1a0bf9ece3_1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11a0bf9ece3_1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1a0bf9ece3_1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g11a0bf9ece3_1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5" name="Shape 15"/>
        <p:cNvGrpSpPr/>
        <p:nvPr/>
      </p:nvGrpSpPr>
      <p:grpSpPr>
        <a:xfrm>
          <a:off x="0" y="0"/>
          <a:ext cx="0" cy="0"/>
          <a:chOff x="0" y="0"/>
          <a:chExt cx="0" cy="0"/>
        </a:xfrm>
      </p:grpSpPr>
      <p:sp>
        <p:nvSpPr>
          <p:cNvPr id="16" name="Google Shape;16;p2"/>
          <p:cNvSpPr/>
          <p:nvPr/>
        </p:nvSpPr>
        <p:spPr>
          <a:xfrm>
            <a:off x="-33" y="0"/>
            <a:ext cx="12192000" cy="3428800"/>
          </a:xfrm>
          <a:prstGeom prst="rect">
            <a:avLst/>
          </a:pr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1867"/>
              <a:buFont typeface="Calibri"/>
              <a:buNone/>
            </a:pPr>
            <a:r>
              <a:t/>
            </a:r>
            <a:endParaRPr b="0" i="0" sz="1867" u="none" cap="none" strike="noStrike">
              <a:solidFill>
                <a:schemeClr val="dk1"/>
              </a:solidFill>
              <a:latin typeface="Calibri"/>
              <a:ea typeface="Calibri"/>
              <a:cs typeface="Calibri"/>
              <a:sym typeface="Calibri"/>
            </a:endParaRPr>
          </a:p>
        </p:txBody>
      </p:sp>
      <p:pic>
        <p:nvPicPr>
          <p:cNvPr descr="marco.png" id="17" name="Google Shape;17;p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8" name="Google Shape;18;p2"/>
          <p:cNvSpPr txBox="1"/>
          <p:nvPr>
            <p:ph type="ctrTitle"/>
          </p:nvPr>
        </p:nvSpPr>
        <p:spPr>
          <a:xfrm>
            <a:off x="1518933" y="860733"/>
            <a:ext cx="9154400" cy="2568400"/>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Clr>
                <a:srgbClr val="FFFFFF"/>
              </a:buClr>
              <a:buSzPts val="3600"/>
              <a:buFont typeface="Calibri"/>
              <a:buNone/>
              <a:defRPr sz="4800">
                <a:solidFill>
                  <a:srgbClr val="FFFFFF"/>
                </a:solidFill>
              </a:defRPr>
            </a:lvl1pPr>
            <a:lvl2pPr lvl="1">
              <a:spcBef>
                <a:spcPts val="0"/>
              </a:spcBef>
              <a:spcAft>
                <a:spcPts val="0"/>
              </a:spcAft>
              <a:buClr>
                <a:srgbClr val="FFFFFF"/>
              </a:buClr>
              <a:buSzPts val="3600"/>
              <a:buNone/>
              <a:defRPr sz="4800">
                <a:solidFill>
                  <a:srgbClr val="FFFFFF"/>
                </a:solidFill>
              </a:defRPr>
            </a:lvl2pPr>
            <a:lvl3pPr lvl="2">
              <a:spcBef>
                <a:spcPts val="0"/>
              </a:spcBef>
              <a:spcAft>
                <a:spcPts val="0"/>
              </a:spcAft>
              <a:buClr>
                <a:srgbClr val="FFFFFF"/>
              </a:buClr>
              <a:buSzPts val="3600"/>
              <a:buNone/>
              <a:defRPr sz="4800">
                <a:solidFill>
                  <a:srgbClr val="FFFFFF"/>
                </a:solidFill>
              </a:defRPr>
            </a:lvl3pPr>
            <a:lvl4pPr lvl="3">
              <a:spcBef>
                <a:spcPts val="0"/>
              </a:spcBef>
              <a:spcAft>
                <a:spcPts val="0"/>
              </a:spcAft>
              <a:buClr>
                <a:srgbClr val="FFFFFF"/>
              </a:buClr>
              <a:buSzPts val="3600"/>
              <a:buNone/>
              <a:defRPr sz="4800">
                <a:solidFill>
                  <a:srgbClr val="FFFFFF"/>
                </a:solidFill>
              </a:defRPr>
            </a:lvl4pPr>
            <a:lvl5pPr lvl="4">
              <a:spcBef>
                <a:spcPts val="0"/>
              </a:spcBef>
              <a:spcAft>
                <a:spcPts val="0"/>
              </a:spcAft>
              <a:buClr>
                <a:srgbClr val="FFFFFF"/>
              </a:buClr>
              <a:buSzPts val="3600"/>
              <a:buNone/>
              <a:defRPr sz="4800">
                <a:solidFill>
                  <a:srgbClr val="FFFFFF"/>
                </a:solidFill>
              </a:defRPr>
            </a:lvl5pPr>
            <a:lvl6pPr lvl="5">
              <a:spcBef>
                <a:spcPts val="0"/>
              </a:spcBef>
              <a:spcAft>
                <a:spcPts val="0"/>
              </a:spcAft>
              <a:buClr>
                <a:srgbClr val="FFFFFF"/>
              </a:buClr>
              <a:buSzPts val="3600"/>
              <a:buNone/>
              <a:defRPr sz="4800">
                <a:solidFill>
                  <a:srgbClr val="FFFFFF"/>
                </a:solidFill>
              </a:defRPr>
            </a:lvl6pPr>
            <a:lvl7pPr lvl="6">
              <a:spcBef>
                <a:spcPts val="0"/>
              </a:spcBef>
              <a:spcAft>
                <a:spcPts val="0"/>
              </a:spcAft>
              <a:buClr>
                <a:srgbClr val="FFFFFF"/>
              </a:buClr>
              <a:buSzPts val="3600"/>
              <a:buNone/>
              <a:defRPr sz="4800">
                <a:solidFill>
                  <a:srgbClr val="FFFFFF"/>
                </a:solidFill>
              </a:defRPr>
            </a:lvl7pPr>
            <a:lvl8pPr lvl="7">
              <a:spcBef>
                <a:spcPts val="0"/>
              </a:spcBef>
              <a:spcAft>
                <a:spcPts val="0"/>
              </a:spcAft>
              <a:buClr>
                <a:srgbClr val="FFFFFF"/>
              </a:buClr>
              <a:buSzPts val="3600"/>
              <a:buNone/>
              <a:defRPr sz="4800">
                <a:solidFill>
                  <a:srgbClr val="FFFFFF"/>
                </a:solidFill>
              </a:defRPr>
            </a:lvl8pPr>
            <a:lvl9pPr lvl="8">
              <a:spcBef>
                <a:spcPts val="0"/>
              </a:spcBef>
              <a:spcAft>
                <a:spcPts val="0"/>
              </a:spcAft>
              <a:buClr>
                <a:srgbClr val="FFFFFF"/>
              </a:buClr>
              <a:buSzPts val="3600"/>
              <a:buNone/>
              <a:defRPr sz="48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5" name="Shape 75"/>
        <p:cNvGrpSpPr/>
        <p:nvPr/>
      </p:nvGrpSpPr>
      <p:grpSpPr>
        <a:xfrm>
          <a:off x="0" y="0"/>
          <a:ext cx="0" cy="0"/>
          <a:chOff x="0" y="0"/>
          <a:chExt cx="0" cy="0"/>
        </a:xfrm>
      </p:grpSpPr>
      <p:sp>
        <p:nvSpPr>
          <p:cNvPr id="76" name="Google Shape;7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9" name="Shape 79"/>
        <p:cNvGrpSpPr/>
        <p:nvPr/>
      </p:nvGrpSpPr>
      <p:grpSpPr>
        <a:xfrm>
          <a:off x="0" y="0"/>
          <a:ext cx="0" cy="0"/>
          <a:chOff x="0" y="0"/>
          <a:chExt cx="0" cy="0"/>
        </a:xfrm>
      </p:grpSpPr>
      <p:sp>
        <p:nvSpPr>
          <p:cNvPr id="80" name="Google Shape;80;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2" name="Google Shape;82;p1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3" name="Google Shape;8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6" name="Shape 86"/>
        <p:cNvGrpSpPr/>
        <p:nvPr/>
      </p:nvGrpSpPr>
      <p:grpSpPr>
        <a:xfrm>
          <a:off x="0" y="0"/>
          <a:ext cx="0" cy="0"/>
          <a:chOff x="0" y="0"/>
          <a:chExt cx="0" cy="0"/>
        </a:xfrm>
      </p:grpSpPr>
      <p:sp>
        <p:nvSpPr>
          <p:cNvPr id="87" name="Google Shape;87;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4"/>
          <p:cNvSpPr/>
          <p:nvPr>
            <p:ph idx="2" type="pic"/>
          </p:nvPr>
        </p:nvSpPr>
        <p:spPr>
          <a:xfrm>
            <a:off x="5183188" y="987425"/>
            <a:ext cx="6172200" cy="4873625"/>
          </a:xfrm>
          <a:prstGeom prst="rect">
            <a:avLst/>
          </a:prstGeom>
          <a:noFill/>
          <a:ln>
            <a:noFill/>
          </a:ln>
        </p:spPr>
      </p:sp>
      <p:sp>
        <p:nvSpPr>
          <p:cNvPr id="89" name="Google Shape;89;p1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0" name="Google Shape;9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3" name="Shape 93"/>
        <p:cNvGrpSpPr/>
        <p:nvPr/>
      </p:nvGrpSpPr>
      <p:grpSpPr>
        <a:xfrm>
          <a:off x="0" y="0"/>
          <a:ext cx="0" cy="0"/>
          <a:chOff x="0" y="0"/>
          <a:chExt cx="0" cy="0"/>
        </a:xfrm>
      </p:grpSpPr>
      <p:sp>
        <p:nvSpPr>
          <p:cNvPr id="94" name="Google Shape;9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1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9" name="Shape 99"/>
        <p:cNvGrpSpPr/>
        <p:nvPr/>
      </p:nvGrpSpPr>
      <p:grpSpPr>
        <a:xfrm>
          <a:off x="0" y="0"/>
          <a:ext cx="0" cy="0"/>
          <a:chOff x="0" y="0"/>
          <a:chExt cx="0" cy="0"/>
        </a:xfrm>
      </p:grpSpPr>
      <p:sp>
        <p:nvSpPr>
          <p:cNvPr id="100" name="Google Shape;100;p1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1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9" name="Shape 19"/>
        <p:cNvGrpSpPr/>
        <p:nvPr/>
      </p:nvGrpSpPr>
      <p:grpSpPr>
        <a:xfrm>
          <a:off x="0" y="0"/>
          <a:ext cx="0" cy="0"/>
          <a:chOff x="0" y="0"/>
          <a:chExt cx="0" cy="0"/>
        </a:xfrm>
      </p:grpSpPr>
      <p:sp>
        <p:nvSpPr>
          <p:cNvPr id="20" name="Google Shape;20;p3"/>
          <p:cNvSpPr/>
          <p:nvPr/>
        </p:nvSpPr>
        <p:spPr>
          <a:xfrm>
            <a:off x="-33" y="0"/>
            <a:ext cx="12192000" cy="1750000"/>
          </a:xfrm>
          <a:prstGeom prst="rect">
            <a:avLst/>
          </a:pr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1867"/>
              <a:buFont typeface="Calibri"/>
              <a:buNone/>
            </a:pPr>
            <a:r>
              <a:t/>
            </a:r>
            <a:endParaRPr sz="1867">
              <a:solidFill>
                <a:schemeClr val="dk1"/>
              </a:solidFill>
              <a:latin typeface="Calibri"/>
              <a:ea typeface="Calibri"/>
              <a:cs typeface="Calibri"/>
              <a:sym typeface="Calibri"/>
            </a:endParaRPr>
          </a:p>
        </p:txBody>
      </p:sp>
      <p:pic>
        <p:nvPicPr>
          <p:cNvPr descr="marco.png" id="21" name="Google Shape;21;p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2" name="Google Shape;22;p3"/>
          <p:cNvSpPr txBox="1"/>
          <p:nvPr>
            <p:ph type="title"/>
          </p:nvPr>
        </p:nvSpPr>
        <p:spPr>
          <a:xfrm>
            <a:off x="1346933" y="864967"/>
            <a:ext cx="9508400" cy="895200"/>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Clr>
                <a:schemeClr val="dk1"/>
              </a:buClr>
              <a:buSzPts val="1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1346933" y="1924000"/>
            <a:ext cx="4615200" cy="3686000"/>
          </a:xfrm>
          <a:prstGeom prst="rect">
            <a:avLst/>
          </a:prstGeom>
          <a:noFill/>
          <a:ln>
            <a:noFill/>
          </a:ln>
        </p:spPr>
        <p:txBody>
          <a:bodyPr anchorCtr="0" anchor="t" bIns="91425" lIns="91425" spcFirstLastPara="1" rIns="91425" wrap="square" tIns="91425">
            <a:noAutofit/>
          </a:bodyPr>
          <a:lstStyle>
            <a:lvl1pPr indent="-355600" lvl="0" marL="457200" algn="l">
              <a:lnSpc>
                <a:spcPct val="90000"/>
              </a:lnSpc>
              <a:spcBef>
                <a:spcPts val="800"/>
              </a:spcBef>
              <a:spcAft>
                <a:spcPts val="0"/>
              </a:spcAft>
              <a:buClr>
                <a:schemeClr val="dk1"/>
              </a:buClr>
              <a:buSzPts val="2000"/>
              <a:buChar char="»"/>
              <a:defRPr sz="2667"/>
            </a:lvl1pPr>
            <a:lvl2pPr indent="-355600" lvl="1" marL="914400" algn="l">
              <a:lnSpc>
                <a:spcPct val="90000"/>
              </a:lnSpc>
              <a:spcBef>
                <a:spcPts val="0"/>
              </a:spcBef>
              <a:spcAft>
                <a:spcPts val="0"/>
              </a:spcAft>
              <a:buClr>
                <a:schemeClr val="dk1"/>
              </a:buClr>
              <a:buSzPts val="2000"/>
              <a:buChar char="»"/>
              <a:defRPr sz="2667"/>
            </a:lvl2pPr>
            <a:lvl3pPr indent="-355600" lvl="2" marL="1371600" algn="l">
              <a:lnSpc>
                <a:spcPct val="90000"/>
              </a:lnSpc>
              <a:spcBef>
                <a:spcPts val="0"/>
              </a:spcBef>
              <a:spcAft>
                <a:spcPts val="0"/>
              </a:spcAft>
              <a:buClr>
                <a:schemeClr val="dk1"/>
              </a:buClr>
              <a:buSzPts val="2000"/>
              <a:buChar char="»"/>
              <a:defRPr sz="2667"/>
            </a:lvl3pPr>
            <a:lvl4pPr indent="-355600" lvl="3" marL="1828800" algn="l">
              <a:lnSpc>
                <a:spcPct val="90000"/>
              </a:lnSpc>
              <a:spcBef>
                <a:spcPts val="0"/>
              </a:spcBef>
              <a:spcAft>
                <a:spcPts val="0"/>
              </a:spcAft>
              <a:buClr>
                <a:schemeClr val="dk1"/>
              </a:buClr>
              <a:buSzPts val="2000"/>
              <a:buChar char="●"/>
              <a:defRPr sz="2667"/>
            </a:lvl4pPr>
            <a:lvl5pPr indent="-355600" lvl="4" marL="2286000" algn="l">
              <a:lnSpc>
                <a:spcPct val="90000"/>
              </a:lnSpc>
              <a:spcBef>
                <a:spcPts val="0"/>
              </a:spcBef>
              <a:spcAft>
                <a:spcPts val="0"/>
              </a:spcAft>
              <a:buClr>
                <a:schemeClr val="dk1"/>
              </a:buClr>
              <a:buSzPts val="2000"/>
              <a:buChar char="○"/>
              <a:defRPr sz="2667"/>
            </a:lvl5pPr>
            <a:lvl6pPr indent="-355600" lvl="5" marL="2743200" algn="l">
              <a:lnSpc>
                <a:spcPct val="90000"/>
              </a:lnSpc>
              <a:spcBef>
                <a:spcPts val="0"/>
              </a:spcBef>
              <a:spcAft>
                <a:spcPts val="0"/>
              </a:spcAft>
              <a:buClr>
                <a:schemeClr val="dk1"/>
              </a:buClr>
              <a:buSzPts val="2000"/>
              <a:buChar char="■"/>
              <a:defRPr sz="2667"/>
            </a:lvl6pPr>
            <a:lvl7pPr indent="-355600" lvl="6" marL="3200400" algn="l">
              <a:lnSpc>
                <a:spcPct val="90000"/>
              </a:lnSpc>
              <a:spcBef>
                <a:spcPts val="0"/>
              </a:spcBef>
              <a:spcAft>
                <a:spcPts val="0"/>
              </a:spcAft>
              <a:buClr>
                <a:schemeClr val="dk1"/>
              </a:buClr>
              <a:buSzPts val="2000"/>
              <a:buChar char="●"/>
              <a:defRPr sz="2667"/>
            </a:lvl7pPr>
            <a:lvl8pPr indent="-355600" lvl="7" marL="3657600" algn="l">
              <a:lnSpc>
                <a:spcPct val="90000"/>
              </a:lnSpc>
              <a:spcBef>
                <a:spcPts val="0"/>
              </a:spcBef>
              <a:spcAft>
                <a:spcPts val="0"/>
              </a:spcAft>
              <a:buClr>
                <a:schemeClr val="dk1"/>
              </a:buClr>
              <a:buSzPts val="2000"/>
              <a:buChar char="○"/>
              <a:defRPr sz="2667"/>
            </a:lvl8pPr>
            <a:lvl9pPr indent="-355600" lvl="8" marL="4114800" algn="l">
              <a:lnSpc>
                <a:spcPct val="90000"/>
              </a:lnSpc>
              <a:spcBef>
                <a:spcPts val="0"/>
              </a:spcBef>
              <a:spcAft>
                <a:spcPts val="0"/>
              </a:spcAft>
              <a:buClr>
                <a:schemeClr val="dk1"/>
              </a:buClr>
              <a:buSzPts val="2000"/>
              <a:buChar char="■"/>
              <a:defRPr sz="2667"/>
            </a:lvl9pPr>
          </a:lstStyle>
          <a:p/>
        </p:txBody>
      </p:sp>
      <p:sp>
        <p:nvSpPr>
          <p:cNvPr id="24" name="Google Shape;24;p3"/>
          <p:cNvSpPr txBox="1"/>
          <p:nvPr>
            <p:ph idx="2" type="body"/>
          </p:nvPr>
        </p:nvSpPr>
        <p:spPr>
          <a:xfrm>
            <a:off x="6240167" y="1924000"/>
            <a:ext cx="4615200" cy="3686000"/>
          </a:xfrm>
          <a:prstGeom prst="rect">
            <a:avLst/>
          </a:prstGeom>
          <a:noFill/>
          <a:ln>
            <a:noFill/>
          </a:ln>
        </p:spPr>
        <p:txBody>
          <a:bodyPr anchorCtr="0" anchor="t" bIns="91425" lIns="91425" spcFirstLastPara="1" rIns="91425" wrap="square" tIns="91425">
            <a:noAutofit/>
          </a:bodyPr>
          <a:lstStyle>
            <a:lvl1pPr indent="-355600" lvl="0" marL="457200" algn="l">
              <a:lnSpc>
                <a:spcPct val="90000"/>
              </a:lnSpc>
              <a:spcBef>
                <a:spcPts val="800"/>
              </a:spcBef>
              <a:spcAft>
                <a:spcPts val="0"/>
              </a:spcAft>
              <a:buClr>
                <a:schemeClr val="dk1"/>
              </a:buClr>
              <a:buSzPts val="2000"/>
              <a:buChar char="»"/>
              <a:defRPr sz="2667"/>
            </a:lvl1pPr>
            <a:lvl2pPr indent="-355600" lvl="1" marL="914400" algn="l">
              <a:lnSpc>
                <a:spcPct val="90000"/>
              </a:lnSpc>
              <a:spcBef>
                <a:spcPts val="0"/>
              </a:spcBef>
              <a:spcAft>
                <a:spcPts val="0"/>
              </a:spcAft>
              <a:buClr>
                <a:schemeClr val="dk1"/>
              </a:buClr>
              <a:buSzPts val="2000"/>
              <a:buChar char="»"/>
              <a:defRPr sz="2667"/>
            </a:lvl2pPr>
            <a:lvl3pPr indent="-355600" lvl="2" marL="1371600" algn="l">
              <a:lnSpc>
                <a:spcPct val="90000"/>
              </a:lnSpc>
              <a:spcBef>
                <a:spcPts val="0"/>
              </a:spcBef>
              <a:spcAft>
                <a:spcPts val="0"/>
              </a:spcAft>
              <a:buClr>
                <a:schemeClr val="dk1"/>
              </a:buClr>
              <a:buSzPts val="2000"/>
              <a:buChar char="»"/>
              <a:defRPr sz="2667"/>
            </a:lvl3pPr>
            <a:lvl4pPr indent="-355600" lvl="3" marL="1828800" algn="l">
              <a:lnSpc>
                <a:spcPct val="90000"/>
              </a:lnSpc>
              <a:spcBef>
                <a:spcPts val="0"/>
              </a:spcBef>
              <a:spcAft>
                <a:spcPts val="0"/>
              </a:spcAft>
              <a:buClr>
                <a:schemeClr val="dk1"/>
              </a:buClr>
              <a:buSzPts val="2000"/>
              <a:buChar char="●"/>
              <a:defRPr sz="2667"/>
            </a:lvl4pPr>
            <a:lvl5pPr indent="-355600" lvl="4" marL="2286000" algn="l">
              <a:lnSpc>
                <a:spcPct val="90000"/>
              </a:lnSpc>
              <a:spcBef>
                <a:spcPts val="0"/>
              </a:spcBef>
              <a:spcAft>
                <a:spcPts val="0"/>
              </a:spcAft>
              <a:buClr>
                <a:schemeClr val="dk1"/>
              </a:buClr>
              <a:buSzPts val="2000"/>
              <a:buChar char="○"/>
              <a:defRPr sz="2667"/>
            </a:lvl5pPr>
            <a:lvl6pPr indent="-355600" lvl="5" marL="2743200" algn="l">
              <a:lnSpc>
                <a:spcPct val="90000"/>
              </a:lnSpc>
              <a:spcBef>
                <a:spcPts val="0"/>
              </a:spcBef>
              <a:spcAft>
                <a:spcPts val="0"/>
              </a:spcAft>
              <a:buClr>
                <a:schemeClr val="dk1"/>
              </a:buClr>
              <a:buSzPts val="2000"/>
              <a:buChar char="■"/>
              <a:defRPr sz="2667"/>
            </a:lvl6pPr>
            <a:lvl7pPr indent="-355600" lvl="6" marL="3200400" algn="l">
              <a:lnSpc>
                <a:spcPct val="90000"/>
              </a:lnSpc>
              <a:spcBef>
                <a:spcPts val="0"/>
              </a:spcBef>
              <a:spcAft>
                <a:spcPts val="0"/>
              </a:spcAft>
              <a:buClr>
                <a:schemeClr val="dk1"/>
              </a:buClr>
              <a:buSzPts val="2000"/>
              <a:buChar char="●"/>
              <a:defRPr sz="2667"/>
            </a:lvl7pPr>
            <a:lvl8pPr indent="-355600" lvl="7" marL="3657600" algn="l">
              <a:lnSpc>
                <a:spcPct val="90000"/>
              </a:lnSpc>
              <a:spcBef>
                <a:spcPts val="0"/>
              </a:spcBef>
              <a:spcAft>
                <a:spcPts val="0"/>
              </a:spcAft>
              <a:buClr>
                <a:schemeClr val="dk1"/>
              </a:buClr>
              <a:buSzPts val="2000"/>
              <a:buChar char="○"/>
              <a:defRPr sz="2667"/>
            </a:lvl8pPr>
            <a:lvl9pPr indent="-355600" lvl="8" marL="4114800" algn="l">
              <a:lnSpc>
                <a:spcPct val="90000"/>
              </a:lnSpc>
              <a:spcBef>
                <a:spcPts val="0"/>
              </a:spcBef>
              <a:spcAft>
                <a:spcPts val="0"/>
              </a:spcAft>
              <a:buClr>
                <a:schemeClr val="dk1"/>
              </a:buClr>
              <a:buSzPts val="2000"/>
              <a:buChar char="■"/>
              <a:defRPr sz="2667"/>
            </a:lvl9pPr>
          </a:lstStyle>
          <a:p/>
        </p:txBody>
      </p:sp>
      <p:sp>
        <p:nvSpPr>
          <p:cNvPr id="25" name="Google Shape;25;p3"/>
          <p:cNvSpPr txBox="1"/>
          <p:nvPr>
            <p:ph idx="12" type="sldNum"/>
          </p:nvPr>
        </p:nvSpPr>
        <p:spPr>
          <a:xfrm>
            <a:off x="10355233" y="864967"/>
            <a:ext cx="731600" cy="895200"/>
          </a:xfrm>
          <a:prstGeom prst="rect">
            <a:avLst/>
          </a:prstGeom>
          <a:noFill/>
          <a:ln>
            <a:noFill/>
          </a:ln>
        </p:spPr>
        <p:txBody>
          <a:bodyPr anchorCtr="0" anchor="b" bIns="91425" lIns="91425" spcFirstLastPara="1" rIns="91425" wrap="square" tIns="91425">
            <a:noAutofit/>
          </a:bodyPr>
          <a:lstStyle>
            <a:lvl1pPr indent="0" lvl="0" marL="0" algn="r">
              <a:buClr>
                <a:srgbClr val="888888"/>
              </a:buClr>
              <a:buSzPts val="1200"/>
              <a:buFont typeface="Calibri"/>
              <a:buNone/>
              <a:defRPr sz="1200">
                <a:solidFill>
                  <a:srgbClr val="888888"/>
                </a:solidFill>
                <a:latin typeface="Calibri"/>
                <a:ea typeface="Calibri"/>
                <a:cs typeface="Calibri"/>
                <a:sym typeface="Calibri"/>
              </a:defRPr>
            </a:lvl1pPr>
            <a:lvl2pPr indent="0" lvl="1" marL="0" algn="r">
              <a:buClr>
                <a:srgbClr val="888888"/>
              </a:buClr>
              <a:buSzPts val="1200"/>
              <a:buFont typeface="Calibri"/>
              <a:buNone/>
              <a:defRPr sz="1200">
                <a:solidFill>
                  <a:srgbClr val="888888"/>
                </a:solidFill>
                <a:latin typeface="Calibri"/>
                <a:ea typeface="Calibri"/>
                <a:cs typeface="Calibri"/>
                <a:sym typeface="Calibri"/>
              </a:defRPr>
            </a:lvl2pPr>
            <a:lvl3pPr indent="0" lvl="2" marL="0" algn="r">
              <a:buClr>
                <a:srgbClr val="888888"/>
              </a:buClr>
              <a:buSzPts val="1200"/>
              <a:buFont typeface="Calibri"/>
              <a:buNone/>
              <a:defRPr sz="1200">
                <a:solidFill>
                  <a:srgbClr val="888888"/>
                </a:solidFill>
                <a:latin typeface="Calibri"/>
                <a:ea typeface="Calibri"/>
                <a:cs typeface="Calibri"/>
                <a:sym typeface="Calibri"/>
              </a:defRPr>
            </a:lvl3pPr>
            <a:lvl4pPr indent="0" lvl="3" marL="0" algn="r">
              <a:buClr>
                <a:srgbClr val="888888"/>
              </a:buClr>
              <a:buSzPts val="1200"/>
              <a:buFont typeface="Calibri"/>
              <a:buNone/>
              <a:defRPr sz="1200">
                <a:solidFill>
                  <a:srgbClr val="888888"/>
                </a:solidFill>
                <a:latin typeface="Calibri"/>
                <a:ea typeface="Calibri"/>
                <a:cs typeface="Calibri"/>
                <a:sym typeface="Calibri"/>
              </a:defRPr>
            </a:lvl4pPr>
            <a:lvl5pPr indent="0" lvl="4" marL="0" algn="r">
              <a:buClr>
                <a:srgbClr val="888888"/>
              </a:buClr>
              <a:buSzPts val="1200"/>
              <a:buFont typeface="Calibri"/>
              <a:buNone/>
              <a:defRPr sz="1200">
                <a:solidFill>
                  <a:srgbClr val="888888"/>
                </a:solidFill>
                <a:latin typeface="Calibri"/>
                <a:ea typeface="Calibri"/>
                <a:cs typeface="Calibri"/>
                <a:sym typeface="Calibri"/>
              </a:defRPr>
            </a:lvl5pPr>
            <a:lvl6pPr indent="0" lvl="5" marL="0" algn="r">
              <a:buClr>
                <a:srgbClr val="888888"/>
              </a:buClr>
              <a:buSzPts val="1200"/>
              <a:buFont typeface="Calibri"/>
              <a:buNone/>
              <a:defRPr sz="1200">
                <a:solidFill>
                  <a:srgbClr val="888888"/>
                </a:solidFill>
                <a:latin typeface="Calibri"/>
                <a:ea typeface="Calibri"/>
                <a:cs typeface="Calibri"/>
                <a:sym typeface="Calibri"/>
              </a:defRPr>
            </a:lvl6pPr>
            <a:lvl7pPr indent="0" lvl="6" marL="0" algn="r">
              <a:buClr>
                <a:srgbClr val="888888"/>
              </a:buClr>
              <a:buSzPts val="1200"/>
              <a:buFont typeface="Calibri"/>
              <a:buNone/>
              <a:defRPr sz="1200">
                <a:solidFill>
                  <a:srgbClr val="888888"/>
                </a:solidFill>
                <a:latin typeface="Calibri"/>
                <a:ea typeface="Calibri"/>
                <a:cs typeface="Calibri"/>
                <a:sym typeface="Calibri"/>
              </a:defRPr>
            </a:lvl7pPr>
            <a:lvl8pPr indent="0" lvl="7" marL="0" algn="r">
              <a:buClr>
                <a:srgbClr val="888888"/>
              </a:buClr>
              <a:buSzPts val="1200"/>
              <a:buFont typeface="Calibri"/>
              <a:buNone/>
              <a:defRPr sz="1200">
                <a:solidFill>
                  <a:srgbClr val="888888"/>
                </a:solidFill>
                <a:latin typeface="Calibri"/>
                <a:ea typeface="Calibri"/>
                <a:cs typeface="Calibri"/>
                <a:sym typeface="Calibri"/>
              </a:defRPr>
            </a:lvl8pPr>
            <a:lvl9pPr indent="0" lvl="8" marL="0" algn="r">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6" name="Shape 26"/>
        <p:cNvGrpSpPr/>
        <p:nvPr/>
      </p:nvGrpSpPr>
      <p:grpSpPr>
        <a:xfrm>
          <a:off x="0" y="0"/>
          <a:ext cx="0" cy="0"/>
          <a:chOff x="0" y="0"/>
          <a:chExt cx="0" cy="0"/>
        </a:xfrm>
      </p:grpSpPr>
      <p:sp>
        <p:nvSpPr>
          <p:cNvPr id="27" name="Google Shape;27;p4"/>
          <p:cNvSpPr/>
          <p:nvPr/>
        </p:nvSpPr>
        <p:spPr>
          <a:xfrm>
            <a:off x="-33" y="0"/>
            <a:ext cx="12192000" cy="1750000"/>
          </a:xfrm>
          <a:prstGeom prst="rect">
            <a:avLst/>
          </a:pr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1867"/>
              <a:buFont typeface="Calibri"/>
              <a:buNone/>
            </a:pPr>
            <a:r>
              <a:t/>
            </a:r>
            <a:endParaRPr sz="1867">
              <a:solidFill>
                <a:schemeClr val="dk1"/>
              </a:solidFill>
              <a:latin typeface="Calibri"/>
              <a:ea typeface="Calibri"/>
              <a:cs typeface="Calibri"/>
              <a:sym typeface="Calibri"/>
            </a:endParaRPr>
          </a:p>
        </p:txBody>
      </p:sp>
      <p:pic>
        <p:nvPicPr>
          <p:cNvPr descr="marco.png" id="28" name="Google Shape;28;p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9" name="Google Shape;29;p4"/>
          <p:cNvSpPr txBox="1"/>
          <p:nvPr>
            <p:ph type="title"/>
          </p:nvPr>
        </p:nvSpPr>
        <p:spPr>
          <a:xfrm>
            <a:off x="1346933" y="864967"/>
            <a:ext cx="9508400" cy="895200"/>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Clr>
                <a:schemeClr val="dk1"/>
              </a:buClr>
              <a:buSzPts val="1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1346933" y="1913267"/>
            <a:ext cx="9508400" cy="3706800"/>
          </a:xfrm>
          <a:prstGeom prst="rect">
            <a:avLst/>
          </a:prstGeom>
          <a:noFill/>
          <a:ln>
            <a:noFill/>
          </a:ln>
        </p:spPr>
        <p:txBody>
          <a:bodyPr anchorCtr="0" anchor="t" bIns="91425" lIns="91425" spcFirstLastPara="1" rIns="91425" wrap="square" tIns="91425">
            <a:noAutofit/>
          </a:bodyPr>
          <a:lstStyle>
            <a:lvl1pPr indent="-381000" lvl="0" marL="457200" algn="l">
              <a:lnSpc>
                <a:spcPct val="90000"/>
              </a:lnSpc>
              <a:spcBef>
                <a:spcPts val="800"/>
              </a:spcBef>
              <a:spcAft>
                <a:spcPts val="0"/>
              </a:spcAft>
              <a:buClr>
                <a:schemeClr val="dk1"/>
              </a:buClr>
              <a:buSzPts val="2400"/>
              <a:buChar char="»"/>
              <a:defRPr/>
            </a:lvl1pPr>
            <a:lvl2pPr indent="-381000" lvl="1" marL="914400" algn="l">
              <a:lnSpc>
                <a:spcPct val="90000"/>
              </a:lnSpc>
              <a:spcBef>
                <a:spcPts val="0"/>
              </a:spcBef>
              <a:spcAft>
                <a:spcPts val="0"/>
              </a:spcAft>
              <a:buClr>
                <a:schemeClr val="dk1"/>
              </a:buClr>
              <a:buSzPts val="2400"/>
              <a:buChar char="»"/>
              <a:defRPr/>
            </a:lvl2pPr>
            <a:lvl3pPr indent="-381000" lvl="2" marL="1371600" algn="l">
              <a:lnSpc>
                <a:spcPct val="90000"/>
              </a:lnSpc>
              <a:spcBef>
                <a:spcPts val="0"/>
              </a:spcBef>
              <a:spcAft>
                <a:spcPts val="0"/>
              </a:spcAft>
              <a:buClr>
                <a:schemeClr val="dk1"/>
              </a:buClr>
              <a:buSzPts val="2400"/>
              <a:buChar char="»"/>
              <a:defRPr/>
            </a:lvl3pPr>
            <a:lvl4pPr indent="-381000" lvl="3" marL="1828800" algn="l">
              <a:lnSpc>
                <a:spcPct val="90000"/>
              </a:lnSpc>
              <a:spcBef>
                <a:spcPts val="0"/>
              </a:spcBef>
              <a:spcAft>
                <a:spcPts val="0"/>
              </a:spcAft>
              <a:buClr>
                <a:schemeClr val="dk1"/>
              </a:buClr>
              <a:buSzPts val="2400"/>
              <a:buChar char="●"/>
              <a:defRPr/>
            </a:lvl4pPr>
            <a:lvl5pPr indent="-381000" lvl="4" marL="2286000" algn="l">
              <a:lnSpc>
                <a:spcPct val="90000"/>
              </a:lnSpc>
              <a:spcBef>
                <a:spcPts val="0"/>
              </a:spcBef>
              <a:spcAft>
                <a:spcPts val="0"/>
              </a:spcAft>
              <a:buClr>
                <a:schemeClr val="dk1"/>
              </a:buClr>
              <a:buSzPts val="2400"/>
              <a:buChar char="○"/>
              <a:defRPr/>
            </a:lvl5pPr>
            <a:lvl6pPr indent="-381000" lvl="5" marL="2743200" algn="l">
              <a:lnSpc>
                <a:spcPct val="90000"/>
              </a:lnSpc>
              <a:spcBef>
                <a:spcPts val="0"/>
              </a:spcBef>
              <a:spcAft>
                <a:spcPts val="0"/>
              </a:spcAft>
              <a:buClr>
                <a:schemeClr val="dk1"/>
              </a:buClr>
              <a:buSzPts val="2400"/>
              <a:buChar char="■"/>
              <a:defRPr/>
            </a:lvl6pPr>
            <a:lvl7pPr indent="-381000" lvl="6" marL="3200400" algn="l">
              <a:lnSpc>
                <a:spcPct val="90000"/>
              </a:lnSpc>
              <a:spcBef>
                <a:spcPts val="0"/>
              </a:spcBef>
              <a:spcAft>
                <a:spcPts val="0"/>
              </a:spcAft>
              <a:buClr>
                <a:schemeClr val="dk1"/>
              </a:buClr>
              <a:buSzPts val="2400"/>
              <a:buChar char="●"/>
              <a:defRPr/>
            </a:lvl7pPr>
            <a:lvl8pPr indent="-381000" lvl="7" marL="3657600" algn="l">
              <a:lnSpc>
                <a:spcPct val="90000"/>
              </a:lnSpc>
              <a:spcBef>
                <a:spcPts val="0"/>
              </a:spcBef>
              <a:spcAft>
                <a:spcPts val="0"/>
              </a:spcAft>
              <a:buClr>
                <a:schemeClr val="dk1"/>
              </a:buClr>
              <a:buSzPts val="2400"/>
              <a:buChar char="○"/>
              <a:defRPr/>
            </a:lvl8pPr>
            <a:lvl9pPr indent="-381000" lvl="8" marL="4114800" algn="l">
              <a:lnSpc>
                <a:spcPct val="90000"/>
              </a:lnSpc>
              <a:spcBef>
                <a:spcPts val="0"/>
              </a:spcBef>
              <a:spcAft>
                <a:spcPts val="0"/>
              </a:spcAft>
              <a:buClr>
                <a:schemeClr val="dk1"/>
              </a:buClr>
              <a:buSzPts val="2400"/>
              <a:buChar char="■"/>
              <a:defRPr/>
            </a:lvl9pPr>
          </a:lstStyle>
          <a:p/>
        </p:txBody>
      </p:sp>
      <p:sp>
        <p:nvSpPr>
          <p:cNvPr id="31" name="Google Shape;31;p4"/>
          <p:cNvSpPr txBox="1"/>
          <p:nvPr>
            <p:ph idx="12" type="sldNum"/>
          </p:nvPr>
        </p:nvSpPr>
        <p:spPr>
          <a:xfrm>
            <a:off x="10355233" y="864967"/>
            <a:ext cx="731600" cy="895200"/>
          </a:xfrm>
          <a:prstGeom prst="rect">
            <a:avLst/>
          </a:prstGeom>
          <a:noFill/>
          <a:ln>
            <a:noFill/>
          </a:ln>
        </p:spPr>
        <p:txBody>
          <a:bodyPr anchorCtr="0" anchor="b" bIns="91425" lIns="91425" spcFirstLastPara="1" rIns="91425" wrap="square" tIns="91425">
            <a:noAutofit/>
          </a:bodyPr>
          <a:lstStyle>
            <a:lvl1pPr indent="0" lvl="0" marL="0" algn="r">
              <a:buClr>
                <a:srgbClr val="888888"/>
              </a:buClr>
              <a:buSzPts val="1200"/>
              <a:buFont typeface="Calibri"/>
              <a:buNone/>
              <a:defRPr sz="1200">
                <a:solidFill>
                  <a:srgbClr val="888888"/>
                </a:solidFill>
                <a:latin typeface="Calibri"/>
                <a:ea typeface="Calibri"/>
                <a:cs typeface="Calibri"/>
                <a:sym typeface="Calibri"/>
              </a:defRPr>
            </a:lvl1pPr>
            <a:lvl2pPr indent="0" lvl="1" marL="0" algn="r">
              <a:buClr>
                <a:srgbClr val="888888"/>
              </a:buClr>
              <a:buSzPts val="1200"/>
              <a:buFont typeface="Calibri"/>
              <a:buNone/>
              <a:defRPr sz="1200">
                <a:solidFill>
                  <a:srgbClr val="888888"/>
                </a:solidFill>
                <a:latin typeface="Calibri"/>
                <a:ea typeface="Calibri"/>
                <a:cs typeface="Calibri"/>
                <a:sym typeface="Calibri"/>
              </a:defRPr>
            </a:lvl2pPr>
            <a:lvl3pPr indent="0" lvl="2" marL="0" algn="r">
              <a:buClr>
                <a:srgbClr val="888888"/>
              </a:buClr>
              <a:buSzPts val="1200"/>
              <a:buFont typeface="Calibri"/>
              <a:buNone/>
              <a:defRPr sz="1200">
                <a:solidFill>
                  <a:srgbClr val="888888"/>
                </a:solidFill>
                <a:latin typeface="Calibri"/>
                <a:ea typeface="Calibri"/>
                <a:cs typeface="Calibri"/>
                <a:sym typeface="Calibri"/>
              </a:defRPr>
            </a:lvl3pPr>
            <a:lvl4pPr indent="0" lvl="3" marL="0" algn="r">
              <a:buClr>
                <a:srgbClr val="888888"/>
              </a:buClr>
              <a:buSzPts val="1200"/>
              <a:buFont typeface="Calibri"/>
              <a:buNone/>
              <a:defRPr sz="1200">
                <a:solidFill>
                  <a:srgbClr val="888888"/>
                </a:solidFill>
                <a:latin typeface="Calibri"/>
                <a:ea typeface="Calibri"/>
                <a:cs typeface="Calibri"/>
                <a:sym typeface="Calibri"/>
              </a:defRPr>
            </a:lvl4pPr>
            <a:lvl5pPr indent="0" lvl="4" marL="0" algn="r">
              <a:buClr>
                <a:srgbClr val="888888"/>
              </a:buClr>
              <a:buSzPts val="1200"/>
              <a:buFont typeface="Calibri"/>
              <a:buNone/>
              <a:defRPr sz="1200">
                <a:solidFill>
                  <a:srgbClr val="888888"/>
                </a:solidFill>
                <a:latin typeface="Calibri"/>
                <a:ea typeface="Calibri"/>
                <a:cs typeface="Calibri"/>
                <a:sym typeface="Calibri"/>
              </a:defRPr>
            </a:lvl5pPr>
            <a:lvl6pPr indent="0" lvl="5" marL="0" algn="r">
              <a:buClr>
                <a:srgbClr val="888888"/>
              </a:buClr>
              <a:buSzPts val="1200"/>
              <a:buFont typeface="Calibri"/>
              <a:buNone/>
              <a:defRPr sz="1200">
                <a:solidFill>
                  <a:srgbClr val="888888"/>
                </a:solidFill>
                <a:latin typeface="Calibri"/>
                <a:ea typeface="Calibri"/>
                <a:cs typeface="Calibri"/>
                <a:sym typeface="Calibri"/>
              </a:defRPr>
            </a:lvl6pPr>
            <a:lvl7pPr indent="0" lvl="6" marL="0" algn="r">
              <a:buClr>
                <a:srgbClr val="888888"/>
              </a:buClr>
              <a:buSzPts val="1200"/>
              <a:buFont typeface="Calibri"/>
              <a:buNone/>
              <a:defRPr sz="1200">
                <a:solidFill>
                  <a:srgbClr val="888888"/>
                </a:solidFill>
                <a:latin typeface="Calibri"/>
                <a:ea typeface="Calibri"/>
                <a:cs typeface="Calibri"/>
                <a:sym typeface="Calibri"/>
              </a:defRPr>
            </a:lvl7pPr>
            <a:lvl8pPr indent="0" lvl="7" marL="0" algn="r">
              <a:buClr>
                <a:srgbClr val="888888"/>
              </a:buClr>
              <a:buSzPts val="1200"/>
              <a:buFont typeface="Calibri"/>
              <a:buNone/>
              <a:defRPr sz="1200">
                <a:solidFill>
                  <a:srgbClr val="888888"/>
                </a:solidFill>
                <a:latin typeface="Calibri"/>
                <a:ea typeface="Calibri"/>
                <a:cs typeface="Calibri"/>
                <a:sym typeface="Calibri"/>
              </a:defRPr>
            </a:lvl8pPr>
            <a:lvl9pPr indent="0" lvl="8" marL="0" algn="r">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p:cSld name="Blank color">
    <p:spTree>
      <p:nvGrpSpPr>
        <p:cNvPr id="32" name="Shape 32"/>
        <p:cNvGrpSpPr/>
        <p:nvPr/>
      </p:nvGrpSpPr>
      <p:grpSpPr>
        <a:xfrm>
          <a:off x="0" y="0"/>
          <a:ext cx="0" cy="0"/>
          <a:chOff x="0" y="0"/>
          <a:chExt cx="0" cy="0"/>
        </a:xfrm>
      </p:grpSpPr>
      <p:sp>
        <p:nvSpPr>
          <p:cNvPr id="33" name="Google Shape;33;p5"/>
          <p:cNvSpPr/>
          <p:nvPr/>
        </p:nvSpPr>
        <p:spPr>
          <a:xfrm flipH="1" rot="10800000">
            <a:off x="-33" y="1719800"/>
            <a:ext cx="12192000" cy="5142400"/>
          </a:xfrm>
          <a:prstGeom prst="rect">
            <a:avLst/>
          </a:pr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1867"/>
              <a:buFont typeface="Calibri"/>
              <a:buNone/>
            </a:pPr>
            <a:r>
              <a:t/>
            </a:r>
            <a:endParaRPr sz="1867">
              <a:solidFill>
                <a:schemeClr val="dk1"/>
              </a:solidFill>
              <a:latin typeface="Calibri"/>
              <a:ea typeface="Calibri"/>
              <a:cs typeface="Calibri"/>
              <a:sym typeface="Calibri"/>
            </a:endParaRPr>
          </a:p>
        </p:txBody>
      </p:sp>
      <p:pic>
        <p:nvPicPr>
          <p:cNvPr descr="marco.png" id="34" name="Google Shape;34;p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5" name="Google Shape;35;p5"/>
          <p:cNvSpPr txBox="1"/>
          <p:nvPr>
            <p:ph idx="12" type="sldNum"/>
          </p:nvPr>
        </p:nvSpPr>
        <p:spPr>
          <a:xfrm>
            <a:off x="10355233" y="864967"/>
            <a:ext cx="731600" cy="895200"/>
          </a:xfrm>
          <a:prstGeom prst="rect">
            <a:avLst/>
          </a:prstGeom>
          <a:noFill/>
          <a:ln>
            <a:noFill/>
          </a:ln>
        </p:spPr>
        <p:txBody>
          <a:bodyPr anchorCtr="0" anchor="b" bIns="91425" lIns="91425" spcFirstLastPara="1" rIns="91425" wrap="square" tIns="91425">
            <a:noAutofit/>
          </a:bodyPr>
          <a:lstStyle>
            <a:lvl1pPr indent="0" lvl="0" marL="0" algn="r">
              <a:buClr>
                <a:schemeClr val="accent1"/>
              </a:buClr>
              <a:buSzPts val="1200"/>
              <a:buFont typeface="Calibri"/>
              <a:buNone/>
              <a:defRPr sz="1200">
                <a:solidFill>
                  <a:schemeClr val="accent1"/>
                </a:solidFill>
                <a:latin typeface="Calibri"/>
                <a:ea typeface="Calibri"/>
                <a:cs typeface="Calibri"/>
                <a:sym typeface="Calibri"/>
              </a:defRPr>
            </a:lvl1pPr>
            <a:lvl2pPr indent="0" lvl="1" marL="0" algn="r">
              <a:buClr>
                <a:schemeClr val="accent1"/>
              </a:buClr>
              <a:buSzPts val="1200"/>
              <a:buFont typeface="Calibri"/>
              <a:buNone/>
              <a:defRPr sz="1200">
                <a:solidFill>
                  <a:schemeClr val="accent1"/>
                </a:solidFill>
                <a:latin typeface="Calibri"/>
                <a:ea typeface="Calibri"/>
                <a:cs typeface="Calibri"/>
                <a:sym typeface="Calibri"/>
              </a:defRPr>
            </a:lvl2pPr>
            <a:lvl3pPr indent="0" lvl="2" marL="0" algn="r">
              <a:buClr>
                <a:schemeClr val="accent1"/>
              </a:buClr>
              <a:buSzPts val="1200"/>
              <a:buFont typeface="Calibri"/>
              <a:buNone/>
              <a:defRPr sz="1200">
                <a:solidFill>
                  <a:schemeClr val="accent1"/>
                </a:solidFill>
                <a:latin typeface="Calibri"/>
                <a:ea typeface="Calibri"/>
                <a:cs typeface="Calibri"/>
                <a:sym typeface="Calibri"/>
              </a:defRPr>
            </a:lvl3pPr>
            <a:lvl4pPr indent="0" lvl="3" marL="0" algn="r">
              <a:buClr>
                <a:schemeClr val="accent1"/>
              </a:buClr>
              <a:buSzPts val="1200"/>
              <a:buFont typeface="Calibri"/>
              <a:buNone/>
              <a:defRPr sz="1200">
                <a:solidFill>
                  <a:schemeClr val="accent1"/>
                </a:solidFill>
                <a:latin typeface="Calibri"/>
                <a:ea typeface="Calibri"/>
                <a:cs typeface="Calibri"/>
                <a:sym typeface="Calibri"/>
              </a:defRPr>
            </a:lvl4pPr>
            <a:lvl5pPr indent="0" lvl="4" marL="0" algn="r">
              <a:buClr>
                <a:schemeClr val="accent1"/>
              </a:buClr>
              <a:buSzPts val="1200"/>
              <a:buFont typeface="Calibri"/>
              <a:buNone/>
              <a:defRPr sz="1200">
                <a:solidFill>
                  <a:schemeClr val="accent1"/>
                </a:solidFill>
                <a:latin typeface="Calibri"/>
                <a:ea typeface="Calibri"/>
                <a:cs typeface="Calibri"/>
                <a:sym typeface="Calibri"/>
              </a:defRPr>
            </a:lvl5pPr>
            <a:lvl6pPr indent="0" lvl="5" marL="0" algn="r">
              <a:buClr>
                <a:schemeClr val="accent1"/>
              </a:buClr>
              <a:buSzPts val="1200"/>
              <a:buFont typeface="Calibri"/>
              <a:buNone/>
              <a:defRPr sz="1200">
                <a:solidFill>
                  <a:schemeClr val="accent1"/>
                </a:solidFill>
                <a:latin typeface="Calibri"/>
                <a:ea typeface="Calibri"/>
                <a:cs typeface="Calibri"/>
                <a:sym typeface="Calibri"/>
              </a:defRPr>
            </a:lvl6pPr>
            <a:lvl7pPr indent="0" lvl="6" marL="0" algn="r">
              <a:buClr>
                <a:schemeClr val="accent1"/>
              </a:buClr>
              <a:buSzPts val="1200"/>
              <a:buFont typeface="Calibri"/>
              <a:buNone/>
              <a:defRPr sz="1200">
                <a:solidFill>
                  <a:schemeClr val="accent1"/>
                </a:solidFill>
                <a:latin typeface="Calibri"/>
                <a:ea typeface="Calibri"/>
                <a:cs typeface="Calibri"/>
                <a:sym typeface="Calibri"/>
              </a:defRPr>
            </a:lvl7pPr>
            <a:lvl8pPr indent="0" lvl="7" marL="0" algn="r">
              <a:buClr>
                <a:schemeClr val="accent1"/>
              </a:buClr>
              <a:buSzPts val="1200"/>
              <a:buFont typeface="Calibri"/>
              <a:buNone/>
              <a:defRPr sz="1200">
                <a:solidFill>
                  <a:schemeClr val="accent1"/>
                </a:solidFill>
                <a:latin typeface="Calibri"/>
                <a:ea typeface="Calibri"/>
                <a:cs typeface="Calibri"/>
                <a:sym typeface="Calibri"/>
              </a:defRPr>
            </a:lvl8pPr>
            <a:lvl9pPr indent="0" lvl="8" marL="0" algn="r">
              <a:buClr>
                <a:schemeClr val="accent1"/>
              </a:buClr>
              <a:buSzPts val="1200"/>
              <a:buFont typeface="Calibri"/>
              <a:buNone/>
              <a:defRPr sz="1200">
                <a:solidFill>
                  <a:schemeClr val="accen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6" name="Shape 36"/>
        <p:cNvGrpSpPr/>
        <p:nvPr/>
      </p:nvGrpSpPr>
      <p:grpSpPr>
        <a:xfrm>
          <a:off x="0" y="0"/>
          <a:ext cx="0" cy="0"/>
          <a:chOff x="0" y="0"/>
          <a:chExt cx="0" cy="0"/>
        </a:xfrm>
      </p:grpSpPr>
      <p:sp>
        <p:nvSpPr>
          <p:cNvPr id="37" name="Google Shape;37;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9" name="Google Shape;39;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2" name="Shape 42"/>
        <p:cNvGrpSpPr/>
        <p:nvPr/>
      </p:nvGrpSpPr>
      <p:grpSpPr>
        <a:xfrm>
          <a:off x="0" y="0"/>
          <a:ext cx="0" cy="0"/>
          <a:chOff x="0" y="0"/>
          <a:chExt cx="0" cy="0"/>
        </a:xfrm>
      </p:grpSpPr>
      <p:sp>
        <p:nvSpPr>
          <p:cNvPr id="43" name="Google Shape;43;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8" name="Shape 48"/>
        <p:cNvGrpSpPr/>
        <p:nvPr/>
      </p:nvGrpSpPr>
      <p:grpSpPr>
        <a:xfrm>
          <a:off x="0" y="0"/>
          <a:ext cx="0" cy="0"/>
          <a:chOff x="0" y="0"/>
          <a:chExt cx="0" cy="0"/>
        </a:xfrm>
      </p:grpSpPr>
      <p:sp>
        <p:nvSpPr>
          <p:cNvPr id="49" name="Google Shape;49;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4" name="Google Shape;64;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6" name="Google Shape;66;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ctrTitle"/>
          </p:nvPr>
        </p:nvSpPr>
        <p:spPr>
          <a:xfrm>
            <a:off x="3124900" y="974425"/>
            <a:ext cx="6438600" cy="999300"/>
          </a:xfrm>
          <a:prstGeom prst="rect">
            <a:avLst/>
          </a:prstGeom>
          <a:noFill/>
          <a:ln>
            <a:noFill/>
          </a:ln>
        </p:spPr>
        <p:txBody>
          <a:bodyPr anchorCtr="0" anchor="b" bIns="121900" lIns="121900" spcFirstLastPara="1" rIns="121900" wrap="square" tIns="121900">
            <a:noAutofit/>
          </a:bodyPr>
          <a:lstStyle/>
          <a:p>
            <a:pPr indent="0" lvl="0" marL="0" rtl="0" algn="l">
              <a:lnSpc>
                <a:spcPct val="90000"/>
              </a:lnSpc>
              <a:spcBef>
                <a:spcPts val="0"/>
              </a:spcBef>
              <a:spcAft>
                <a:spcPts val="0"/>
              </a:spcAft>
              <a:buClr>
                <a:srgbClr val="FFFFFF"/>
              </a:buClr>
              <a:buSzPts val="3600"/>
              <a:buFont typeface="Calibri"/>
              <a:buNone/>
            </a:pPr>
            <a:r>
              <a:rPr lang="en-US"/>
              <a:t>ECS 412: Project Work</a:t>
            </a:r>
            <a:endParaRPr/>
          </a:p>
        </p:txBody>
      </p:sp>
      <p:sp>
        <p:nvSpPr>
          <p:cNvPr id="110" name="Google Shape;110;p17"/>
          <p:cNvSpPr txBox="1"/>
          <p:nvPr/>
        </p:nvSpPr>
        <p:spPr>
          <a:xfrm>
            <a:off x="1111550" y="4129175"/>
            <a:ext cx="4904100" cy="218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967">
                <a:solidFill>
                  <a:schemeClr val="dk1"/>
                </a:solidFill>
                <a:latin typeface="Calibri"/>
                <a:ea typeface="Calibri"/>
                <a:cs typeface="Calibri"/>
                <a:sym typeface="Calibri"/>
              </a:rPr>
              <a:t>Naimish Sharma	</a:t>
            </a:r>
            <a:endParaRPr b="1" sz="1500"/>
          </a:p>
          <a:p>
            <a:pPr indent="0" lvl="0" marL="0" marR="0" rtl="0" algn="l">
              <a:spcBef>
                <a:spcPts val="0"/>
              </a:spcBef>
              <a:spcAft>
                <a:spcPts val="0"/>
              </a:spcAft>
              <a:buNone/>
            </a:pPr>
            <a:r>
              <a:rPr b="1" lang="en-US" sz="1967">
                <a:solidFill>
                  <a:schemeClr val="dk1"/>
                </a:solidFill>
                <a:latin typeface="Calibri"/>
                <a:ea typeface="Calibri"/>
                <a:cs typeface="Calibri"/>
                <a:sym typeface="Calibri"/>
              </a:rPr>
              <a:t>18151</a:t>
            </a:r>
            <a:endParaRPr b="1" sz="1500"/>
          </a:p>
          <a:p>
            <a:pPr indent="0" lvl="0" marL="0" marR="0" rtl="0" algn="l">
              <a:spcBef>
                <a:spcPts val="0"/>
              </a:spcBef>
              <a:spcAft>
                <a:spcPts val="0"/>
              </a:spcAft>
              <a:buNone/>
            </a:pPr>
            <a:r>
              <a:rPr b="1" lang="en-US" sz="1967">
                <a:solidFill>
                  <a:schemeClr val="dk1"/>
                </a:solidFill>
                <a:latin typeface="Calibri"/>
                <a:ea typeface="Calibri"/>
                <a:cs typeface="Calibri"/>
                <a:sym typeface="Calibri"/>
              </a:rPr>
              <a:t>Electrical Engineering and Computer Science</a:t>
            </a:r>
            <a:endParaRPr b="1" sz="1500"/>
          </a:p>
          <a:p>
            <a:pPr indent="0" lvl="0" marL="0" marR="0" rtl="0" algn="l">
              <a:spcBef>
                <a:spcPts val="0"/>
              </a:spcBef>
              <a:spcAft>
                <a:spcPts val="0"/>
              </a:spcAft>
              <a:buNone/>
            </a:pPr>
            <a:r>
              <a:rPr b="1" lang="en-US" sz="1967">
                <a:solidFill>
                  <a:schemeClr val="dk1"/>
                </a:solidFill>
                <a:latin typeface="Calibri"/>
                <a:ea typeface="Calibri"/>
                <a:cs typeface="Calibri"/>
                <a:sym typeface="Calibri"/>
              </a:rPr>
              <a:t>BS Project</a:t>
            </a:r>
            <a:endParaRPr b="1" sz="1967">
              <a:solidFill>
                <a:schemeClr val="dk1"/>
              </a:solidFill>
              <a:latin typeface="Calibri"/>
              <a:ea typeface="Calibri"/>
              <a:cs typeface="Calibri"/>
              <a:sym typeface="Calibri"/>
            </a:endParaRPr>
          </a:p>
          <a:p>
            <a:pPr indent="0" lvl="0" marL="0" marR="0" rtl="0" algn="l">
              <a:spcBef>
                <a:spcPts val="0"/>
              </a:spcBef>
              <a:spcAft>
                <a:spcPts val="0"/>
              </a:spcAft>
              <a:buNone/>
            </a:pPr>
            <a:r>
              <a:rPr b="1" lang="en-US" sz="1967">
                <a:solidFill>
                  <a:schemeClr val="dk1"/>
                </a:solidFill>
                <a:latin typeface="Calibri"/>
                <a:ea typeface="Calibri"/>
                <a:cs typeface="Calibri"/>
                <a:sym typeface="Calibri"/>
              </a:rPr>
              <a:t>Under Supervision of Dr Arpit Sharma</a:t>
            </a:r>
            <a:endParaRPr b="1" sz="1967">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67">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67">
              <a:solidFill>
                <a:schemeClr val="dk1"/>
              </a:solidFill>
              <a:latin typeface="Calibri"/>
              <a:ea typeface="Calibri"/>
              <a:cs typeface="Calibri"/>
              <a:sym typeface="Calibri"/>
            </a:endParaRPr>
          </a:p>
        </p:txBody>
      </p:sp>
      <p:sp>
        <p:nvSpPr>
          <p:cNvPr id="111" name="Google Shape;111;p17"/>
          <p:cNvSpPr txBox="1"/>
          <p:nvPr/>
        </p:nvSpPr>
        <p:spPr>
          <a:xfrm>
            <a:off x="9187978" y="1284183"/>
            <a:ext cx="1992900" cy="379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67">
              <a:solidFill>
                <a:schemeClr val="dk1"/>
              </a:solidFill>
              <a:latin typeface="Calibri"/>
              <a:ea typeface="Calibri"/>
              <a:cs typeface="Calibri"/>
              <a:sym typeface="Calibri"/>
            </a:endParaRPr>
          </a:p>
        </p:txBody>
      </p:sp>
      <p:sp>
        <p:nvSpPr>
          <p:cNvPr id="112" name="Google Shape;112;p17"/>
          <p:cNvSpPr txBox="1"/>
          <p:nvPr/>
        </p:nvSpPr>
        <p:spPr>
          <a:xfrm>
            <a:off x="1111550" y="2139200"/>
            <a:ext cx="99618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300">
                <a:solidFill>
                  <a:schemeClr val="lt1"/>
                </a:solidFill>
                <a:latin typeface="Calibri"/>
                <a:ea typeface="Calibri"/>
                <a:cs typeface="Calibri"/>
                <a:sym typeface="Calibri"/>
              </a:rPr>
              <a:t>Automatic Word Embeddings-Based Glossary Term Extraction from Large-Sized Software Requirements</a:t>
            </a:r>
            <a:endParaRPr b="1" sz="23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1346933" y="864967"/>
            <a:ext cx="9508500" cy="895200"/>
          </a:xfrm>
          <a:prstGeom prst="rect">
            <a:avLst/>
          </a:prstGeom>
          <a:noFill/>
          <a:ln>
            <a:noFill/>
          </a:ln>
        </p:spPr>
        <p:txBody>
          <a:bodyPr anchorCtr="0" anchor="b" bIns="121900" lIns="121900" spcFirstLastPara="1" rIns="121900" wrap="square" tIns="121900">
            <a:noAutofit/>
          </a:bodyPr>
          <a:lstStyle/>
          <a:p>
            <a:pPr indent="0" lvl="0" marL="0" rtl="0" algn="l">
              <a:lnSpc>
                <a:spcPct val="90000"/>
              </a:lnSpc>
              <a:spcBef>
                <a:spcPts val="0"/>
              </a:spcBef>
              <a:spcAft>
                <a:spcPts val="0"/>
              </a:spcAft>
              <a:buClr>
                <a:schemeClr val="dk1"/>
              </a:buClr>
              <a:buSzPts val="1400"/>
              <a:buFont typeface="Calibri"/>
              <a:buNone/>
            </a:pPr>
            <a:r>
              <a:rPr lang="en-US"/>
              <a:t>Conclusion </a:t>
            </a:r>
            <a:endParaRPr/>
          </a:p>
        </p:txBody>
      </p:sp>
      <p:sp>
        <p:nvSpPr>
          <p:cNvPr id="189" name="Google Shape;189;p26"/>
          <p:cNvSpPr txBox="1"/>
          <p:nvPr>
            <p:ph idx="12" type="sldNum"/>
          </p:nvPr>
        </p:nvSpPr>
        <p:spPr>
          <a:xfrm>
            <a:off x="10355233" y="864967"/>
            <a:ext cx="731700" cy="895200"/>
          </a:xfrm>
          <a:prstGeom prst="rect">
            <a:avLst/>
          </a:prstGeom>
          <a:noFill/>
          <a:ln>
            <a:noFill/>
          </a:ln>
        </p:spPr>
        <p:txBody>
          <a:bodyPr anchorCtr="0" anchor="b" bIns="121900" lIns="121900" spcFirstLastPara="1" rIns="121900" wrap="square" tIns="121900">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sp>
        <p:nvSpPr>
          <p:cNvPr id="190" name="Google Shape;190;p26"/>
          <p:cNvSpPr txBox="1"/>
          <p:nvPr>
            <p:ph idx="1" type="body"/>
          </p:nvPr>
        </p:nvSpPr>
        <p:spPr>
          <a:xfrm>
            <a:off x="1216400" y="1760175"/>
            <a:ext cx="6736800" cy="4133100"/>
          </a:xfrm>
          <a:prstGeom prst="rect">
            <a:avLst/>
          </a:prstGeom>
          <a:noFill/>
          <a:ln>
            <a:noFill/>
          </a:ln>
        </p:spPr>
        <p:txBody>
          <a:bodyPr anchorCtr="0" anchor="t" bIns="121900" lIns="121900" spcFirstLastPara="1" rIns="121900" wrap="square" tIns="121900">
            <a:noAutofit/>
          </a:bodyPr>
          <a:lstStyle/>
          <a:p>
            <a:pPr indent="-381000" lvl="0" marL="457200" rtl="0" algn="l">
              <a:spcBef>
                <a:spcPts val="800"/>
              </a:spcBef>
              <a:spcAft>
                <a:spcPts val="0"/>
              </a:spcAft>
              <a:buSzPts val="2400"/>
              <a:buChar char="●"/>
            </a:pPr>
            <a:r>
              <a:rPr lang="en-US" sz="2400"/>
              <a:t>Word Embedding based semantic filter helped in reducing number of candidate glossary terms from 4992 to around 262 from 2966 requirements</a:t>
            </a:r>
            <a:endParaRPr sz="2400"/>
          </a:p>
          <a:p>
            <a:pPr indent="-381000" lvl="0" marL="457200" rtl="0" algn="l">
              <a:spcBef>
                <a:spcPts val="0"/>
              </a:spcBef>
              <a:spcAft>
                <a:spcPts val="0"/>
              </a:spcAft>
              <a:buSzPts val="2400"/>
              <a:buChar char="●"/>
            </a:pPr>
            <a:r>
              <a:rPr lang="en-US" sz="2400"/>
              <a:t>We even counted terms as candidate glossary terms which are rare and appeared maybe once in our corpus(Ex - smart tv, smart fridge)</a:t>
            </a:r>
            <a:endParaRPr sz="2400"/>
          </a:p>
          <a:p>
            <a:pPr indent="-381000" lvl="0" marL="457200" rtl="0" algn="l">
              <a:spcBef>
                <a:spcPts val="0"/>
              </a:spcBef>
              <a:spcAft>
                <a:spcPts val="0"/>
              </a:spcAft>
              <a:buSzPts val="2400"/>
              <a:buChar char="●"/>
            </a:pPr>
            <a:r>
              <a:rPr lang="en-US" sz="2400"/>
              <a:t>Limitations is that it requires large amount of domain specific corpus to design semantic filters. Many new emerging domains have sortage of domain specific corpus on web therefore this approach will not work.</a:t>
            </a:r>
            <a:endParaRPr sz="2400"/>
          </a:p>
          <a:p>
            <a:pPr indent="0" lvl="0" marL="0" rtl="0" algn="l">
              <a:spcBef>
                <a:spcPts val="800"/>
              </a:spcBef>
              <a:spcAft>
                <a:spcPts val="0"/>
              </a:spcAft>
              <a:buNone/>
            </a:pPr>
            <a:r>
              <a:t/>
            </a:r>
            <a:endParaRPr sz="2400"/>
          </a:p>
          <a:p>
            <a:pPr indent="0" lvl="0" marL="0" rtl="0" algn="l">
              <a:lnSpc>
                <a:spcPct val="90000"/>
              </a:lnSpc>
              <a:spcBef>
                <a:spcPts val="800"/>
              </a:spcBef>
              <a:spcAft>
                <a:spcPts val="0"/>
              </a:spcAft>
              <a:buNone/>
            </a:pPr>
            <a:r>
              <a:t/>
            </a:r>
            <a:endParaRPr sz="2400"/>
          </a:p>
          <a:p>
            <a:pPr indent="0" lvl="0" marL="0" rtl="0" algn="l">
              <a:lnSpc>
                <a:spcPct val="90000"/>
              </a:lnSpc>
              <a:spcBef>
                <a:spcPts val="800"/>
              </a:spcBef>
              <a:spcAft>
                <a:spcPts val="0"/>
              </a:spcAft>
              <a:buNone/>
            </a:pPr>
            <a:r>
              <a:t/>
            </a:r>
            <a:endParaRPr sz="2400"/>
          </a:p>
          <a:p>
            <a:pPr indent="0" lvl="0" marL="0" rtl="0" algn="l">
              <a:lnSpc>
                <a:spcPct val="90000"/>
              </a:lnSpc>
              <a:spcBef>
                <a:spcPts val="800"/>
              </a:spcBef>
              <a:spcAft>
                <a:spcPts val="0"/>
              </a:spcAft>
              <a:buNone/>
            </a:pPr>
            <a:r>
              <a:rPr lang="en-US" sz="2400"/>
              <a:t>  </a:t>
            </a:r>
            <a:endParaRPr sz="2400"/>
          </a:p>
        </p:txBody>
      </p:sp>
      <p:pic>
        <p:nvPicPr>
          <p:cNvPr id="191" name="Google Shape;191;p26"/>
          <p:cNvPicPr preferRelativeResize="0"/>
          <p:nvPr/>
        </p:nvPicPr>
        <p:blipFill>
          <a:blip r:embed="rId3">
            <a:alphaModFix/>
          </a:blip>
          <a:stretch>
            <a:fillRect/>
          </a:stretch>
        </p:blipFill>
        <p:spPr>
          <a:xfrm>
            <a:off x="7722488" y="2836125"/>
            <a:ext cx="4238625" cy="1981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1346933" y="864967"/>
            <a:ext cx="9508500" cy="895200"/>
          </a:xfrm>
          <a:prstGeom prst="rect">
            <a:avLst/>
          </a:prstGeom>
          <a:noFill/>
          <a:ln>
            <a:noFill/>
          </a:ln>
        </p:spPr>
        <p:txBody>
          <a:bodyPr anchorCtr="0" anchor="b" bIns="121900" lIns="121900" spcFirstLastPara="1" rIns="121900" wrap="square" tIns="121900">
            <a:noAutofit/>
          </a:bodyPr>
          <a:lstStyle/>
          <a:p>
            <a:pPr indent="0" lvl="0" marL="0" rtl="0" algn="l">
              <a:lnSpc>
                <a:spcPct val="90000"/>
              </a:lnSpc>
              <a:spcBef>
                <a:spcPts val="0"/>
              </a:spcBef>
              <a:spcAft>
                <a:spcPts val="0"/>
              </a:spcAft>
              <a:buClr>
                <a:schemeClr val="dk1"/>
              </a:buClr>
              <a:buSzPts val="1400"/>
              <a:buFont typeface="Calibri"/>
              <a:buNone/>
            </a:pPr>
            <a:r>
              <a:rPr lang="en-US"/>
              <a:t>Future Work</a:t>
            </a:r>
            <a:endParaRPr/>
          </a:p>
        </p:txBody>
      </p:sp>
      <p:sp>
        <p:nvSpPr>
          <p:cNvPr id="197" name="Google Shape;197;p27"/>
          <p:cNvSpPr txBox="1"/>
          <p:nvPr>
            <p:ph idx="12" type="sldNum"/>
          </p:nvPr>
        </p:nvSpPr>
        <p:spPr>
          <a:xfrm>
            <a:off x="10355233" y="864967"/>
            <a:ext cx="731700" cy="895200"/>
          </a:xfrm>
          <a:prstGeom prst="rect">
            <a:avLst/>
          </a:prstGeom>
          <a:noFill/>
          <a:ln>
            <a:noFill/>
          </a:ln>
        </p:spPr>
        <p:txBody>
          <a:bodyPr anchorCtr="0" anchor="b" bIns="121900" lIns="121900" spcFirstLastPara="1" rIns="121900" wrap="square" tIns="121900">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sp>
        <p:nvSpPr>
          <p:cNvPr id="198" name="Google Shape;198;p27"/>
          <p:cNvSpPr txBox="1"/>
          <p:nvPr>
            <p:ph idx="1" type="body"/>
          </p:nvPr>
        </p:nvSpPr>
        <p:spPr>
          <a:xfrm>
            <a:off x="1346925" y="1981448"/>
            <a:ext cx="9739800" cy="3911700"/>
          </a:xfrm>
          <a:prstGeom prst="rect">
            <a:avLst/>
          </a:prstGeom>
          <a:noFill/>
          <a:ln>
            <a:noFill/>
          </a:ln>
        </p:spPr>
        <p:txBody>
          <a:bodyPr anchorCtr="0" anchor="t" bIns="121900" lIns="121900" spcFirstLastPara="1" rIns="121900" wrap="square" tIns="121900">
            <a:noAutofit/>
          </a:bodyPr>
          <a:lstStyle/>
          <a:p>
            <a:pPr indent="-381000" lvl="0" marL="457200" rtl="0" algn="l">
              <a:spcBef>
                <a:spcPts val="800"/>
              </a:spcBef>
              <a:spcAft>
                <a:spcPts val="0"/>
              </a:spcAft>
              <a:buSzPts val="2400"/>
              <a:buChar char="●"/>
            </a:pPr>
            <a:r>
              <a:rPr lang="en-US" sz="2400"/>
              <a:t>Use of BERT, LSTM, fastext to obtain word embeddings and ensure that only domain specific terms are there in final list of glossary</a:t>
            </a:r>
            <a:endParaRPr sz="2400"/>
          </a:p>
          <a:p>
            <a:pPr indent="-381000" lvl="0" marL="457200" rtl="0" algn="l">
              <a:spcBef>
                <a:spcPts val="0"/>
              </a:spcBef>
              <a:spcAft>
                <a:spcPts val="0"/>
              </a:spcAft>
              <a:buSzPts val="2400"/>
              <a:buChar char="●"/>
            </a:pPr>
            <a:r>
              <a:rPr lang="en-US" sz="2400"/>
              <a:t>More domain specific corpus can be generated using other websites, magazines and articles.</a:t>
            </a:r>
            <a:endParaRPr sz="2400"/>
          </a:p>
          <a:p>
            <a:pPr indent="-381000" lvl="0" marL="457200" rtl="0" algn="l">
              <a:spcBef>
                <a:spcPts val="0"/>
              </a:spcBef>
              <a:spcAft>
                <a:spcPts val="0"/>
              </a:spcAft>
              <a:buSzPts val="2400"/>
              <a:buChar char="●"/>
            </a:pPr>
            <a:r>
              <a:rPr lang="en-US" sz="2400"/>
              <a:t>Many pages we extracted from wikipedia were not domain specific but we still included in Home Automation corpus. So, to get rid of this problem we can design some filter to include a wikipedia page in our corpus only if it is domain specific.</a:t>
            </a:r>
            <a:endParaRPr sz="2400"/>
          </a:p>
          <a:p>
            <a:pPr indent="-381000" lvl="0" marL="457200" rtl="0" algn="l">
              <a:spcBef>
                <a:spcPts val="0"/>
              </a:spcBef>
              <a:spcAft>
                <a:spcPts val="0"/>
              </a:spcAft>
              <a:buSzPts val="2400"/>
              <a:buChar char="●"/>
            </a:pPr>
            <a:r>
              <a:rPr lang="en-US" sz="2400"/>
              <a:t>This approach can be applied to various other domains having domain specific rich corpus available on internet.</a:t>
            </a:r>
            <a:endParaRPr sz="2400"/>
          </a:p>
          <a:p>
            <a:pPr indent="0" lvl="0" marL="0" rtl="0" algn="l">
              <a:spcBef>
                <a:spcPts val="800"/>
              </a:spcBef>
              <a:spcAft>
                <a:spcPts val="0"/>
              </a:spcAft>
              <a:buNone/>
            </a:pPr>
            <a:r>
              <a:t/>
            </a:r>
            <a:endParaRPr sz="2400"/>
          </a:p>
          <a:p>
            <a:pPr indent="0" lvl="0" marL="0" rtl="0" algn="l">
              <a:lnSpc>
                <a:spcPct val="90000"/>
              </a:lnSpc>
              <a:spcBef>
                <a:spcPts val="800"/>
              </a:spcBef>
              <a:spcAft>
                <a:spcPts val="0"/>
              </a:spcAft>
              <a:buNone/>
            </a:pPr>
            <a:r>
              <a:t/>
            </a:r>
            <a:endParaRPr sz="2400"/>
          </a:p>
          <a:p>
            <a:pPr indent="0" lvl="0" marL="0" rtl="0" algn="l">
              <a:lnSpc>
                <a:spcPct val="90000"/>
              </a:lnSpc>
              <a:spcBef>
                <a:spcPts val="800"/>
              </a:spcBef>
              <a:spcAft>
                <a:spcPts val="0"/>
              </a:spcAft>
              <a:buNone/>
            </a:pPr>
            <a:r>
              <a:t/>
            </a:r>
            <a:endParaRPr sz="2400"/>
          </a:p>
          <a:p>
            <a:pPr indent="0" lvl="0" marL="0" rtl="0" algn="l">
              <a:lnSpc>
                <a:spcPct val="90000"/>
              </a:lnSpc>
              <a:spcBef>
                <a:spcPts val="800"/>
              </a:spcBef>
              <a:spcAft>
                <a:spcPts val="0"/>
              </a:spcAft>
              <a:buNone/>
            </a:pPr>
            <a:r>
              <a:rPr lang="en-US" sz="2400"/>
              <a:t>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1346933" y="864967"/>
            <a:ext cx="9508400" cy="895200"/>
          </a:xfrm>
          <a:prstGeom prst="rect">
            <a:avLst/>
          </a:prstGeom>
          <a:noFill/>
          <a:ln>
            <a:noFill/>
          </a:ln>
        </p:spPr>
        <p:txBody>
          <a:bodyPr anchorCtr="0" anchor="b" bIns="121900" lIns="121900" spcFirstLastPara="1" rIns="121900" wrap="square" tIns="121900">
            <a:noAutofit/>
          </a:bodyPr>
          <a:lstStyle/>
          <a:p>
            <a:pPr indent="0" lvl="0" marL="0" rtl="0" algn="l">
              <a:lnSpc>
                <a:spcPct val="90000"/>
              </a:lnSpc>
              <a:spcBef>
                <a:spcPts val="0"/>
              </a:spcBef>
              <a:spcAft>
                <a:spcPts val="0"/>
              </a:spcAft>
              <a:buClr>
                <a:schemeClr val="dk1"/>
              </a:buClr>
              <a:buSzPts val="1400"/>
              <a:buFont typeface="Calibri"/>
              <a:buNone/>
            </a:pPr>
            <a:r>
              <a:rPr lang="en-US"/>
              <a:t>Introduction</a:t>
            </a:r>
            <a:endParaRPr/>
          </a:p>
        </p:txBody>
      </p:sp>
      <p:sp>
        <p:nvSpPr>
          <p:cNvPr id="118" name="Google Shape;118;p18"/>
          <p:cNvSpPr txBox="1"/>
          <p:nvPr>
            <p:ph idx="12" type="sldNum"/>
          </p:nvPr>
        </p:nvSpPr>
        <p:spPr>
          <a:xfrm>
            <a:off x="10355233" y="864967"/>
            <a:ext cx="731600" cy="895200"/>
          </a:xfrm>
          <a:prstGeom prst="rect">
            <a:avLst/>
          </a:prstGeom>
          <a:noFill/>
          <a:ln>
            <a:noFill/>
          </a:ln>
        </p:spPr>
        <p:txBody>
          <a:bodyPr anchorCtr="0" anchor="b" bIns="121900" lIns="121900" spcFirstLastPara="1" rIns="121900" wrap="square" tIns="121900">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sp>
        <p:nvSpPr>
          <p:cNvPr id="119" name="Google Shape;119;p18"/>
          <p:cNvSpPr txBox="1"/>
          <p:nvPr>
            <p:ph idx="1" type="body"/>
          </p:nvPr>
        </p:nvSpPr>
        <p:spPr>
          <a:xfrm>
            <a:off x="1346933" y="2254084"/>
            <a:ext cx="9739800" cy="3254400"/>
          </a:xfrm>
          <a:prstGeom prst="rect">
            <a:avLst/>
          </a:prstGeom>
          <a:noFill/>
          <a:ln>
            <a:noFill/>
          </a:ln>
        </p:spPr>
        <p:txBody>
          <a:bodyPr anchorCtr="0" anchor="t" bIns="121900" lIns="121900" spcFirstLastPara="1" rIns="121900" wrap="square" tIns="121900">
            <a:noAutofit/>
          </a:bodyPr>
          <a:lstStyle/>
          <a:p>
            <a:pPr indent="-381000" lvl="0" marL="457200" rtl="0" algn="l">
              <a:lnSpc>
                <a:spcPct val="90000"/>
              </a:lnSpc>
              <a:spcBef>
                <a:spcPts val="800"/>
              </a:spcBef>
              <a:spcAft>
                <a:spcPts val="0"/>
              </a:spcAft>
              <a:buSzPts val="2400"/>
              <a:buChar char="●"/>
            </a:pPr>
            <a:r>
              <a:rPr lang="en-US" sz="2400"/>
              <a:t>Requirements are the basis for every project defining what the stakeholders in a potential new system need from it, and also what the system must do in order to satisfy that need.</a:t>
            </a:r>
            <a:endParaRPr sz="2400"/>
          </a:p>
          <a:p>
            <a:pPr indent="-381000" lvl="0" marL="457200" rtl="0" algn="l">
              <a:lnSpc>
                <a:spcPct val="90000"/>
              </a:lnSpc>
              <a:spcBef>
                <a:spcPts val="0"/>
              </a:spcBef>
              <a:spcAft>
                <a:spcPts val="0"/>
              </a:spcAft>
              <a:buSzPts val="2400"/>
              <a:buChar char="●"/>
            </a:pPr>
            <a:r>
              <a:rPr lang="en-US" sz="2400"/>
              <a:t>Better quality requirements means better software product.</a:t>
            </a:r>
            <a:endParaRPr sz="2400"/>
          </a:p>
          <a:p>
            <a:pPr indent="-381000" lvl="0" marL="457200" rtl="0" algn="l">
              <a:lnSpc>
                <a:spcPct val="90000"/>
              </a:lnSpc>
              <a:spcBef>
                <a:spcPts val="0"/>
              </a:spcBef>
              <a:spcAft>
                <a:spcPts val="0"/>
              </a:spcAft>
              <a:buSzPts val="2400"/>
              <a:buChar char="●"/>
            </a:pPr>
            <a:r>
              <a:rPr lang="en-US" sz="2400"/>
              <a:t>Poor Quality requirements because of different interpretations of technical terms in requirements by different stakeholders.</a:t>
            </a:r>
            <a:endParaRPr sz="2400"/>
          </a:p>
          <a:p>
            <a:pPr indent="-381000" lvl="0" marL="457200" rtl="0" algn="l">
              <a:lnSpc>
                <a:spcPct val="90000"/>
              </a:lnSpc>
              <a:spcBef>
                <a:spcPts val="0"/>
              </a:spcBef>
              <a:spcAft>
                <a:spcPts val="0"/>
              </a:spcAft>
              <a:buSzPts val="2400"/>
              <a:buChar char="●"/>
            </a:pPr>
            <a:r>
              <a:rPr lang="en-US" sz="2400"/>
              <a:t>Technical terms should be defined in glossary to have similar interpretations by different stakeholders.</a:t>
            </a:r>
            <a:endParaRPr sz="2400"/>
          </a:p>
          <a:p>
            <a:pPr indent="-381000" lvl="0" marL="457200" rtl="0" algn="l">
              <a:lnSpc>
                <a:spcPct val="90000"/>
              </a:lnSpc>
              <a:spcBef>
                <a:spcPts val="0"/>
              </a:spcBef>
              <a:spcAft>
                <a:spcPts val="0"/>
              </a:spcAft>
              <a:buSzPts val="2400"/>
              <a:buChar char="●"/>
            </a:pPr>
            <a:r>
              <a:rPr lang="en-US" sz="2400"/>
              <a:t>Manual extraction of glossary terms is time consuming.</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1346933" y="864967"/>
            <a:ext cx="9508500" cy="895200"/>
          </a:xfrm>
          <a:prstGeom prst="rect">
            <a:avLst/>
          </a:prstGeom>
          <a:noFill/>
          <a:ln>
            <a:noFill/>
          </a:ln>
        </p:spPr>
        <p:txBody>
          <a:bodyPr anchorCtr="0" anchor="b" bIns="121900" lIns="121900" spcFirstLastPara="1" rIns="121900" wrap="square" tIns="121900">
            <a:noAutofit/>
          </a:bodyPr>
          <a:lstStyle/>
          <a:p>
            <a:pPr indent="0" lvl="0" marL="0" rtl="0" algn="l">
              <a:lnSpc>
                <a:spcPct val="90000"/>
              </a:lnSpc>
              <a:spcBef>
                <a:spcPts val="0"/>
              </a:spcBef>
              <a:spcAft>
                <a:spcPts val="0"/>
              </a:spcAft>
              <a:buClr>
                <a:schemeClr val="dk1"/>
              </a:buClr>
              <a:buSzPts val="1400"/>
              <a:buFont typeface="Calibri"/>
              <a:buNone/>
            </a:pPr>
            <a:r>
              <a:rPr lang="en-US"/>
              <a:t>Motivation</a:t>
            </a:r>
            <a:endParaRPr/>
          </a:p>
        </p:txBody>
      </p:sp>
      <p:sp>
        <p:nvSpPr>
          <p:cNvPr id="125" name="Google Shape;125;p19"/>
          <p:cNvSpPr txBox="1"/>
          <p:nvPr>
            <p:ph idx="12" type="sldNum"/>
          </p:nvPr>
        </p:nvSpPr>
        <p:spPr>
          <a:xfrm>
            <a:off x="10355233" y="864967"/>
            <a:ext cx="731700" cy="895200"/>
          </a:xfrm>
          <a:prstGeom prst="rect">
            <a:avLst/>
          </a:prstGeom>
          <a:noFill/>
          <a:ln>
            <a:noFill/>
          </a:ln>
        </p:spPr>
        <p:txBody>
          <a:bodyPr anchorCtr="0" anchor="b" bIns="121900" lIns="121900" spcFirstLastPara="1" rIns="121900" wrap="square" tIns="121900">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sp>
        <p:nvSpPr>
          <p:cNvPr id="126" name="Google Shape;126;p19"/>
          <p:cNvSpPr txBox="1"/>
          <p:nvPr>
            <p:ph idx="1" type="body"/>
          </p:nvPr>
        </p:nvSpPr>
        <p:spPr>
          <a:xfrm>
            <a:off x="1346933" y="2233134"/>
            <a:ext cx="9739800" cy="3254400"/>
          </a:xfrm>
          <a:prstGeom prst="rect">
            <a:avLst/>
          </a:prstGeom>
          <a:noFill/>
          <a:ln>
            <a:noFill/>
          </a:ln>
        </p:spPr>
        <p:txBody>
          <a:bodyPr anchorCtr="0" anchor="t" bIns="121900" lIns="121900" spcFirstLastPara="1" rIns="121900" wrap="square" tIns="121900">
            <a:noAutofit/>
          </a:bodyPr>
          <a:lstStyle/>
          <a:p>
            <a:pPr indent="-381000" lvl="0" marL="457200" rtl="0" algn="l">
              <a:lnSpc>
                <a:spcPct val="90000"/>
              </a:lnSpc>
              <a:spcBef>
                <a:spcPts val="800"/>
              </a:spcBef>
              <a:spcAft>
                <a:spcPts val="0"/>
              </a:spcAft>
              <a:buSzPts val="2400"/>
              <a:buChar char="●"/>
            </a:pPr>
            <a:r>
              <a:rPr lang="en-US" sz="2400"/>
              <a:t>Approach is inspired by technique used in paper “Siba Mishra and Arpit Sharma. Automatic word embeddings-based glossary term extraction from large-sized software requirements. In International Working Conference on Requirements Engineering: Foundation for Software Quality, pages 203–218. Springer, 2020”  to extract glossary terms.</a:t>
            </a:r>
            <a:endParaRPr sz="2400"/>
          </a:p>
          <a:p>
            <a:pPr indent="-381000" lvl="0" marL="457200" rtl="0" algn="l">
              <a:lnSpc>
                <a:spcPct val="90000"/>
              </a:lnSpc>
              <a:spcBef>
                <a:spcPts val="0"/>
              </a:spcBef>
              <a:spcAft>
                <a:spcPts val="0"/>
              </a:spcAft>
              <a:buSzPts val="2400"/>
              <a:buChar char="●"/>
            </a:pPr>
            <a:r>
              <a:rPr lang="en-US" sz="2400"/>
              <a:t>Candidate glossary terms are extracted using Text chunking. </a:t>
            </a:r>
            <a:endParaRPr sz="2400"/>
          </a:p>
          <a:p>
            <a:pPr indent="-381000" lvl="0" marL="457200" rtl="0" algn="l">
              <a:lnSpc>
                <a:spcPct val="90000"/>
              </a:lnSpc>
              <a:spcBef>
                <a:spcPts val="0"/>
              </a:spcBef>
              <a:spcAft>
                <a:spcPts val="0"/>
              </a:spcAft>
              <a:buSzPts val="2400"/>
              <a:buChar char="●"/>
            </a:pPr>
            <a:r>
              <a:rPr lang="en-US" sz="2400"/>
              <a:t>Word embedding based semantic filter is used to reduce the number of glossary terms such that only domain specific glossary terms remain in our final list of glossary terms.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1346933" y="864967"/>
            <a:ext cx="9508500" cy="895200"/>
          </a:xfrm>
          <a:prstGeom prst="rect">
            <a:avLst/>
          </a:prstGeom>
          <a:noFill/>
          <a:ln>
            <a:noFill/>
          </a:ln>
        </p:spPr>
        <p:txBody>
          <a:bodyPr anchorCtr="0" anchor="b" bIns="121900" lIns="121900" spcFirstLastPara="1" rIns="121900" wrap="square" tIns="121900">
            <a:noAutofit/>
          </a:bodyPr>
          <a:lstStyle/>
          <a:p>
            <a:pPr indent="0" lvl="0" marL="0" rtl="0" algn="l">
              <a:lnSpc>
                <a:spcPct val="90000"/>
              </a:lnSpc>
              <a:spcBef>
                <a:spcPts val="0"/>
              </a:spcBef>
              <a:spcAft>
                <a:spcPts val="0"/>
              </a:spcAft>
              <a:buClr>
                <a:schemeClr val="dk1"/>
              </a:buClr>
              <a:buSzPts val="1400"/>
              <a:buFont typeface="Calibri"/>
              <a:buNone/>
            </a:pPr>
            <a:r>
              <a:rPr lang="en-US"/>
              <a:t>Approach</a:t>
            </a:r>
            <a:endParaRPr/>
          </a:p>
        </p:txBody>
      </p:sp>
      <p:sp>
        <p:nvSpPr>
          <p:cNvPr id="132" name="Google Shape;132;p20"/>
          <p:cNvSpPr txBox="1"/>
          <p:nvPr>
            <p:ph idx="12" type="sldNum"/>
          </p:nvPr>
        </p:nvSpPr>
        <p:spPr>
          <a:xfrm>
            <a:off x="10355233" y="864967"/>
            <a:ext cx="731700" cy="895200"/>
          </a:xfrm>
          <a:prstGeom prst="rect">
            <a:avLst/>
          </a:prstGeom>
          <a:noFill/>
          <a:ln>
            <a:noFill/>
          </a:ln>
        </p:spPr>
        <p:txBody>
          <a:bodyPr anchorCtr="0" anchor="b" bIns="121900" lIns="121900" spcFirstLastPara="1" rIns="121900" wrap="square" tIns="121900">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sp>
        <p:nvSpPr>
          <p:cNvPr id="133" name="Google Shape;133;p20"/>
          <p:cNvSpPr txBox="1"/>
          <p:nvPr>
            <p:ph idx="1" type="body"/>
          </p:nvPr>
        </p:nvSpPr>
        <p:spPr>
          <a:xfrm>
            <a:off x="1346933" y="2233134"/>
            <a:ext cx="9739800" cy="32544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800"/>
              </a:spcBef>
              <a:spcAft>
                <a:spcPts val="0"/>
              </a:spcAft>
              <a:buNone/>
            </a:pPr>
            <a:r>
              <a:rPr b="1" lang="en-US" sz="2400"/>
              <a:t>1. </a:t>
            </a:r>
            <a:r>
              <a:rPr b="1" lang="en-US" sz="2400"/>
              <a:t>Data Gathering</a:t>
            </a:r>
            <a:endParaRPr b="1" sz="2400"/>
          </a:p>
          <a:p>
            <a:pPr indent="0" lvl="0" marL="0" rtl="0" algn="l">
              <a:lnSpc>
                <a:spcPct val="90000"/>
              </a:lnSpc>
              <a:spcBef>
                <a:spcPts val="800"/>
              </a:spcBef>
              <a:spcAft>
                <a:spcPts val="0"/>
              </a:spcAft>
              <a:buNone/>
            </a:pPr>
            <a:r>
              <a:rPr b="1" lang="en-US" sz="2400"/>
              <a:t>C_CRE -</a:t>
            </a:r>
            <a:r>
              <a:rPr lang="en-US" sz="2400"/>
              <a:t> Corpus obtained by joining feature and benefit attribute i.e. “feature” + “,” + “benefit” + “.”  for each user story in CrowdRE dataset.</a:t>
            </a:r>
            <a:endParaRPr sz="2400"/>
          </a:p>
          <a:p>
            <a:pPr indent="0" lvl="0" marL="0" rtl="0" algn="l">
              <a:lnSpc>
                <a:spcPct val="90000"/>
              </a:lnSpc>
              <a:spcBef>
                <a:spcPts val="800"/>
              </a:spcBef>
              <a:spcAft>
                <a:spcPts val="0"/>
              </a:spcAft>
              <a:buNone/>
            </a:pPr>
            <a:r>
              <a:rPr b="1" lang="en-US" sz="2400"/>
              <a:t>C_HA -</a:t>
            </a:r>
            <a:r>
              <a:rPr lang="en-US" sz="2400"/>
              <a:t> Corpus obtained after crawling the web pages from “Wikipedia home automation” (HA) category, maximum depth used for subcategory traversal is 2. Using PetScan all the page titles upto maximum subcategory 2 are downloaded in csv file and then using Beautiful Soup web scrapping is performed using the page titles.</a:t>
            </a:r>
            <a:endParaRPr sz="2400"/>
          </a:p>
          <a:p>
            <a:pPr indent="0" lvl="0" marL="0" rtl="0" algn="l">
              <a:lnSpc>
                <a:spcPct val="90000"/>
              </a:lnSpc>
              <a:spcBef>
                <a:spcPts val="800"/>
              </a:spcBef>
              <a:spcAft>
                <a:spcPts val="0"/>
              </a:spcAft>
              <a:buNone/>
            </a:pPr>
            <a:r>
              <a:t/>
            </a:r>
            <a:endParaRPr sz="2400"/>
          </a:p>
          <a:p>
            <a:pPr indent="0" lvl="0" marL="0" rtl="0" algn="l">
              <a:lnSpc>
                <a:spcPct val="90000"/>
              </a:lnSpc>
              <a:spcBef>
                <a:spcPts val="800"/>
              </a:spcBef>
              <a:spcAft>
                <a:spcPts val="0"/>
              </a:spcAft>
              <a:buNone/>
            </a:pPr>
            <a:r>
              <a:rPr lang="en-US" sz="2400"/>
              <a:t>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1346933" y="864967"/>
            <a:ext cx="9508500" cy="895200"/>
          </a:xfrm>
          <a:prstGeom prst="rect">
            <a:avLst/>
          </a:prstGeom>
          <a:noFill/>
          <a:ln>
            <a:noFill/>
          </a:ln>
        </p:spPr>
        <p:txBody>
          <a:bodyPr anchorCtr="0" anchor="b" bIns="121900" lIns="121900" spcFirstLastPara="1" rIns="121900" wrap="square" tIns="121900">
            <a:noAutofit/>
          </a:bodyPr>
          <a:lstStyle/>
          <a:p>
            <a:pPr indent="0" lvl="0" marL="0" rtl="0" algn="l">
              <a:lnSpc>
                <a:spcPct val="90000"/>
              </a:lnSpc>
              <a:spcBef>
                <a:spcPts val="0"/>
              </a:spcBef>
              <a:spcAft>
                <a:spcPts val="0"/>
              </a:spcAft>
              <a:buClr>
                <a:schemeClr val="dk1"/>
              </a:buClr>
              <a:buSzPts val="1400"/>
              <a:buFont typeface="Calibri"/>
              <a:buNone/>
            </a:pPr>
            <a:r>
              <a:rPr lang="en-US"/>
              <a:t>Approach</a:t>
            </a:r>
            <a:endParaRPr/>
          </a:p>
        </p:txBody>
      </p:sp>
      <p:sp>
        <p:nvSpPr>
          <p:cNvPr id="139" name="Google Shape;139;p21"/>
          <p:cNvSpPr txBox="1"/>
          <p:nvPr>
            <p:ph idx="12" type="sldNum"/>
          </p:nvPr>
        </p:nvSpPr>
        <p:spPr>
          <a:xfrm>
            <a:off x="10355233" y="864967"/>
            <a:ext cx="731700" cy="895200"/>
          </a:xfrm>
          <a:prstGeom prst="rect">
            <a:avLst/>
          </a:prstGeom>
          <a:noFill/>
          <a:ln>
            <a:noFill/>
          </a:ln>
        </p:spPr>
        <p:txBody>
          <a:bodyPr anchorCtr="0" anchor="b" bIns="121900" lIns="121900" spcFirstLastPara="1" rIns="121900" wrap="square" tIns="121900">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sp>
        <p:nvSpPr>
          <p:cNvPr id="140" name="Google Shape;140;p21"/>
          <p:cNvSpPr txBox="1"/>
          <p:nvPr>
            <p:ph idx="1" type="body"/>
          </p:nvPr>
        </p:nvSpPr>
        <p:spPr>
          <a:xfrm>
            <a:off x="1346933" y="2233134"/>
            <a:ext cx="9739800" cy="32544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800"/>
              </a:spcBef>
              <a:spcAft>
                <a:spcPts val="0"/>
              </a:spcAft>
              <a:buNone/>
            </a:pPr>
            <a:r>
              <a:rPr b="1" lang="en-US" sz="2400"/>
              <a:t>2</a:t>
            </a:r>
            <a:r>
              <a:rPr b="1" lang="en-US" sz="2400"/>
              <a:t>. Data Preprocessing(NLP Pipeline)</a:t>
            </a:r>
            <a:endParaRPr b="1" sz="2400"/>
          </a:p>
          <a:p>
            <a:pPr indent="0" lvl="0" marL="0" rtl="0" algn="l">
              <a:lnSpc>
                <a:spcPct val="90000"/>
              </a:lnSpc>
              <a:spcBef>
                <a:spcPts val="800"/>
              </a:spcBef>
              <a:spcAft>
                <a:spcPts val="0"/>
              </a:spcAft>
              <a:buNone/>
            </a:pPr>
            <a:r>
              <a:t/>
            </a:r>
            <a:endParaRPr sz="1900"/>
          </a:p>
          <a:p>
            <a:pPr indent="0" lvl="0" marL="0" rtl="0" algn="l">
              <a:lnSpc>
                <a:spcPct val="90000"/>
              </a:lnSpc>
              <a:spcBef>
                <a:spcPts val="800"/>
              </a:spcBef>
              <a:spcAft>
                <a:spcPts val="0"/>
              </a:spcAft>
              <a:buNone/>
            </a:pPr>
            <a:r>
              <a:t/>
            </a:r>
            <a:endParaRPr sz="2400"/>
          </a:p>
          <a:p>
            <a:pPr indent="0" lvl="0" marL="0" rtl="0" algn="l">
              <a:lnSpc>
                <a:spcPct val="90000"/>
              </a:lnSpc>
              <a:spcBef>
                <a:spcPts val="800"/>
              </a:spcBef>
              <a:spcAft>
                <a:spcPts val="0"/>
              </a:spcAft>
              <a:buNone/>
            </a:pPr>
            <a:r>
              <a:t/>
            </a:r>
            <a:endParaRPr sz="2100"/>
          </a:p>
          <a:p>
            <a:pPr indent="0" lvl="0" marL="0" rtl="0" algn="l">
              <a:lnSpc>
                <a:spcPct val="90000"/>
              </a:lnSpc>
              <a:spcBef>
                <a:spcPts val="800"/>
              </a:spcBef>
              <a:spcAft>
                <a:spcPts val="0"/>
              </a:spcAft>
              <a:buNone/>
            </a:pPr>
            <a:r>
              <a:t/>
            </a:r>
            <a:endParaRPr sz="2400"/>
          </a:p>
          <a:p>
            <a:pPr indent="0" lvl="0" marL="0" rtl="0" algn="l">
              <a:lnSpc>
                <a:spcPct val="90000"/>
              </a:lnSpc>
              <a:spcBef>
                <a:spcPts val="800"/>
              </a:spcBef>
              <a:spcAft>
                <a:spcPts val="0"/>
              </a:spcAft>
              <a:buNone/>
            </a:pPr>
            <a:r>
              <a:rPr b="1" lang="en-US" sz="2400"/>
              <a:t>3. Candidate Glossary Term Extraction</a:t>
            </a:r>
            <a:endParaRPr b="1" sz="2400"/>
          </a:p>
          <a:p>
            <a:pPr indent="0" lvl="0" marL="0" rtl="0" algn="l">
              <a:lnSpc>
                <a:spcPct val="90000"/>
              </a:lnSpc>
              <a:spcBef>
                <a:spcPts val="800"/>
              </a:spcBef>
              <a:spcAft>
                <a:spcPts val="0"/>
              </a:spcAft>
              <a:buNone/>
            </a:pPr>
            <a:r>
              <a:rPr lang="en-US" sz="2400"/>
              <a:t>Using NLTK (pos − tag) Tagger part of speech of each token is obtained. Grammer is defined as {&lt; DT &gt;? &lt; JJ &gt;∗&lt; NN &gt;}.</a:t>
            </a:r>
            <a:endParaRPr sz="2400"/>
          </a:p>
          <a:p>
            <a:pPr indent="0" lvl="0" marL="0" rtl="0" algn="l">
              <a:lnSpc>
                <a:spcPct val="90000"/>
              </a:lnSpc>
              <a:spcBef>
                <a:spcPts val="800"/>
              </a:spcBef>
              <a:spcAft>
                <a:spcPts val="0"/>
              </a:spcAft>
              <a:buNone/>
            </a:pPr>
            <a:r>
              <a:t/>
            </a:r>
            <a:endParaRPr sz="2400"/>
          </a:p>
          <a:p>
            <a:pPr indent="0" lvl="0" marL="0" rtl="0" algn="l">
              <a:lnSpc>
                <a:spcPct val="90000"/>
              </a:lnSpc>
              <a:spcBef>
                <a:spcPts val="800"/>
              </a:spcBef>
              <a:spcAft>
                <a:spcPts val="0"/>
              </a:spcAft>
              <a:buNone/>
            </a:pPr>
            <a:r>
              <a:t/>
            </a:r>
            <a:endParaRPr sz="2400"/>
          </a:p>
          <a:p>
            <a:pPr indent="0" lvl="0" marL="0" rtl="0" algn="l">
              <a:lnSpc>
                <a:spcPct val="90000"/>
              </a:lnSpc>
              <a:spcBef>
                <a:spcPts val="800"/>
              </a:spcBef>
              <a:spcAft>
                <a:spcPts val="0"/>
              </a:spcAft>
              <a:buNone/>
            </a:pPr>
            <a:r>
              <a:t/>
            </a:r>
            <a:endParaRPr b="1" sz="2400"/>
          </a:p>
          <a:p>
            <a:pPr indent="0" lvl="0" marL="0" rtl="0" algn="l">
              <a:lnSpc>
                <a:spcPct val="90000"/>
              </a:lnSpc>
              <a:spcBef>
                <a:spcPts val="800"/>
              </a:spcBef>
              <a:spcAft>
                <a:spcPts val="0"/>
              </a:spcAft>
              <a:buNone/>
            </a:pPr>
            <a:r>
              <a:t/>
            </a:r>
            <a:endParaRPr b="1" sz="2400"/>
          </a:p>
          <a:p>
            <a:pPr indent="0" lvl="0" marL="0" rtl="0" algn="l">
              <a:lnSpc>
                <a:spcPct val="90000"/>
              </a:lnSpc>
              <a:spcBef>
                <a:spcPts val="800"/>
              </a:spcBef>
              <a:spcAft>
                <a:spcPts val="0"/>
              </a:spcAft>
              <a:buNone/>
            </a:pPr>
            <a:r>
              <a:t/>
            </a:r>
            <a:endParaRPr sz="2400"/>
          </a:p>
          <a:p>
            <a:pPr indent="0" lvl="0" marL="0" rtl="0" algn="l">
              <a:lnSpc>
                <a:spcPct val="90000"/>
              </a:lnSpc>
              <a:spcBef>
                <a:spcPts val="800"/>
              </a:spcBef>
              <a:spcAft>
                <a:spcPts val="0"/>
              </a:spcAft>
              <a:buNone/>
            </a:pPr>
            <a:r>
              <a:rPr lang="en-US" sz="2400"/>
              <a:t>  </a:t>
            </a:r>
            <a:endParaRPr sz="2400"/>
          </a:p>
        </p:txBody>
      </p:sp>
      <p:sp>
        <p:nvSpPr>
          <p:cNvPr id="141" name="Google Shape;141;p21"/>
          <p:cNvSpPr/>
          <p:nvPr/>
        </p:nvSpPr>
        <p:spPr>
          <a:xfrm>
            <a:off x="1531000" y="3313650"/>
            <a:ext cx="731700" cy="377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a:off x="2262675" y="2852250"/>
            <a:ext cx="1153500" cy="125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500"/>
              <a:t>“[1]”, digits, extra white spaces,alpha numeric characters</a:t>
            </a:r>
            <a:endParaRPr sz="1500"/>
          </a:p>
        </p:txBody>
      </p:sp>
      <p:sp>
        <p:nvSpPr>
          <p:cNvPr id="143" name="Google Shape;143;p21"/>
          <p:cNvSpPr/>
          <p:nvPr/>
        </p:nvSpPr>
        <p:spPr>
          <a:xfrm>
            <a:off x="4168850" y="2852250"/>
            <a:ext cx="1164000" cy="125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600"/>
              <a:t>Word Tokenization</a:t>
            </a:r>
            <a:endParaRPr sz="1600"/>
          </a:p>
        </p:txBody>
      </p:sp>
      <p:sp>
        <p:nvSpPr>
          <p:cNvPr id="144" name="Google Shape;144;p21"/>
          <p:cNvSpPr/>
          <p:nvPr/>
        </p:nvSpPr>
        <p:spPr>
          <a:xfrm>
            <a:off x="6075000" y="2799750"/>
            <a:ext cx="1153500" cy="125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600"/>
              <a:t>Lowering</a:t>
            </a:r>
            <a:r>
              <a:rPr lang="en-US" sz="1600"/>
              <a:t> of Tokens</a:t>
            </a:r>
            <a:endParaRPr sz="1600"/>
          </a:p>
        </p:txBody>
      </p:sp>
      <p:sp>
        <p:nvSpPr>
          <p:cNvPr id="145" name="Google Shape;145;p21"/>
          <p:cNvSpPr/>
          <p:nvPr/>
        </p:nvSpPr>
        <p:spPr>
          <a:xfrm>
            <a:off x="3437150" y="3313650"/>
            <a:ext cx="731700" cy="377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1"/>
          <p:cNvSpPr/>
          <p:nvPr/>
        </p:nvSpPr>
        <p:spPr>
          <a:xfrm>
            <a:off x="5332825" y="3313650"/>
            <a:ext cx="731700" cy="377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1"/>
          <p:cNvSpPr/>
          <p:nvPr/>
        </p:nvSpPr>
        <p:spPr>
          <a:xfrm>
            <a:off x="7238975" y="3313650"/>
            <a:ext cx="731700" cy="377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1"/>
          <p:cNvSpPr/>
          <p:nvPr/>
        </p:nvSpPr>
        <p:spPr>
          <a:xfrm>
            <a:off x="7981150" y="2852250"/>
            <a:ext cx="1153500" cy="125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600"/>
              <a:t>Lemmatization and Stopword Removal</a:t>
            </a:r>
            <a:endParaRPr sz="1600"/>
          </a:p>
        </p:txBody>
      </p:sp>
      <p:sp>
        <p:nvSpPr>
          <p:cNvPr id="149" name="Google Shape;149;p21"/>
          <p:cNvSpPr/>
          <p:nvPr/>
        </p:nvSpPr>
        <p:spPr>
          <a:xfrm>
            <a:off x="9145125" y="3292800"/>
            <a:ext cx="731700" cy="377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1"/>
          <p:cNvSpPr txBox="1"/>
          <p:nvPr/>
        </p:nvSpPr>
        <p:spPr>
          <a:xfrm>
            <a:off x="1258350" y="2999075"/>
            <a:ext cx="880800" cy="461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800"/>
              </a:spcBef>
              <a:spcAft>
                <a:spcPts val="0"/>
              </a:spcAft>
              <a:buClr>
                <a:schemeClr val="dk1"/>
              </a:buClr>
              <a:buSzPts val="1100"/>
              <a:buFont typeface="Arial"/>
              <a:buNone/>
            </a:pPr>
            <a:r>
              <a:rPr lang="en-US" sz="2000">
                <a:solidFill>
                  <a:schemeClr val="dk1"/>
                </a:solidFill>
                <a:latin typeface="Calibri"/>
                <a:ea typeface="Calibri"/>
                <a:cs typeface="Calibri"/>
                <a:sym typeface="Calibri"/>
              </a:rPr>
              <a:t>C_CRE</a:t>
            </a:r>
            <a:endParaRPr>
              <a:latin typeface="Calibri"/>
              <a:ea typeface="Calibri"/>
              <a:cs typeface="Calibri"/>
              <a:sym typeface="Calibri"/>
            </a:endParaRPr>
          </a:p>
        </p:txBody>
      </p:sp>
      <p:sp>
        <p:nvSpPr>
          <p:cNvPr id="151" name="Google Shape;151;p21"/>
          <p:cNvSpPr txBox="1"/>
          <p:nvPr/>
        </p:nvSpPr>
        <p:spPr>
          <a:xfrm>
            <a:off x="1360900" y="3596550"/>
            <a:ext cx="880800" cy="461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800"/>
              </a:spcBef>
              <a:spcAft>
                <a:spcPts val="0"/>
              </a:spcAft>
              <a:buNone/>
            </a:pPr>
            <a:r>
              <a:rPr lang="en-US" sz="2000">
                <a:solidFill>
                  <a:schemeClr val="dk1"/>
                </a:solidFill>
                <a:latin typeface="Calibri"/>
                <a:ea typeface="Calibri"/>
                <a:cs typeface="Calibri"/>
                <a:sym typeface="Calibri"/>
              </a:rPr>
              <a:t>C_HA</a:t>
            </a:r>
            <a:endParaRPr>
              <a:latin typeface="Calibri"/>
              <a:ea typeface="Calibri"/>
              <a:cs typeface="Calibri"/>
              <a:sym typeface="Calibri"/>
            </a:endParaRPr>
          </a:p>
        </p:txBody>
      </p:sp>
      <p:sp>
        <p:nvSpPr>
          <p:cNvPr id="152" name="Google Shape;152;p21"/>
          <p:cNvSpPr txBox="1"/>
          <p:nvPr/>
        </p:nvSpPr>
        <p:spPr>
          <a:xfrm>
            <a:off x="9474525" y="2799750"/>
            <a:ext cx="1612200" cy="461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800"/>
              </a:spcBef>
              <a:spcAft>
                <a:spcPts val="0"/>
              </a:spcAft>
              <a:buNone/>
            </a:pPr>
            <a:r>
              <a:rPr lang="en-US" sz="2000">
                <a:solidFill>
                  <a:schemeClr val="dk1"/>
                </a:solidFill>
                <a:latin typeface="Calibri"/>
                <a:ea typeface="Calibri"/>
                <a:cs typeface="Calibri"/>
                <a:sym typeface="Calibri"/>
              </a:rPr>
              <a:t>C’_CRE</a:t>
            </a:r>
            <a:endParaRPr>
              <a:latin typeface="Calibri"/>
              <a:ea typeface="Calibri"/>
              <a:cs typeface="Calibri"/>
              <a:sym typeface="Calibri"/>
            </a:endParaRPr>
          </a:p>
        </p:txBody>
      </p:sp>
      <p:sp>
        <p:nvSpPr>
          <p:cNvPr id="153" name="Google Shape;153;p21"/>
          <p:cNvSpPr txBox="1"/>
          <p:nvPr/>
        </p:nvSpPr>
        <p:spPr>
          <a:xfrm>
            <a:off x="9564000" y="3596550"/>
            <a:ext cx="1612200" cy="461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800"/>
              </a:spcBef>
              <a:spcAft>
                <a:spcPts val="0"/>
              </a:spcAft>
              <a:buNone/>
            </a:pPr>
            <a:r>
              <a:rPr lang="en-US" sz="2000">
                <a:solidFill>
                  <a:schemeClr val="dk1"/>
                </a:solidFill>
                <a:latin typeface="Calibri"/>
                <a:ea typeface="Calibri"/>
                <a:cs typeface="Calibri"/>
                <a:sym typeface="Calibri"/>
              </a:rPr>
              <a:t>C’_HA</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1346933" y="864967"/>
            <a:ext cx="9508500" cy="895200"/>
          </a:xfrm>
          <a:prstGeom prst="rect">
            <a:avLst/>
          </a:prstGeom>
          <a:noFill/>
          <a:ln>
            <a:noFill/>
          </a:ln>
        </p:spPr>
        <p:txBody>
          <a:bodyPr anchorCtr="0" anchor="b" bIns="121900" lIns="121900" spcFirstLastPara="1" rIns="121900" wrap="square" tIns="121900">
            <a:noAutofit/>
          </a:bodyPr>
          <a:lstStyle/>
          <a:p>
            <a:pPr indent="0" lvl="0" marL="0" rtl="0" algn="l">
              <a:lnSpc>
                <a:spcPct val="90000"/>
              </a:lnSpc>
              <a:spcBef>
                <a:spcPts val="0"/>
              </a:spcBef>
              <a:spcAft>
                <a:spcPts val="0"/>
              </a:spcAft>
              <a:buClr>
                <a:schemeClr val="dk1"/>
              </a:buClr>
              <a:buSzPts val="1400"/>
              <a:buFont typeface="Calibri"/>
              <a:buNone/>
            </a:pPr>
            <a:r>
              <a:rPr lang="en-US"/>
              <a:t>Approach</a:t>
            </a:r>
            <a:endParaRPr/>
          </a:p>
        </p:txBody>
      </p:sp>
      <p:sp>
        <p:nvSpPr>
          <p:cNvPr id="159" name="Google Shape;159;p22"/>
          <p:cNvSpPr txBox="1"/>
          <p:nvPr>
            <p:ph idx="12" type="sldNum"/>
          </p:nvPr>
        </p:nvSpPr>
        <p:spPr>
          <a:xfrm>
            <a:off x="10355233" y="864967"/>
            <a:ext cx="731700" cy="895200"/>
          </a:xfrm>
          <a:prstGeom prst="rect">
            <a:avLst/>
          </a:prstGeom>
          <a:noFill/>
          <a:ln>
            <a:noFill/>
          </a:ln>
        </p:spPr>
        <p:txBody>
          <a:bodyPr anchorCtr="0" anchor="b" bIns="121900" lIns="121900" spcFirstLastPara="1" rIns="121900" wrap="square" tIns="121900">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sp>
        <p:nvSpPr>
          <p:cNvPr id="160" name="Google Shape;160;p22"/>
          <p:cNvSpPr txBox="1"/>
          <p:nvPr>
            <p:ph idx="1" type="body"/>
          </p:nvPr>
        </p:nvSpPr>
        <p:spPr>
          <a:xfrm>
            <a:off x="1346925" y="1981448"/>
            <a:ext cx="9739800" cy="39117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800"/>
              </a:spcBef>
              <a:spcAft>
                <a:spcPts val="0"/>
              </a:spcAft>
              <a:buNone/>
            </a:pPr>
            <a:r>
              <a:rPr lang="en-US" sz="2400"/>
              <a:t>Text chunking is performed on both corpus based on this grammer to obtain Noun Phrases(NP).</a:t>
            </a:r>
            <a:endParaRPr sz="2400"/>
          </a:p>
          <a:p>
            <a:pPr indent="0" lvl="0" marL="0" rtl="0" algn="l">
              <a:lnSpc>
                <a:spcPct val="90000"/>
              </a:lnSpc>
              <a:spcBef>
                <a:spcPts val="800"/>
              </a:spcBef>
              <a:spcAft>
                <a:spcPts val="0"/>
              </a:spcAft>
              <a:buNone/>
            </a:pPr>
            <a:r>
              <a:rPr lang="en-US" sz="2400"/>
              <a:t>GT(NPs from C’_CRE) and TW(NPs from C’_HA)</a:t>
            </a:r>
            <a:endParaRPr sz="2400"/>
          </a:p>
          <a:p>
            <a:pPr indent="0" lvl="0" marL="0" rtl="0" algn="l">
              <a:lnSpc>
                <a:spcPct val="90000"/>
              </a:lnSpc>
              <a:spcBef>
                <a:spcPts val="800"/>
              </a:spcBef>
              <a:spcAft>
                <a:spcPts val="0"/>
              </a:spcAft>
              <a:buNone/>
            </a:pPr>
            <a:r>
              <a:rPr lang="en-US" sz="2400"/>
              <a:t>CGT = GT ∩ TW</a:t>
            </a:r>
            <a:endParaRPr sz="2400"/>
          </a:p>
          <a:p>
            <a:pPr indent="0" lvl="0" marL="0" rtl="0" algn="l">
              <a:spcBef>
                <a:spcPts val="800"/>
              </a:spcBef>
              <a:spcAft>
                <a:spcPts val="0"/>
              </a:spcAft>
              <a:buNone/>
            </a:pPr>
            <a:r>
              <a:rPr b="1" lang="en-US" sz="2400"/>
              <a:t>4</a:t>
            </a:r>
            <a:r>
              <a:rPr b="1" lang="en-US" sz="2400"/>
              <a:t>. Semantic Filtering of Candidate Glossary Terms</a:t>
            </a:r>
            <a:endParaRPr b="1" sz="2400"/>
          </a:p>
          <a:p>
            <a:pPr indent="0" lvl="0" marL="0" rtl="0" algn="l">
              <a:spcBef>
                <a:spcPts val="800"/>
              </a:spcBef>
              <a:spcAft>
                <a:spcPts val="0"/>
              </a:spcAft>
              <a:buNone/>
            </a:pPr>
            <a:r>
              <a:rPr lang="en-US" sz="2400"/>
              <a:t>C’_CRE transformed to C’’_CRE by replacing space(‘ ’) with underscore(‘ ’) and adding dollar(‘$’) before and after the NP for each NP present in CGT.</a:t>
            </a:r>
            <a:endParaRPr sz="2400"/>
          </a:p>
          <a:p>
            <a:pPr indent="0" lvl="0" marL="0" rtl="0" algn="l">
              <a:spcBef>
                <a:spcPts val="800"/>
              </a:spcBef>
              <a:spcAft>
                <a:spcPts val="0"/>
              </a:spcAft>
              <a:buNone/>
            </a:pPr>
            <a:r>
              <a:rPr lang="en-US" sz="2400"/>
              <a:t>C’_HA transformed to C’’_HA by replacing space(‘ ’) with underscore(‘ ’) for each NP present in CGT.</a:t>
            </a:r>
            <a:endParaRPr sz="2400"/>
          </a:p>
          <a:p>
            <a:pPr indent="0" lvl="0" marL="0" rtl="0" algn="l">
              <a:spcBef>
                <a:spcPts val="800"/>
              </a:spcBef>
              <a:spcAft>
                <a:spcPts val="0"/>
              </a:spcAft>
              <a:buClr>
                <a:schemeClr val="dk1"/>
              </a:buClr>
              <a:buSzPts val="1100"/>
              <a:buFont typeface="Arial"/>
              <a:buNone/>
            </a:pPr>
            <a:r>
              <a:t/>
            </a:r>
            <a:endParaRPr sz="2400"/>
          </a:p>
          <a:p>
            <a:pPr indent="0" lvl="0" marL="0" rtl="0" algn="l">
              <a:lnSpc>
                <a:spcPct val="90000"/>
              </a:lnSpc>
              <a:spcBef>
                <a:spcPts val="800"/>
              </a:spcBef>
              <a:spcAft>
                <a:spcPts val="0"/>
              </a:spcAft>
              <a:buNone/>
            </a:pPr>
            <a:r>
              <a:t/>
            </a:r>
            <a:endParaRPr sz="2400"/>
          </a:p>
          <a:p>
            <a:pPr indent="0" lvl="0" marL="0" rtl="0" algn="l">
              <a:lnSpc>
                <a:spcPct val="90000"/>
              </a:lnSpc>
              <a:spcBef>
                <a:spcPts val="800"/>
              </a:spcBef>
              <a:spcAft>
                <a:spcPts val="0"/>
              </a:spcAft>
              <a:buNone/>
            </a:pPr>
            <a:r>
              <a:t/>
            </a:r>
            <a:endParaRPr sz="2400"/>
          </a:p>
          <a:p>
            <a:pPr indent="0" lvl="0" marL="0" rtl="0" algn="l">
              <a:lnSpc>
                <a:spcPct val="90000"/>
              </a:lnSpc>
              <a:spcBef>
                <a:spcPts val="800"/>
              </a:spcBef>
              <a:spcAft>
                <a:spcPts val="0"/>
              </a:spcAft>
              <a:buNone/>
            </a:pPr>
            <a:r>
              <a:rPr lang="en-US" sz="2400"/>
              <a:t>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1346933" y="864967"/>
            <a:ext cx="9508500" cy="895200"/>
          </a:xfrm>
          <a:prstGeom prst="rect">
            <a:avLst/>
          </a:prstGeom>
          <a:noFill/>
          <a:ln>
            <a:noFill/>
          </a:ln>
        </p:spPr>
        <p:txBody>
          <a:bodyPr anchorCtr="0" anchor="b" bIns="121900" lIns="121900" spcFirstLastPara="1" rIns="121900" wrap="square" tIns="121900">
            <a:noAutofit/>
          </a:bodyPr>
          <a:lstStyle/>
          <a:p>
            <a:pPr indent="0" lvl="0" marL="0" rtl="0" algn="l">
              <a:lnSpc>
                <a:spcPct val="90000"/>
              </a:lnSpc>
              <a:spcBef>
                <a:spcPts val="0"/>
              </a:spcBef>
              <a:spcAft>
                <a:spcPts val="0"/>
              </a:spcAft>
              <a:buClr>
                <a:schemeClr val="dk1"/>
              </a:buClr>
              <a:buSzPts val="1400"/>
              <a:buFont typeface="Calibri"/>
              <a:buNone/>
            </a:pPr>
            <a:r>
              <a:rPr lang="en-US"/>
              <a:t>Results and Discussion</a:t>
            </a:r>
            <a:endParaRPr/>
          </a:p>
        </p:txBody>
      </p:sp>
      <p:sp>
        <p:nvSpPr>
          <p:cNvPr id="166" name="Google Shape;166;p23"/>
          <p:cNvSpPr txBox="1"/>
          <p:nvPr>
            <p:ph idx="12" type="sldNum"/>
          </p:nvPr>
        </p:nvSpPr>
        <p:spPr>
          <a:xfrm>
            <a:off x="10355233" y="864967"/>
            <a:ext cx="731700" cy="895200"/>
          </a:xfrm>
          <a:prstGeom prst="rect">
            <a:avLst/>
          </a:prstGeom>
          <a:noFill/>
          <a:ln>
            <a:noFill/>
          </a:ln>
        </p:spPr>
        <p:txBody>
          <a:bodyPr anchorCtr="0" anchor="b" bIns="121900" lIns="121900" spcFirstLastPara="1" rIns="121900" wrap="square" tIns="121900">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sp>
        <p:nvSpPr>
          <p:cNvPr id="167" name="Google Shape;167;p23"/>
          <p:cNvSpPr txBox="1"/>
          <p:nvPr>
            <p:ph idx="1" type="body"/>
          </p:nvPr>
        </p:nvSpPr>
        <p:spPr>
          <a:xfrm>
            <a:off x="1346925" y="1981448"/>
            <a:ext cx="9739800" cy="3911700"/>
          </a:xfrm>
          <a:prstGeom prst="rect">
            <a:avLst/>
          </a:prstGeom>
          <a:noFill/>
          <a:ln>
            <a:noFill/>
          </a:ln>
        </p:spPr>
        <p:txBody>
          <a:bodyPr anchorCtr="0" anchor="t" bIns="121900" lIns="121900" spcFirstLastPara="1" rIns="121900" wrap="square" tIns="121900">
            <a:noAutofit/>
          </a:bodyPr>
          <a:lstStyle/>
          <a:p>
            <a:pPr indent="-381000" lvl="0" marL="457200" rtl="0" algn="l">
              <a:spcBef>
                <a:spcPts val="800"/>
              </a:spcBef>
              <a:spcAft>
                <a:spcPts val="0"/>
              </a:spcAft>
              <a:buSzPts val="2400"/>
              <a:buChar char="●"/>
            </a:pPr>
            <a:r>
              <a:rPr lang="en-US" sz="2400"/>
              <a:t>Skip-gram and Continuous Bag of Words (CBOW) Word2Vec models are used to to produce word embeddings and for computing semantic similarity scores of NPs present in CGT.</a:t>
            </a:r>
            <a:endParaRPr sz="2400"/>
          </a:p>
          <a:p>
            <a:pPr indent="-381000" lvl="0" marL="457200" rtl="0" algn="l">
              <a:spcBef>
                <a:spcPts val="0"/>
              </a:spcBef>
              <a:spcAft>
                <a:spcPts val="0"/>
              </a:spcAft>
              <a:buSzPts val="2400"/>
              <a:buChar char="●"/>
            </a:pPr>
            <a:r>
              <a:rPr lang="en-US" sz="2400"/>
              <a:t>Corpus used to learn word embeddings is </a:t>
            </a:r>
            <a:r>
              <a:rPr lang="en-US" sz="2400"/>
              <a:t>C’’_CRE union C’’_HA.</a:t>
            </a:r>
            <a:endParaRPr sz="2400"/>
          </a:p>
          <a:p>
            <a:pPr indent="-381000" lvl="0" marL="457200" rtl="0" algn="l">
              <a:spcBef>
                <a:spcPts val="0"/>
              </a:spcBef>
              <a:spcAft>
                <a:spcPts val="0"/>
              </a:spcAft>
              <a:buSzPts val="2400"/>
              <a:buChar char="●"/>
            </a:pPr>
            <a:r>
              <a:rPr lang="en-US" sz="2400"/>
              <a:t>Vector size used is 100, window size used is 10, and the minimum count (c = 1) for all the experiments.</a:t>
            </a:r>
            <a:endParaRPr sz="2400"/>
          </a:p>
          <a:p>
            <a:pPr indent="-381000" lvl="0" marL="457200" rtl="0" algn="l">
              <a:spcBef>
                <a:spcPts val="0"/>
              </a:spcBef>
              <a:spcAft>
                <a:spcPts val="0"/>
              </a:spcAft>
              <a:buSzPts val="2400"/>
              <a:buChar char="●"/>
            </a:pPr>
            <a:r>
              <a:rPr lang="en-US" sz="2400"/>
              <a:t>Using cosine similarity, sematic relationship of two words is computed in the vector space i.e. how close or far are they in vector space.</a:t>
            </a:r>
            <a:endParaRPr sz="2400"/>
          </a:p>
          <a:p>
            <a:pPr indent="-381000" lvl="0" marL="457200" rtl="0" algn="l">
              <a:spcBef>
                <a:spcPts val="0"/>
              </a:spcBef>
              <a:spcAft>
                <a:spcPts val="0"/>
              </a:spcAft>
              <a:buSzPts val="2400"/>
              <a:buChar char="●"/>
            </a:pPr>
            <a:r>
              <a:rPr lang="en-US" sz="2400"/>
              <a:t>Glossary terms with similarity more than 0.85 are only included in final list of glossary terms.</a:t>
            </a:r>
            <a:endParaRPr sz="2400"/>
          </a:p>
          <a:p>
            <a:pPr indent="0" lvl="0" marL="0" rtl="0" algn="l">
              <a:spcBef>
                <a:spcPts val="800"/>
              </a:spcBef>
              <a:spcAft>
                <a:spcPts val="0"/>
              </a:spcAft>
              <a:buNone/>
            </a:pPr>
            <a:r>
              <a:t/>
            </a:r>
            <a:endParaRPr sz="2400"/>
          </a:p>
          <a:p>
            <a:pPr indent="0" lvl="0" marL="0" rtl="0" algn="l">
              <a:lnSpc>
                <a:spcPct val="90000"/>
              </a:lnSpc>
              <a:spcBef>
                <a:spcPts val="800"/>
              </a:spcBef>
              <a:spcAft>
                <a:spcPts val="0"/>
              </a:spcAft>
              <a:buNone/>
            </a:pPr>
            <a:r>
              <a:t/>
            </a:r>
            <a:endParaRPr sz="2400"/>
          </a:p>
          <a:p>
            <a:pPr indent="0" lvl="0" marL="0" rtl="0" algn="l">
              <a:lnSpc>
                <a:spcPct val="90000"/>
              </a:lnSpc>
              <a:spcBef>
                <a:spcPts val="800"/>
              </a:spcBef>
              <a:spcAft>
                <a:spcPts val="0"/>
              </a:spcAft>
              <a:buNone/>
            </a:pPr>
            <a:r>
              <a:t/>
            </a:r>
            <a:endParaRPr sz="2400"/>
          </a:p>
          <a:p>
            <a:pPr indent="0" lvl="0" marL="0" rtl="0" algn="l">
              <a:lnSpc>
                <a:spcPct val="90000"/>
              </a:lnSpc>
              <a:spcBef>
                <a:spcPts val="800"/>
              </a:spcBef>
              <a:spcAft>
                <a:spcPts val="0"/>
              </a:spcAft>
              <a:buNone/>
            </a:pPr>
            <a:r>
              <a:rPr lang="en-US" sz="2400"/>
              <a:t>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1346933" y="864967"/>
            <a:ext cx="9508500" cy="895200"/>
          </a:xfrm>
          <a:prstGeom prst="rect">
            <a:avLst/>
          </a:prstGeom>
          <a:noFill/>
          <a:ln>
            <a:noFill/>
          </a:ln>
        </p:spPr>
        <p:txBody>
          <a:bodyPr anchorCtr="0" anchor="b" bIns="121900" lIns="121900" spcFirstLastPara="1" rIns="121900" wrap="square" tIns="121900">
            <a:noAutofit/>
          </a:bodyPr>
          <a:lstStyle/>
          <a:p>
            <a:pPr indent="0" lvl="0" marL="0" rtl="0" algn="l">
              <a:lnSpc>
                <a:spcPct val="90000"/>
              </a:lnSpc>
              <a:spcBef>
                <a:spcPts val="0"/>
              </a:spcBef>
              <a:spcAft>
                <a:spcPts val="0"/>
              </a:spcAft>
              <a:buClr>
                <a:schemeClr val="dk1"/>
              </a:buClr>
              <a:buSzPts val="1400"/>
              <a:buFont typeface="Calibri"/>
              <a:buNone/>
            </a:pPr>
            <a:r>
              <a:rPr lang="en-US"/>
              <a:t>Results and Discussion</a:t>
            </a:r>
            <a:endParaRPr/>
          </a:p>
        </p:txBody>
      </p:sp>
      <p:sp>
        <p:nvSpPr>
          <p:cNvPr id="173" name="Google Shape;173;p24"/>
          <p:cNvSpPr txBox="1"/>
          <p:nvPr>
            <p:ph idx="12" type="sldNum"/>
          </p:nvPr>
        </p:nvSpPr>
        <p:spPr>
          <a:xfrm>
            <a:off x="10355233" y="864967"/>
            <a:ext cx="731700" cy="895200"/>
          </a:xfrm>
          <a:prstGeom prst="rect">
            <a:avLst/>
          </a:prstGeom>
          <a:noFill/>
          <a:ln>
            <a:noFill/>
          </a:ln>
        </p:spPr>
        <p:txBody>
          <a:bodyPr anchorCtr="0" anchor="b" bIns="121900" lIns="121900" spcFirstLastPara="1" rIns="121900" wrap="square" tIns="121900">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sp>
        <p:nvSpPr>
          <p:cNvPr id="174" name="Google Shape;174;p24"/>
          <p:cNvSpPr txBox="1"/>
          <p:nvPr>
            <p:ph idx="1" type="body"/>
          </p:nvPr>
        </p:nvSpPr>
        <p:spPr>
          <a:xfrm>
            <a:off x="1346925" y="1981448"/>
            <a:ext cx="9739800" cy="3911700"/>
          </a:xfrm>
          <a:prstGeom prst="rect">
            <a:avLst/>
          </a:prstGeom>
          <a:noFill/>
          <a:ln>
            <a:noFill/>
          </a:ln>
        </p:spPr>
        <p:txBody>
          <a:bodyPr anchorCtr="0" anchor="t" bIns="121900" lIns="121900" spcFirstLastPara="1" rIns="121900" wrap="square" tIns="121900">
            <a:noAutofit/>
          </a:bodyPr>
          <a:lstStyle/>
          <a:p>
            <a:pPr indent="0" lvl="0" marL="0" rtl="0" algn="l">
              <a:spcBef>
                <a:spcPts val="800"/>
              </a:spcBef>
              <a:spcAft>
                <a:spcPts val="0"/>
              </a:spcAft>
              <a:buNone/>
            </a:pPr>
            <a:r>
              <a:t/>
            </a:r>
            <a:endParaRPr sz="2400"/>
          </a:p>
          <a:p>
            <a:pPr indent="0" lvl="0" marL="0" rtl="0" algn="l">
              <a:lnSpc>
                <a:spcPct val="90000"/>
              </a:lnSpc>
              <a:spcBef>
                <a:spcPts val="800"/>
              </a:spcBef>
              <a:spcAft>
                <a:spcPts val="0"/>
              </a:spcAft>
              <a:buNone/>
            </a:pPr>
            <a:r>
              <a:t/>
            </a:r>
            <a:endParaRPr sz="2400"/>
          </a:p>
          <a:p>
            <a:pPr indent="0" lvl="0" marL="0" rtl="0" algn="l">
              <a:lnSpc>
                <a:spcPct val="90000"/>
              </a:lnSpc>
              <a:spcBef>
                <a:spcPts val="800"/>
              </a:spcBef>
              <a:spcAft>
                <a:spcPts val="0"/>
              </a:spcAft>
              <a:buNone/>
            </a:pPr>
            <a:r>
              <a:t/>
            </a:r>
            <a:endParaRPr sz="2400"/>
          </a:p>
          <a:p>
            <a:pPr indent="0" lvl="0" marL="0" rtl="0" algn="l">
              <a:lnSpc>
                <a:spcPct val="90000"/>
              </a:lnSpc>
              <a:spcBef>
                <a:spcPts val="800"/>
              </a:spcBef>
              <a:spcAft>
                <a:spcPts val="0"/>
              </a:spcAft>
              <a:buNone/>
            </a:pPr>
            <a:r>
              <a:rPr lang="en-US" sz="2400"/>
              <a:t>  </a:t>
            </a:r>
            <a:endParaRPr sz="2400"/>
          </a:p>
        </p:txBody>
      </p:sp>
      <p:pic>
        <p:nvPicPr>
          <p:cNvPr id="175" name="Google Shape;175;p24"/>
          <p:cNvPicPr preferRelativeResize="0"/>
          <p:nvPr/>
        </p:nvPicPr>
        <p:blipFill>
          <a:blip r:embed="rId3">
            <a:alphaModFix/>
          </a:blip>
          <a:stretch>
            <a:fillRect/>
          </a:stretch>
        </p:blipFill>
        <p:spPr>
          <a:xfrm>
            <a:off x="2667400" y="1981450"/>
            <a:ext cx="6867525" cy="1552575"/>
          </a:xfrm>
          <a:prstGeom prst="rect">
            <a:avLst/>
          </a:prstGeom>
          <a:noFill/>
          <a:ln>
            <a:noFill/>
          </a:ln>
        </p:spPr>
      </p:pic>
      <p:pic>
        <p:nvPicPr>
          <p:cNvPr id="176" name="Google Shape;176;p24"/>
          <p:cNvPicPr preferRelativeResize="0"/>
          <p:nvPr/>
        </p:nvPicPr>
        <p:blipFill>
          <a:blip r:embed="rId4">
            <a:alphaModFix/>
          </a:blip>
          <a:stretch>
            <a:fillRect/>
          </a:stretch>
        </p:blipFill>
        <p:spPr>
          <a:xfrm>
            <a:off x="2182988" y="3660275"/>
            <a:ext cx="8067675" cy="1981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5"/>
          <p:cNvSpPr txBox="1"/>
          <p:nvPr>
            <p:ph type="title"/>
          </p:nvPr>
        </p:nvSpPr>
        <p:spPr>
          <a:xfrm>
            <a:off x="1346933" y="864967"/>
            <a:ext cx="9508500" cy="895200"/>
          </a:xfrm>
          <a:prstGeom prst="rect">
            <a:avLst/>
          </a:prstGeom>
          <a:noFill/>
          <a:ln>
            <a:noFill/>
          </a:ln>
        </p:spPr>
        <p:txBody>
          <a:bodyPr anchorCtr="0" anchor="b" bIns="121900" lIns="121900" spcFirstLastPara="1" rIns="121900" wrap="square" tIns="121900">
            <a:noAutofit/>
          </a:bodyPr>
          <a:lstStyle/>
          <a:p>
            <a:pPr indent="0" lvl="0" marL="0" rtl="0" algn="l">
              <a:lnSpc>
                <a:spcPct val="90000"/>
              </a:lnSpc>
              <a:spcBef>
                <a:spcPts val="0"/>
              </a:spcBef>
              <a:spcAft>
                <a:spcPts val="0"/>
              </a:spcAft>
              <a:buClr>
                <a:schemeClr val="dk1"/>
              </a:buClr>
              <a:buSzPts val="1400"/>
              <a:buFont typeface="Calibri"/>
              <a:buNone/>
            </a:pPr>
            <a:r>
              <a:rPr lang="en-US"/>
              <a:t>Results and Discussion</a:t>
            </a:r>
            <a:endParaRPr/>
          </a:p>
        </p:txBody>
      </p:sp>
      <p:sp>
        <p:nvSpPr>
          <p:cNvPr id="182" name="Google Shape;182;p25"/>
          <p:cNvSpPr txBox="1"/>
          <p:nvPr>
            <p:ph idx="12" type="sldNum"/>
          </p:nvPr>
        </p:nvSpPr>
        <p:spPr>
          <a:xfrm>
            <a:off x="10355233" y="864967"/>
            <a:ext cx="731700" cy="895200"/>
          </a:xfrm>
          <a:prstGeom prst="rect">
            <a:avLst/>
          </a:prstGeom>
          <a:noFill/>
          <a:ln>
            <a:noFill/>
          </a:ln>
        </p:spPr>
        <p:txBody>
          <a:bodyPr anchorCtr="0" anchor="b" bIns="121900" lIns="121900" spcFirstLastPara="1" rIns="121900" wrap="square" tIns="121900">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sp>
        <p:nvSpPr>
          <p:cNvPr id="183" name="Google Shape;183;p25"/>
          <p:cNvSpPr txBox="1"/>
          <p:nvPr>
            <p:ph idx="1" type="body"/>
          </p:nvPr>
        </p:nvSpPr>
        <p:spPr>
          <a:xfrm>
            <a:off x="1346925" y="1981448"/>
            <a:ext cx="9739800" cy="3911700"/>
          </a:xfrm>
          <a:prstGeom prst="rect">
            <a:avLst/>
          </a:prstGeom>
          <a:noFill/>
          <a:ln>
            <a:noFill/>
          </a:ln>
        </p:spPr>
        <p:txBody>
          <a:bodyPr anchorCtr="0" anchor="t" bIns="121900" lIns="121900" spcFirstLastPara="1" rIns="121900" wrap="square" tIns="121900">
            <a:noAutofit/>
          </a:bodyPr>
          <a:lstStyle/>
          <a:p>
            <a:pPr indent="-381000" lvl="0" marL="457200" rtl="0" algn="l">
              <a:spcBef>
                <a:spcPts val="800"/>
              </a:spcBef>
              <a:spcAft>
                <a:spcPts val="0"/>
              </a:spcAft>
              <a:buSzPts val="2400"/>
              <a:buChar char="●"/>
            </a:pPr>
            <a:r>
              <a:rPr lang="en-US" sz="2400"/>
              <a:t>Number of NPs in CGT is 1800</a:t>
            </a:r>
            <a:endParaRPr sz="2400"/>
          </a:p>
          <a:p>
            <a:pPr indent="-381000" lvl="0" marL="457200" rtl="0" algn="l">
              <a:spcBef>
                <a:spcPts val="0"/>
              </a:spcBef>
              <a:spcAft>
                <a:spcPts val="0"/>
              </a:spcAft>
              <a:buSzPts val="2400"/>
              <a:buChar char="●"/>
            </a:pPr>
            <a:r>
              <a:rPr lang="en-US" sz="2400"/>
              <a:t>using only text chunking there are 1800 glossary terms overall whereas using word embedding based semantic filter (with similarity value greater than 0.85) glossary terms in our final list reduces to 262 and 243 using SkipGram and CBOW word embeddings respectively</a:t>
            </a:r>
            <a:endParaRPr sz="2400"/>
          </a:p>
          <a:p>
            <a:pPr indent="-381000" lvl="0" marL="457200" rtl="0" algn="l">
              <a:spcBef>
                <a:spcPts val="0"/>
              </a:spcBef>
              <a:spcAft>
                <a:spcPts val="0"/>
              </a:spcAft>
              <a:buSzPts val="2400"/>
              <a:buChar char="●"/>
            </a:pPr>
            <a:r>
              <a:rPr lang="en-US" sz="2400"/>
              <a:t>Ground Truth is generated manually over first 100 requirements and then Precision and Recall are calculated by extracting candidate glossary terms by text chunking(NPs). Recall and precision are around 78% and 22% respectively</a:t>
            </a:r>
            <a:endParaRPr sz="2400"/>
          </a:p>
          <a:p>
            <a:pPr indent="-381000" lvl="0" marL="457200" rtl="0" algn="l">
              <a:spcBef>
                <a:spcPts val="0"/>
              </a:spcBef>
              <a:spcAft>
                <a:spcPts val="0"/>
              </a:spcAft>
              <a:buSzPts val="2400"/>
              <a:buChar char="●"/>
            </a:pPr>
            <a:r>
              <a:rPr lang="en-US" sz="2400"/>
              <a:t>Precision is low because we used only text chunking to extract candidate glossary terms from subset of requirements. </a:t>
            </a:r>
            <a:endParaRPr sz="2400"/>
          </a:p>
          <a:p>
            <a:pPr indent="0" lvl="0" marL="0" rtl="0" algn="l">
              <a:spcBef>
                <a:spcPts val="800"/>
              </a:spcBef>
              <a:spcAft>
                <a:spcPts val="0"/>
              </a:spcAft>
              <a:buNone/>
            </a:pPr>
            <a:r>
              <a:t/>
            </a:r>
            <a:endParaRPr sz="2400"/>
          </a:p>
          <a:p>
            <a:pPr indent="0" lvl="0" marL="0" rtl="0" algn="l">
              <a:lnSpc>
                <a:spcPct val="90000"/>
              </a:lnSpc>
              <a:spcBef>
                <a:spcPts val="800"/>
              </a:spcBef>
              <a:spcAft>
                <a:spcPts val="0"/>
              </a:spcAft>
              <a:buNone/>
            </a:pPr>
            <a:r>
              <a:t/>
            </a:r>
            <a:endParaRPr sz="2400"/>
          </a:p>
          <a:p>
            <a:pPr indent="0" lvl="0" marL="0" rtl="0" algn="l">
              <a:lnSpc>
                <a:spcPct val="90000"/>
              </a:lnSpc>
              <a:spcBef>
                <a:spcPts val="800"/>
              </a:spcBef>
              <a:spcAft>
                <a:spcPts val="0"/>
              </a:spcAft>
              <a:buNone/>
            </a:pPr>
            <a:r>
              <a:t/>
            </a:r>
            <a:endParaRPr sz="2400"/>
          </a:p>
          <a:p>
            <a:pPr indent="0" lvl="0" marL="0" rtl="0" algn="l">
              <a:lnSpc>
                <a:spcPct val="90000"/>
              </a:lnSpc>
              <a:spcBef>
                <a:spcPts val="800"/>
              </a:spcBef>
              <a:spcAft>
                <a:spcPts val="0"/>
              </a:spcAft>
              <a:buNone/>
            </a:pPr>
            <a:r>
              <a:rPr lang="en-US" sz="2400"/>
              <a:t>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