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312C-9299-4979-8F0F-E32107443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2ED6E-D59E-499F-A40E-868FA7AA0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4205-3266-4172-A573-84648DA7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9687-DB39-4DBD-83AD-7BA321F976F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400E-13CE-439F-8669-6289C3DC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5F134-CA14-4F94-BDC0-C420B66F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81BD-4FF6-4562-A647-2BECC9F3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B27-839A-42A5-8B67-BA6FC144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1D9C0-CC7F-48CA-8EB2-4E27429F6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7FCDE-E597-4B10-A389-9D4620AE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9687-DB39-4DBD-83AD-7BA321F976F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2CE18-AC2D-433C-8AB9-8D64489D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D894-A3B0-4073-9E0B-EE34408C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81BD-4FF6-4562-A647-2BECC9F3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A2AAF-1FF6-4A09-91B8-64BA743F0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76DA1-E638-46C6-8A30-74B9BA0DA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9494-6026-4E02-A2A4-05A12EDF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9687-DB39-4DBD-83AD-7BA321F976F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EDC92-B58B-43D0-8D1B-C6697C1D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D68B-1EEF-4727-9161-54068637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81BD-4FF6-4562-A647-2BECC9F3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E1B9-17C8-415E-9F65-348579BA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91F-B491-4023-A7AD-4F1FAB43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438A-4E2B-4F84-AC3B-DB4BCAD5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9687-DB39-4DBD-83AD-7BA321F976F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E341-385D-4F31-8926-62574C4C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F25F8-946E-41EB-BBB1-3F323DE8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81BD-4FF6-4562-A647-2BECC9F3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814C-957E-4D4A-A77A-AD89382F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8F51-5441-4698-BB5B-97EEA093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ED09-244D-491B-9DE6-3FC7FA1F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9687-DB39-4DBD-83AD-7BA321F976F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B96B5-EF5B-46F4-9B79-9249B961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1C7D-47C0-493B-BCDF-16C7AC53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81BD-4FF6-4562-A647-2BECC9F3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7BD1-685E-427C-A400-776ADEC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2A7F-8A0D-46A3-A53B-139CCCD4C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EE2F5-A211-4FF0-8FF5-D6C596748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E0FD6-4B48-4C81-B4CC-BA4C37D1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9687-DB39-4DBD-83AD-7BA321F976F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34FD5-4F12-42B9-8BF4-3CECD560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FB8CA-CE68-4D22-A402-23F3FD9B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81BD-4FF6-4562-A647-2BECC9F3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07A4-B176-4A8E-8D59-D860BC05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D7451-7E77-439F-9667-4D2EBD56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8B564-8606-4469-9C38-7EF995EE9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69DE4-9DAC-4433-927A-2B20BC981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D5D88-9A71-4A51-AEC8-576B4A3AE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A39F9-805E-406F-BA25-07EFCD4F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9687-DB39-4DBD-83AD-7BA321F976F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BB8FB-6E73-4D3B-A654-9683A8B9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34EAA-C13A-443F-A607-49E61B1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81BD-4FF6-4562-A647-2BECC9F3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5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12B6-CF63-4D19-ACFE-30BF9C79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1FB2D-C146-4113-9D2B-5C242587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9687-DB39-4DBD-83AD-7BA321F976F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5C717-E1E5-4CAF-8A56-FCA83AF0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96FAB-7FC3-4289-8C77-DAF95E7D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81BD-4FF6-4562-A647-2BECC9F3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43586-BD33-4184-AED9-9E2C455E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9687-DB39-4DBD-83AD-7BA321F976F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4F851-00C5-4AEB-9F77-1EA1292C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7DF39-AC48-4479-BF51-A1D5DDB7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81BD-4FF6-4562-A647-2BECC9F3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F506-518D-4F20-B463-EA63B352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954A-77FE-4E76-B316-B79515BA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DAC88-4B21-43B9-BF85-744874296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0455E-B55C-4FA2-915D-5B4D68A0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9687-DB39-4DBD-83AD-7BA321F976F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377F7-A9A8-4EA0-B763-83AA6F38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CE2C5-2355-4966-B9C1-5D847CF6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81BD-4FF6-4562-A647-2BECC9F3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84CB-03E2-424D-9485-845E4B9A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7892F-F762-42C2-9F75-9D68D35F7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FC3BB-5C60-4763-871A-109A1438C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419B6-6591-467E-80C6-E416B0C7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9687-DB39-4DBD-83AD-7BA321F976F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A7102-6EC7-442A-93D9-8D64E8BF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07E8A-49B9-4115-B1FF-6C8EF9D4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81BD-4FF6-4562-A647-2BECC9F3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8672B-5EC7-4C80-90BF-6E414072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963AC-F18A-4116-A66F-9E37D7C7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B634D-3A84-4CC5-BA0C-D3C3B2D61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9687-DB39-4DBD-83AD-7BA321F976F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E6B5-47B6-433E-BAB2-3F726032D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4312-E947-4E11-B91F-4F3D28D97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1BD-4FF6-4562-A647-2BECC9F3A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1398B9-37ED-447D-8156-CA09F3CD0EA6}"/>
              </a:ext>
            </a:extLst>
          </p:cNvPr>
          <p:cNvSpPr/>
          <p:nvPr/>
        </p:nvSpPr>
        <p:spPr>
          <a:xfrm>
            <a:off x="5712178" y="0"/>
            <a:ext cx="92568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1E8599-71E5-46C6-96FE-62E18493F0AD}"/>
              </a:ext>
            </a:extLst>
          </p:cNvPr>
          <p:cNvSpPr/>
          <p:nvPr/>
        </p:nvSpPr>
        <p:spPr>
          <a:xfrm>
            <a:off x="0" y="2057401"/>
            <a:ext cx="5712178" cy="83537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Georgia" panose="02040502050405020303" pitchFamily="18" charset="0"/>
              </a:rPr>
              <a:t>Mission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B7774-D8B7-4AF0-BD3F-FAB97C504601}"/>
              </a:ext>
            </a:extLst>
          </p:cNvPr>
          <p:cNvSpPr/>
          <p:nvPr/>
        </p:nvSpPr>
        <p:spPr>
          <a:xfrm>
            <a:off x="6637866" y="3965222"/>
            <a:ext cx="5554133" cy="83537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Georgia" panose="02040502050405020303" pitchFamily="18" charset="0"/>
              </a:rPr>
              <a:t>vision</a:t>
            </a:r>
          </a:p>
        </p:txBody>
      </p:sp>
      <p:pic>
        <p:nvPicPr>
          <p:cNvPr id="8" name="Gráfico 11">
            <a:extLst>
              <a:ext uri="{FF2B5EF4-FFF2-40B4-BE49-F238E27FC236}">
                <a16:creationId xmlns:a16="http://schemas.microsoft.com/office/drawing/2014/main" id="{6928DB47-AFA9-416C-BD8A-069553A98D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6173" y="2208389"/>
            <a:ext cx="533400" cy="533400"/>
          </a:xfrm>
          <a:prstGeom prst="rect">
            <a:avLst/>
          </a:prstGeom>
        </p:spPr>
      </p:pic>
      <p:pic>
        <p:nvPicPr>
          <p:cNvPr id="9" name="Gráfico 13">
            <a:extLst>
              <a:ext uri="{FF2B5EF4-FFF2-40B4-BE49-F238E27FC236}">
                <a16:creationId xmlns:a16="http://schemas.microsoft.com/office/drawing/2014/main" id="{74C1CBD1-5612-4640-9B07-17B6B19B143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0870" y="4073648"/>
            <a:ext cx="618524" cy="618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996F65-39FE-4400-B635-113F93160F2C}"/>
              </a:ext>
            </a:extLst>
          </p:cNvPr>
          <p:cNvSpPr txBox="1"/>
          <p:nvPr/>
        </p:nvSpPr>
        <p:spPr>
          <a:xfrm>
            <a:off x="1221617" y="4499173"/>
            <a:ext cx="339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 Pro Light" panose="02040302050405020303" pitchFamily="18" charset="0"/>
              </a:rPr>
              <a:t>By supporting rapidly developing electronics technology</a:t>
            </a:r>
            <a:endParaRPr lang="en-US" sz="1400" dirty="0">
              <a:latin typeface="Georgia Pro Light" panose="020403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F78D2-CDFE-4570-8D4C-0A15FCBA474C}"/>
              </a:ext>
            </a:extLst>
          </p:cNvPr>
          <p:cNvSpPr txBox="1"/>
          <p:nvPr/>
        </p:nvSpPr>
        <p:spPr>
          <a:xfrm>
            <a:off x="1221617" y="3550428"/>
            <a:ext cx="339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 Pro Light" panose="02040302050405020303" pitchFamily="18" charset="0"/>
              </a:rPr>
              <a:t>Promoting scientific developments that contribute to the progress of society.</a:t>
            </a:r>
            <a:endParaRPr lang="en-US" sz="1400" dirty="0">
              <a:latin typeface="Georgia Pro Light" panose="020403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50918-CF5A-4ABC-B87F-132FA42C6577}"/>
              </a:ext>
            </a:extLst>
          </p:cNvPr>
          <p:cNvSpPr txBox="1"/>
          <p:nvPr/>
        </p:nvSpPr>
        <p:spPr>
          <a:xfrm>
            <a:off x="1221617" y="5232473"/>
            <a:ext cx="339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 Pro Light" panose="02040302050405020303" pitchFamily="18" charset="0"/>
              </a:rPr>
              <a:t>By protecting advanced social infrastructure and building a comfortable society</a:t>
            </a:r>
            <a:endParaRPr lang="en-US" sz="1400" dirty="0">
              <a:latin typeface="Georgia Pro Light" panose="020403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E10BA1-B8E6-4841-AE8D-93FD94D47558}"/>
              </a:ext>
            </a:extLst>
          </p:cNvPr>
          <p:cNvSpPr txBox="1"/>
          <p:nvPr/>
        </p:nvSpPr>
        <p:spPr>
          <a:xfrm>
            <a:off x="7730472" y="1697042"/>
            <a:ext cx="3693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 Pro Light" panose="02040302050405020303" pitchFamily="18" charset="0"/>
              </a:rPr>
              <a:t>The business environment, and especially the global economy, is becoming ever more diverse and globalized.</a:t>
            </a:r>
            <a:endParaRPr lang="en-US" sz="1400" dirty="0">
              <a:latin typeface="Georgia Pro Light" panose="020403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3F6B3-A837-4F96-8962-CFD0536E68CB}"/>
              </a:ext>
            </a:extLst>
          </p:cNvPr>
          <p:cNvSpPr txBox="1"/>
          <p:nvPr/>
        </p:nvSpPr>
        <p:spPr>
          <a:xfrm>
            <a:off x="7730472" y="963742"/>
            <a:ext cx="369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 Pro Light" panose="02040302050405020303" pitchFamily="18" charset="0"/>
              </a:rPr>
              <a:t>We provide innovative solutions at the forefront of global trends,</a:t>
            </a:r>
            <a:endParaRPr lang="en-US" sz="1400" dirty="0">
              <a:latin typeface="Georgia Pro Light" panose="020403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304CB-C6A7-488D-88C5-82E1FF2180AC}"/>
              </a:ext>
            </a:extLst>
          </p:cNvPr>
          <p:cNvSpPr txBox="1"/>
          <p:nvPr/>
        </p:nvSpPr>
        <p:spPr>
          <a:xfrm>
            <a:off x="7730472" y="2645787"/>
            <a:ext cx="3693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 Pro Light" panose="02040302050405020303" pitchFamily="18" charset="0"/>
              </a:rPr>
              <a:t>capabilities to provide solutions ahead of the curve in collaboration with partners and customers</a:t>
            </a:r>
            <a:endParaRPr lang="en-US" sz="1400" dirty="0">
              <a:latin typeface="Georgia Pro Light" panose="020403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A2101-800C-4785-BF2C-FFF9A0C9EB7E}"/>
              </a:ext>
            </a:extLst>
          </p:cNvPr>
          <p:cNvSpPr txBox="1"/>
          <p:nvPr/>
        </p:nvSpPr>
        <p:spPr>
          <a:xfrm>
            <a:off x="170921" y="462202"/>
            <a:ext cx="531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Vision and mission ppt presentations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CF6E64-23D7-49D1-A542-926AF822AEBD}"/>
              </a:ext>
            </a:extLst>
          </p:cNvPr>
          <p:cNvSpPr txBox="1"/>
          <p:nvPr/>
        </p:nvSpPr>
        <p:spPr>
          <a:xfrm>
            <a:off x="6862057" y="5567689"/>
            <a:ext cx="514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latin typeface="Georgia Pro Light" panose="02040302050405020303" pitchFamily="18" charset="0"/>
              </a:rPr>
              <a:t>This slide is an editable slide with all your needs. Adapt it with your needs and it will capture all the audience attention </a:t>
            </a:r>
          </a:p>
        </p:txBody>
      </p:sp>
    </p:spTree>
    <p:extLst>
      <p:ext uri="{BB962C8B-B14F-4D97-AF65-F5344CB8AC3E}">
        <p14:creationId xmlns:p14="http://schemas.microsoft.com/office/powerpoint/2010/main" val="24162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kavi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CD1305"/>
      </a:accent1>
      <a:accent2>
        <a:srgbClr val="FE1A1A"/>
      </a:accent2>
      <a:accent3>
        <a:srgbClr val="FD4513"/>
      </a:accent3>
      <a:accent4>
        <a:srgbClr val="FC4646"/>
      </a:accent4>
      <a:accent5>
        <a:srgbClr val="FD7963"/>
      </a:accent5>
      <a:accent6>
        <a:srgbClr val="FB717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</dc:creator>
  <cp:lastModifiedBy>Kavitha</cp:lastModifiedBy>
  <cp:revision>4</cp:revision>
  <dcterms:created xsi:type="dcterms:W3CDTF">2019-07-20T04:49:19Z</dcterms:created>
  <dcterms:modified xsi:type="dcterms:W3CDTF">2019-12-13T11:36:22Z</dcterms:modified>
</cp:coreProperties>
</file>