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26"/>
  </p:notesMasterIdLst>
  <p:handoutMasterIdLst>
    <p:handoutMasterId r:id="rId27"/>
  </p:handoutMasterIdLst>
  <p:sldIdLst>
    <p:sldId id="298" r:id="rId4"/>
    <p:sldId id="283" r:id="rId5"/>
    <p:sldId id="297" r:id="rId6"/>
    <p:sldId id="284" r:id="rId7"/>
    <p:sldId id="293" r:id="rId8"/>
    <p:sldId id="299" r:id="rId9"/>
    <p:sldId id="300" r:id="rId10"/>
    <p:sldId id="294" r:id="rId11"/>
    <p:sldId id="301" r:id="rId12"/>
    <p:sldId id="302" r:id="rId13"/>
    <p:sldId id="303" r:id="rId14"/>
    <p:sldId id="304" r:id="rId15"/>
    <p:sldId id="295" r:id="rId16"/>
    <p:sldId id="285" r:id="rId17"/>
    <p:sldId id="305" r:id="rId18"/>
    <p:sldId id="311" r:id="rId19"/>
    <p:sldId id="306" r:id="rId20"/>
    <p:sldId id="307" r:id="rId21"/>
    <p:sldId id="308" r:id="rId22"/>
    <p:sldId id="309" r:id="rId23"/>
    <p:sldId id="310" r:id="rId24"/>
    <p:sldId id="296" r:id="rId2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3904B9-9589-491F-BBEE-F3FF9175CC05}" v="501" dt="2020-04-02T15:53:35.261"/>
  </p1510:revLst>
</p1510:revInfo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574" autoAdjust="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4769D2-4F42-41B6-9B03-5FC3853E286A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9D8F3AA3-A55E-4230-9102-B2DB5FF21733}">
      <dgm:prSet phldrT="[Текст]"/>
      <dgm:spPr/>
      <dgm:t>
        <a:bodyPr/>
        <a:lstStyle/>
        <a:p>
          <a:r>
            <a:rPr lang="en-US" dirty="0"/>
            <a:t>Convenience</a:t>
          </a:r>
          <a:endParaRPr lang="ru-RU" dirty="0"/>
        </a:p>
      </dgm:t>
    </dgm:pt>
    <dgm:pt modelId="{B05A7C49-B0C0-4423-96D2-2C9907D809C2}" type="parTrans" cxnId="{0883CFF5-4454-4638-9576-BC0C1527E327}">
      <dgm:prSet/>
      <dgm:spPr/>
      <dgm:t>
        <a:bodyPr/>
        <a:lstStyle/>
        <a:p>
          <a:endParaRPr lang="ru-RU"/>
        </a:p>
      </dgm:t>
    </dgm:pt>
    <dgm:pt modelId="{47457434-59C3-4B56-A359-474E92FA9C02}" type="sibTrans" cxnId="{0883CFF5-4454-4638-9576-BC0C1527E327}">
      <dgm:prSet/>
      <dgm:spPr/>
      <dgm:t>
        <a:bodyPr/>
        <a:lstStyle/>
        <a:p>
          <a:endParaRPr lang="ru-RU"/>
        </a:p>
      </dgm:t>
    </dgm:pt>
    <dgm:pt modelId="{220975C0-C46E-42E6-88A5-6D16EBB075F4}">
      <dgm:prSet phldrT="[Текст]"/>
      <dgm:spPr/>
      <dgm:t>
        <a:bodyPr/>
        <a:lstStyle/>
        <a:p>
          <a:r>
            <a:rPr lang="en-US" dirty="0"/>
            <a:t>Safety</a:t>
          </a:r>
          <a:endParaRPr lang="ru-RU" dirty="0"/>
        </a:p>
      </dgm:t>
    </dgm:pt>
    <dgm:pt modelId="{95EDA598-CC4E-4450-99D5-E6A67640CDB7}" type="parTrans" cxnId="{5D19E7B7-3C57-4236-AB18-CEBA99687B55}">
      <dgm:prSet/>
      <dgm:spPr/>
      <dgm:t>
        <a:bodyPr/>
        <a:lstStyle/>
        <a:p>
          <a:endParaRPr lang="ru-RU"/>
        </a:p>
      </dgm:t>
    </dgm:pt>
    <dgm:pt modelId="{684C74E4-97D4-4586-AC21-EB467161E5DF}" type="sibTrans" cxnId="{5D19E7B7-3C57-4236-AB18-CEBA99687B55}">
      <dgm:prSet/>
      <dgm:spPr/>
      <dgm:t>
        <a:bodyPr/>
        <a:lstStyle/>
        <a:p>
          <a:endParaRPr lang="ru-RU"/>
        </a:p>
      </dgm:t>
    </dgm:pt>
    <dgm:pt modelId="{3FD702B1-1769-4E4D-BEBC-BFF9019D2F0E}">
      <dgm:prSet phldrT="[Текст]"/>
      <dgm:spPr/>
      <dgm:t>
        <a:bodyPr/>
        <a:lstStyle/>
        <a:p>
          <a:r>
            <a:rPr lang="en-US" dirty="0"/>
            <a:t> Weight</a:t>
          </a:r>
          <a:endParaRPr lang="ru-RU" dirty="0"/>
        </a:p>
      </dgm:t>
    </dgm:pt>
    <dgm:pt modelId="{39FA5497-939A-4E50-BF1D-2D7FC4D7A223}" type="parTrans" cxnId="{3CFA428C-6813-4C35-9A29-B6C2654B4551}">
      <dgm:prSet/>
      <dgm:spPr/>
      <dgm:t>
        <a:bodyPr/>
        <a:lstStyle/>
        <a:p>
          <a:endParaRPr lang="ru-RU"/>
        </a:p>
      </dgm:t>
    </dgm:pt>
    <dgm:pt modelId="{906307DC-BCDC-4F30-B603-A7B65E6376C1}" type="sibTrans" cxnId="{3CFA428C-6813-4C35-9A29-B6C2654B4551}">
      <dgm:prSet/>
      <dgm:spPr/>
      <dgm:t>
        <a:bodyPr/>
        <a:lstStyle/>
        <a:p>
          <a:endParaRPr lang="ru-RU"/>
        </a:p>
      </dgm:t>
    </dgm:pt>
    <dgm:pt modelId="{F321FB4D-FBE0-44B2-A416-236BAC45D716}">
      <dgm:prSet phldrT="[Текст]"/>
      <dgm:spPr/>
      <dgm:t>
        <a:bodyPr/>
        <a:lstStyle/>
        <a:p>
          <a:r>
            <a:rPr lang="en-US" dirty="0"/>
            <a:t>Cost</a:t>
          </a:r>
          <a:endParaRPr lang="ru-RU" dirty="0"/>
        </a:p>
      </dgm:t>
    </dgm:pt>
    <dgm:pt modelId="{70FF358A-359D-4B7A-90C1-6D15F7F68552}" type="parTrans" cxnId="{74BA2BF2-F4DC-4E5C-823D-D0858B91DA2F}">
      <dgm:prSet/>
      <dgm:spPr/>
      <dgm:t>
        <a:bodyPr/>
        <a:lstStyle/>
        <a:p>
          <a:endParaRPr lang="ru-RU"/>
        </a:p>
      </dgm:t>
    </dgm:pt>
    <dgm:pt modelId="{42A22A59-5DC4-4B17-93D3-23480A5F104D}" type="sibTrans" cxnId="{74BA2BF2-F4DC-4E5C-823D-D0858B91DA2F}">
      <dgm:prSet/>
      <dgm:spPr/>
      <dgm:t>
        <a:bodyPr/>
        <a:lstStyle/>
        <a:p>
          <a:endParaRPr lang="ru-RU"/>
        </a:p>
      </dgm:t>
    </dgm:pt>
    <dgm:pt modelId="{8790A2E8-545D-4123-8523-914D63B43BB8}">
      <dgm:prSet phldrT="[Текст]"/>
      <dgm:spPr/>
      <dgm:t>
        <a:bodyPr/>
        <a:lstStyle/>
        <a:p>
          <a:r>
            <a:rPr lang="en-US" dirty="0"/>
            <a:t>Durability</a:t>
          </a:r>
          <a:endParaRPr lang="ru-RU" dirty="0"/>
        </a:p>
      </dgm:t>
    </dgm:pt>
    <dgm:pt modelId="{DA96D959-709F-46A6-BDE3-E125502DF619}" type="parTrans" cxnId="{029EC724-FCFC-4B92-9DD3-49958B8CAE16}">
      <dgm:prSet/>
      <dgm:spPr/>
      <dgm:t>
        <a:bodyPr/>
        <a:lstStyle/>
        <a:p>
          <a:endParaRPr lang="ru-RU"/>
        </a:p>
      </dgm:t>
    </dgm:pt>
    <dgm:pt modelId="{638CECE4-72F7-437E-8002-778D017B1316}" type="sibTrans" cxnId="{029EC724-FCFC-4B92-9DD3-49958B8CAE16}">
      <dgm:prSet/>
      <dgm:spPr/>
      <dgm:t>
        <a:bodyPr/>
        <a:lstStyle/>
        <a:p>
          <a:endParaRPr lang="ru-RU"/>
        </a:p>
      </dgm:t>
    </dgm:pt>
    <dgm:pt modelId="{13876A29-E491-4D6B-BE22-7BC1233DCF10}">
      <dgm:prSet custT="1"/>
      <dgm:spPr/>
      <dgm:t>
        <a:bodyPr/>
        <a:lstStyle/>
        <a:p>
          <a:r>
            <a:rPr lang="en-US" sz="2400" dirty="0"/>
            <a:t>Product should be easy to use</a:t>
          </a:r>
          <a:endParaRPr lang="ru-RU" sz="2400" dirty="0"/>
        </a:p>
      </dgm:t>
    </dgm:pt>
    <dgm:pt modelId="{FE3E5B52-F611-4765-BD4C-1E78AC53F23D}" type="parTrans" cxnId="{9EB93EAA-88D0-4B09-AA41-EDE5A5F0CB42}">
      <dgm:prSet/>
      <dgm:spPr/>
      <dgm:t>
        <a:bodyPr/>
        <a:lstStyle/>
        <a:p>
          <a:endParaRPr lang="ru-RU"/>
        </a:p>
      </dgm:t>
    </dgm:pt>
    <dgm:pt modelId="{ECA74349-65ED-45D2-B368-88109B2ECE12}" type="sibTrans" cxnId="{9EB93EAA-88D0-4B09-AA41-EDE5A5F0CB42}">
      <dgm:prSet/>
      <dgm:spPr/>
      <dgm:t>
        <a:bodyPr/>
        <a:lstStyle/>
        <a:p>
          <a:endParaRPr lang="ru-RU"/>
        </a:p>
      </dgm:t>
    </dgm:pt>
    <dgm:pt modelId="{20B4CE8D-870E-48C2-850B-FD05BFB057FC}">
      <dgm:prSet/>
      <dgm:spPr/>
      <dgm:t>
        <a:bodyPr/>
        <a:lstStyle/>
        <a:p>
          <a:r>
            <a:rPr lang="en-US" dirty="0"/>
            <a:t>Product should be attractive</a:t>
          </a:r>
          <a:endParaRPr lang="ru-RU" dirty="0"/>
        </a:p>
      </dgm:t>
    </dgm:pt>
    <dgm:pt modelId="{A628E860-2209-499D-B863-4EF3D2AFCB7C}" type="parTrans" cxnId="{0786FCE1-471B-4DE9-A61C-CD9240580730}">
      <dgm:prSet/>
      <dgm:spPr/>
      <dgm:t>
        <a:bodyPr/>
        <a:lstStyle/>
        <a:p>
          <a:endParaRPr lang="ru-RU"/>
        </a:p>
      </dgm:t>
    </dgm:pt>
    <dgm:pt modelId="{E382DB84-AEAE-46E7-8D0D-138D0E62F438}" type="sibTrans" cxnId="{0786FCE1-471B-4DE9-A61C-CD9240580730}">
      <dgm:prSet/>
      <dgm:spPr/>
      <dgm:t>
        <a:bodyPr/>
        <a:lstStyle/>
        <a:p>
          <a:endParaRPr lang="ru-RU"/>
        </a:p>
      </dgm:t>
    </dgm:pt>
    <dgm:pt modelId="{F453E38E-ED84-4935-9C27-536919607110}">
      <dgm:prSet/>
      <dgm:spPr/>
      <dgm:t>
        <a:bodyPr/>
        <a:lstStyle/>
        <a:p>
          <a:r>
            <a:rPr lang="en-US" dirty="0"/>
            <a:t>Product should be light to carry</a:t>
          </a:r>
          <a:endParaRPr lang="ru-RU" dirty="0"/>
        </a:p>
      </dgm:t>
    </dgm:pt>
    <dgm:pt modelId="{B02BE21B-7F4B-4DA6-9289-82A09DD4033B}" type="parTrans" cxnId="{45B48C3D-93D5-4477-A04A-F302F1BF9D8C}">
      <dgm:prSet/>
      <dgm:spPr/>
      <dgm:t>
        <a:bodyPr/>
        <a:lstStyle/>
        <a:p>
          <a:endParaRPr lang="ru-RU"/>
        </a:p>
      </dgm:t>
    </dgm:pt>
    <dgm:pt modelId="{B0FA1681-575E-4E92-ADBE-1308FD031116}" type="sibTrans" cxnId="{45B48C3D-93D5-4477-A04A-F302F1BF9D8C}">
      <dgm:prSet/>
      <dgm:spPr/>
      <dgm:t>
        <a:bodyPr/>
        <a:lstStyle/>
        <a:p>
          <a:endParaRPr lang="ru-RU"/>
        </a:p>
      </dgm:t>
    </dgm:pt>
    <dgm:pt modelId="{8D86EA41-99BA-4347-A4C4-40FFD6323E72}">
      <dgm:prSet custT="1"/>
      <dgm:spPr/>
      <dgm:t>
        <a:bodyPr/>
        <a:lstStyle/>
        <a:p>
          <a:r>
            <a:rPr lang="en-US" sz="2400" dirty="0"/>
            <a:t>Product should be cheap to purchase</a:t>
          </a:r>
          <a:endParaRPr lang="ru-RU" sz="2400" dirty="0"/>
        </a:p>
      </dgm:t>
    </dgm:pt>
    <dgm:pt modelId="{9F4BF0DD-7F8F-49F2-9B17-B5FCB8F3ED0A}" type="parTrans" cxnId="{3C87FC16-528B-489A-A3EF-60D57C953711}">
      <dgm:prSet/>
      <dgm:spPr/>
      <dgm:t>
        <a:bodyPr/>
        <a:lstStyle/>
        <a:p>
          <a:endParaRPr lang="ru-RU"/>
        </a:p>
      </dgm:t>
    </dgm:pt>
    <dgm:pt modelId="{CA0ECD89-267C-4BA6-A82E-909A281813C0}" type="sibTrans" cxnId="{3C87FC16-528B-489A-A3EF-60D57C953711}">
      <dgm:prSet/>
      <dgm:spPr/>
      <dgm:t>
        <a:bodyPr/>
        <a:lstStyle/>
        <a:p>
          <a:endParaRPr lang="ru-RU"/>
        </a:p>
      </dgm:t>
    </dgm:pt>
    <dgm:pt modelId="{6A033D6C-3635-4E1C-9E30-485A693C1170}">
      <dgm:prSet custT="1"/>
      <dgm:spPr/>
      <dgm:t>
        <a:bodyPr/>
        <a:lstStyle/>
        <a:p>
          <a:r>
            <a:rPr lang="en-US" sz="2400" dirty="0"/>
            <a:t>Product should work for many years</a:t>
          </a:r>
          <a:endParaRPr lang="ru-RU" sz="2400" dirty="0"/>
        </a:p>
      </dgm:t>
    </dgm:pt>
    <dgm:pt modelId="{49C19803-1557-4EAB-9709-5A104F9E21AB}" type="parTrans" cxnId="{E688FBB3-CEE7-4E7A-B5AA-718D5BACED6A}">
      <dgm:prSet/>
      <dgm:spPr/>
      <dgm:t>
        <a:bodyPr/>
        <a:lstStyle/>
        <a:p>
          <a:endParaRPr lang="ru-RU"/>
        </a:p>
      </dgm:t>
    </dgm:pt>
    <dgm:pt modelId="{014A9B3D-DD10-45A4-BFB8-8058C639D849}" type="sibTrans" cxnId="{E688FBB3-CEE7-4E7A-B5AA-718D5BACED6A}">
      <dgm:prSet/>
      <dgm:spPr/>
      <dgm:t>
        <a:bodyPr/>
        <a:lstStyle/>
        <a:p>
          <a:endParaRPr lang="ru-RU"/>
        </a:p>
      </dgm:t>
    </dgm:pt>
    <dgm:pt modelId="{0443A2DD-D908-4202-A5DE-D5B2AAA87E55}">
      <dgm:prSet custT="1"/>
      <dgm:spPr/>
      <dgm:t>
        <a:bodyPr/>
        <a:lstStyle/>
        <a:p>
          <a:r>
            <a:rPr lang="en-US" sz="2400" dirty="0"/>
            <a:t>Work efficiency</a:t>
          </a:r>
          <a:endParaRPr lang="ru-RU" sz="2400" dirty="0"/>
        </a:p>
      </dgm:t>
    </dgm:pt>
    <dgm:pt modelId="{A6E1D56A-9E7D-4476-A641-BF7C3D177E04}" type="parTrans" cxnId="{6F657605-C3E8-4E7C-86BA-235236493E28}">
      <dgm:prSet/>
      <dgm:spPr/>
      <dgm:t>
        <a:bodyPr/>
        <a:lstStyle/>
        <a:p>
          <a:endParaRPr lang="ru-RU"/>
        </a:p>
      </dgm:t>
    </dgm:pt>
    <dgm:pt modelId="{518F4F04-EA3A-4FB0-95E3-934B3803B640}" type="sibTrans" cxnId="{6F657605-C3E8-4E7C-86BA-235236493E28}">
      <dgm:prSet/>
      <dgm:spPr/>
      <dgm:t>
        <a:bodyPr/>
        <a:lstStyle/>
        <a:p>
          <a:endParaRPr lang="ru-RU"/>
        </a:p>
      </dgm:t>
    </dgm:pt>
    <dgm:pt modelId="{188D3067-1574-4DC1-AC89-0E345868A34B}">
      <dgm:prSet/>
      <dgm:spPr/>
      <dgm:t>
        <a:bodyPr/>
        <a:lstStyle/>
        <a:p>
          <a:r>
            <a:rPr lang="en-US" dirty="0"/>
            <a:t>Product should be beneficial to the level of utility to the export/economy</a:t>
          </a:r>
          <a:endParaRPr lang="ru-RU" dirty="0"/>
        </a:p>
      </dgm:t>
    </dgm:pt>
    <dgm:pt modelId="{B5BB40E5-D9C8-48B8-A178-BDD3DC560C62}" type="parTrans" cxnId="{D05D2380-124D-4979-8E6F-4075F59DC273}">
      <dgm:prSet/>
      <dgm:spPr/>
      <dgm:t>
        <a:bodyPr/>
        <a:lstStyle/>
        <a:p>
          <a:endParaRPr lang="ru-RU"/>
        </a:p>
      </dgm:t>
    </dgm:pt>
    <dgm:pt modelId="{DDE441BC-18C7-4F4A-A41D-80B62B59650D}" type="sibTrans" cxnId="{D05D2380-124D-4979-8E6F-4075F59DC273}">
      <dgm:prSet/>
      <dgm:spPr/>
      <dgm:t>
        <a:bodyPr/>
        <a:lstStyle/>
        <a:p>
          <a:endParaRPr lang="ru-RU"/>
        </a:p>
      </dgm:t>
    </dgm:pt>
    <dgm:pt modelId="{BDE1EBF8-D405-401E-BA10-F7584D20ED46}" type="pres">
      <dgm:prSet presAssocID="{BA4769D2-4F42-41B6-9B03-5FC3853E286A}" presName="diagram" presStyleCnt="0">
        <dgm:presLayoutVars>
          <dgm:dir/>
          <dgm:animLvl val="lvl"/>
          <dgm:resizeHandles val="exact"/>
        </dgm:presLayoutVars>
      </dgm:prSet>
      <dgm:spPr/>
    </dgm:pt>
    <dgm:pt modelId="{31954A2B-4CE6-4919-A8E7-5DEC5686E0FB}" type="pres">
      <dgm:prSet presAssocID="{9D8F3AA3-A55E-4230-9102-B2DB5FF21733}" presName="compNode" presStyleCnt="0"/>
      <dgm:spPr/>
    </dgm:pt>
    <dgm:pt modelId="{411B0BC3-33AA-4C7E-AA9E-581780AD1121}" type="pres">
      <dgm:prSet presAssocID="{9D8F3AA3-A55E-4230-9102-B2DB5FF21733}" presName="childRect" presStyleLbl="bgAcc1" presStyleIdx="0" presStyleCnt="6">
        <dgm:presLayoutVars>
          <dgm:bulletEnabled val="1"/>
        </dgm:presLayoutVars>
      </dgm:prSet>
      <dgm:spPr/>
    </dgm:pt>
    <dgm:pt modelId="{7E1B5874-139C-4D80-ABC6-2437CE0C4E12}" type="pres">
      <dgm:prSet presAssocID="{9D8F3AA3-A55E-4230-9102-B2DB5FF2173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FF2D62F-A8B8-40F9-9A4A-4CE6C7A5501F}" type="pres">
      <dgm:prSet presAssocID="{9D8F3AA3-A55E-4230-9102-B2DB5FF21733}" presName="parentRect" presStyleLbl="alignNode1" presStyleIdx="0" presStyleCnt="6"/>
      <dgm:spPr/>
    </dgm:pt>
    <dgm:pt modelId="{66C5570B-B074-4331-9A84-0C233093A835}" type="pres">
      <dgm:prSet presAssocID="{9D8F3AA3-A55E-4230-9102-B2DB5FF21733}" presName="adorn" presStyleLbl="fgAccFollowNode1" presStyleIdx="0" presStyleCnt="6" custFlipVert="1" custScaleY="87018" custLinFactNeighborX="-11152" custLinFactNeighborY="-331"/>
      <dgm:spPr>
        <a:prstGeom prst="star5">
          <a:avLst/>
        </a:prstGeom>
      </dgm:spPr>
    </dgm:pt>
    <dgm:pt modelId="{E663E581-5B4C-4425-828B-6991EFE188FF}" type="pres">
      <dgm:prSet presAssocID="{47457434-59C3-4B56-A359-474E92FA9C02}" presName="sibTrans" presStyleLbl="sibTrans2D1" presStyleIdx="0" presStyleCnt="0"/>
      <dgm:spPr/>
    </dgm:pt>
    <dgm:pt modelId="{E85D821E-0E9E-4135-8205-14CFFC66BE97}" type="pres">
      <dgm:prSet presAssocID="{220975C0-C46E-42E6-88A5-6D16EBB075F4}" presName="compNode" presStyleCnt="0"/>
      <dgm:spPr/>
    </dgm:pt>
    <dgm:pt modelId="{2F944CBF-F3D9-4725-A4F3-A03C8A4776B9}" type="pres">
      <dgm:prSet presAssocID="{220975C0-C46E-42E6-88A5-6D16EBB075F4}" presName="childRect" presStyleLbl="bgAcc1" presStyleIdx="1" presStyleCnt="6">
        <dgm:presLayoutVars>
          <dgm:bulletEnabled val="1"/>
        </dgm:presLayoutVars>
      </dgm:prSet>
      <dgm:spPr/>
    </dgm:pt>
    <dgm:pt modelId="{530275EB-F609-4467-AC62-85BC344310E0}" type="pres">
      <dgm:prSet presAssocID="{220975C0-C46E-42E6-88A5-6D16EBB075F4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F1B0B7C-03B7-47E5-80DC-C9AB6A0FB438}" type="pres">
      <dgm:prSet presAssocID="{220975C0-C46E-42E6-88A5-6D16EBB075F4}" presName="parentRect" presStyleLbl="alignNode1" presStyleIdx="1" presStyleCnt="6"/>
      <dgm:spPr/>
    </dgm:pt>
    <dgm:pt modelId="{3A377B7B-B78D-46F9-B14B-3D73FC1ABDEB}" type="pres">
      <dgm:prSet presAssocID="{220975C0-C46E-42E6-88A5-6D16EBB075F4}" presName="adorn" presStyleLbl="fgAccFollowNode1" presStyleIdx="1" presStyleCnt="6"/>
      <dgm:spPr>
        <a:prstGeom prst="star5">
          <a:avLst/>
        </a:prstGeom>
      </dgm:spPr>
    </dgm:pt>
    <dgm:pt modelId="{605F3923-1E1A-4FB7-842F-9011A72B8D6A}" type="pres">
      <dgm:prSet presAssocID="{684C74E4-97D4-4586-AC21-EB467161E5DF}" presName="sibTrans" presStyleLbl="sibTrans2D1" presStyleIdx="0" presStyleCnt="0"/>
      <dgm:spPr/>
    </dgm:pt>
    <dgm:pt modelId="{A1F68CBE-A300-4CF5-AE64-CE085D4BD5AE}" type="pres">
      <dgm:prSet presAssocID="{3FD702B1-1769-4E4D-BEBC-BFF9019D2F0E}" presName="compNode" presStyleCnt="0"/>
      <dgm:spPr/>
    </dgm:pt>
    <dgm:pt modelId="{DFBDBBE8-F23C-4C4F-91A5-D83607AE4D15}" type="pres">
      <dgm:prSet presAssocID="{3FD702B1-1769-4E4D-BEBC-BFF9019D2F0E}" presName="childRect" presStyleLbl="bgAcc1" presStyleIdx="2" presStyleCnt="6">
        <dgm:presLayoutVars>
          <dgm:bulletEnabled val="1"/>
        </dgm:presLayoutVars>
      </dgm:prSet>
      <dgm:spPr/>
    </dgm:pt>
    <dgm:pt modelId="{455AD245-2F82-45B8-815D-E0EAAAD597CB}" type="pres">
      <dgm:prSet presAssocID="{3FD702B1-1769-4E4D-BEBC-BFF9019D2F0E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B9F145A-ED0B-4960-A35E-EC5764FB703D}" type="pres">
      <dgm:prSet presAssocID="{3FD702B1-1769-4E4D-BEBC-BFF9019D2F0E}" presName="parentRect" presStyleLbl="alignNode1" presStyleIdx="2" presStyleCnt="6"/>
      <dgm:spPr/>
    </dgm:pt>
    <dgm:pt modelId="{23B60C95-6D7F-4A14-82BC-36FE3698D864}" type="pres">
      <dgm:prSet presAssocID="{3FD702B1-1769-4E4D-BEBC-BFF9019D2F0E}" presName="adorn" presStyleLbl="fgAccFollowNode1" presStyleIdx="2" presStyleCnt="6"/>
      <dgm:spPr>
        <a:prstGeom prst="star5">
          <a:avLst/>
        </a:prstGeom>
      </dgm:spPr>
    </dgm:pt>
    <dgm:pt modelId="{2D640D8E-5F65-4617-8AE1-770832B964E4}" type="pres">
      <dgm:prSet presAssocID="{906307DC-BCDC-4F30-B603-A7B65E6376C1}" presName="sibTrans" presStyleLbl="sibTrans2D1" presStyleIdx="0" presStyleCnt="0"/>
      <dgm:spPr/>
    </dgm:pt>
    <dgm:pt modelId="{052A88CC-597C-4E4D-BC38-B5A3CB1A2756}" type="pres">
      <dgm:prSet presAssocID="{F321FB4D-FBE0-44B2-A416-236BAC45D716}" presName="compNode" presStyleCnt="0"/>
      <dgm:spPr/>
    </dgm:pt>
    <dgm:pt modelId="{1FF966BF-05E3-4814-8A87-55B2F675201D}" type="pres">
      <dgm:prSet presAssocID="{F321FB4D-FBE0-44B2-A416-236BAC45D716}" presName="childRect" presStyleLbl="bgAcc1" presStyleIdx="3" presStyleCnt="6">
        <dgm:presLayoutVars>
          <dgm:bulletEnabled val="1"/>
        </dgm:presLayoutVars>
      </dgm:prSet>
      <dgm:spPr/>
    </dgm:pt>
    <dgm:pt modelId="{6CD0ED5C-D51B-4ABE-842D-14AD3CE133FE}" type="pres">
      <dgm:prSet presAssocID="{F321FB4D-FBE0-44B2-A416-236BAC45D71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C7E15F62-A864-414A-ACB8-16F6E8B137A5}" type="pres">
      <dgm:prSet presAssocID="{F321FB4D-FBE0-44B2-A416-236BAC45D716}" presName="parentRect" presStyleLbl="alignNode1" presStyleIdx="3" presStyleCnt="6"/>
      <dgm:spPr/>
    </dgm:pt>
    <dgm:pt modelId="{45756801-B531-4331-9EBA-32F919D95131}" type="pres">
      <dgm:prSet presAssocID="{F321FB4D-FBE0-44B2-A416-236BAC45D716}" presName="adorn" presStyleLbl="fgAccFollowNode1" presStyleIdx="3" presStyleCnt="6"/>
      <dgm:spPr>
        <a:prstGeom prst="star5">
          <a:avLst/>
        </a:prstGeom>
      </dgm:spPr>
    </dgm:pt>
    <dgm:pt modelId="{5B02FE0C-E60E-4334-B1EF-9EE52A469E07}" type="pres">
      <dgm:prSet presAssocID="{42A22A59-5DC4-4B17-93D3-23480A5F104D}" presName="sibTrans" presStyleLbl="sibTrans2D1" presStyleIdx="0" presStyleCnt="0"/>
      <dgm:spPr/>
    </dgm:pt>
    <dgm:pt modelId="{AAE3434E-9741-4F2C-B585-4462DE8DACEB}" type="pres">
      <dgm:prSet presAssocID="{8790A2E8-545D-4123-8523-914D63B43BB8}" presName="compNode" presStyleCnt="0"/>
      <dgm:spPr/>
    </dgm:pt>
    <dgm:pt modelId="{B5F18C56-21EB-45C7-BBF1-3C45D51FA8E6}" type="pres">
      <dgm:prSet presAssocID="{8790A2E8-545D-4123-8523-914D63B43BB8}" presName="childRect" presStyleLbl="bgAcc1" presStyleIdx="4" presStyleCnt="6">
        <dgm:presLayoutVars>
          <dgm:bulletEnabled val="1"/>
        </dgm:presLayoutVars>
      </dgm:prSet>
      <dgm:spPr/>
    </dgm:pt>
    <dgm:pt modelId="{2D74014B-BE6C-449E-B4D9-DF60025DC93A}" type="pres">
      <dgm:prSet presAssocID="{8790A2E8-545D-4123-8523-914D63B43BB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77D66833-6C79-4510-81E8-B1DA4278BD0E}" type="pres">
      <dgm:prSet presAssocID="{8790A2E8-545D-4123-8523-914D63B43BB8}" presName="parentRect" presStyleLbl="alignNode1" presStyleIdx="4" presStyleCnt="6"/>
      <dgm:spPr/>
    </dgm:pt>
    <dgm:pt modelId="{77A72BFE-5A80-4A61-87AA-A3FF26EDE0A1}" type="pres">
      <dgm:prSet presAssocID="{8790A2E8-545D-4123-8523-914D63B43BB8}" presName="adorn" presStyleLbl="fgAccFollowNode1" presStyleIdx="4" presStyleCnt="6"/>
      <dgm:spPr>
        <a:prstGeom prst="star5">
          <a:avLst/>
        </a:prstGeom>
      </dgm:spPr>
    </dgm:pt>
    <dgm:pt modelId="{04AF6F52-C83C-478C-BC5B-7CE1F061EAFF}" type="pres">
      <dgm:prSet presAssocID="{638CECE4-72F7-437E-8002-778D017B1316}" presName="sibTrans" presStyleLbl="sibTrans2D1" presStyleIdx="0" presStyleCnt="0"/>
      <dgm:spPr/>
    </dgm:pt>
    <dgm:pt modelId="{D7E3A983-C44E-4E61-BA43-432F8E5F03A5}" type="pres">
      <dgm:prSet presAssocID="{0443A2DD-D908-4202-A5DE-D5B2AAA87E55}" presName="compNode" presStyleCnt="0"/>
      <dgm:spPr/>
    </dgm:pt>
    <dgm:pt modelId="{8A8B721D-808C-4DB7-AA6C-4014C9FDA754}" type="pres">
      <dgm:prSet presAssocID="{0443A2DD-D908-4202-A5DE-D5B2AAA87E55}" presName="childRect" presStyleLbl="bgAcc1" presStyleIdx="5" presStyleCnt="6">
        <dgm:presLayoutVars>
          <dgm:bulletEnabled val="1"/>
        </dgm:presLayoutVars>
      </dgm:prSet>
      <dgm:spPr/>
    </dgm:pt>
    <dgm:pt modelId="{2242CEB3-07DB-401B-8506-940982E36954}" type="pres">
      <dgm:prSet presAssocID="{0443A2DD-D908-4202-A5DE-D5B2AAA87E5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6316F308-A930-434D-B5B9-CFA406C9E4A1}" type="pres">
      <dgm:prSet presAssocID="{0443A2DD-D908-4202-A5DE-D5B2AAA87E55}" presName="parentRect" presStyleLbl="alignNode1" presStyleIdx="5" presStyleCnt="6"/>
      <dgm:spPr/>
    </dgm:pt>
    <dgm:pt modelId="{F124C210-DB4D-47BA-8D7E-13AF20FE9C65}" type="pres">
      <dgm:prSet presAssocID="{0443A2DD-D908-4202-A5DE-D5B2AAA87E55}" presName="adorn" presStyleLbl="fgAccFollowNode1" presStyleIdx="5" presStyleCnt="6"/>
      <dgm:spPr>
        <a:prstGeom prst="star5">
          <a:avLst/>
        </a:prstGeom>
      </dgm:spPr>
    </dgm:pt>
  </dgm:ptLst>
  <dgm:cxnLst>
    <dgm:cxn modelId="{6F657605-C3E8-4E7C-86BA-235236493E28}" srcId="{BA4769D2-4F42-41B6-9B03-5FC3853E286A}" destId="{0443A2DD-D908-4202-A5DE-D5B2AAA87E55}" srcOrd="5" destOrd="0" parTransId="{A6E1D56A-9E7D-4476-A641-BF7C3D177E04}" sibTransId="{518F4F04-EA3A-4FB0-95E3-934B3803B640}"/>
    <dgm:cxn modelId="{3C87FC16-528B-489A-A3EF-60D57C953711}" srcId="{F321FB4D-FBE0-44B2-A416-236BAC45D716}" destId="{8D86EA41-99BA-4347-A4C4-40FFD6323E72}" srcOrd="0" destOrd="0" parTransId="{9F4BF0DD-7F8F-49F2-9B17-B5FCB8F3ED0A}" sibTransId="{CA0ECD89-267C-4BA6-A82E-909A281813C0}"/>
    <dgm:cxn modelId="{029EC724-FCFC-4B92-9DD3-49958B8CAE16}" srcId="{BA4769D2-4F42-41B6-9B03-5FC3853E286A}" destId="{8790A2E8-545D-4123-8523-914D63B43BB8}" srcOrd="4" destOrd="0" parTransId="{DA96D959-709F-46A6-BDE3-E125502DF619}" sibTransId="{638CECE4-72F7-437E-8002-778D017B1316}"/>
    <dgm:cxn modelId="{EBD0D22A-DC5E-48C7-A610-FABAFF26E98B}" type="presOf" srcId="{3FD702B1-1769-4E4D-BEBC-BFF9019D2F0E}" destId="{455AD245-2F82-45B8-815D-E0EAAAD597CB}" srcOrd="0" destOrd="0" presId="urn:microsoft.com/office/officeart/2005/8/layout/bList2"/>
    <dgm:cxn modelId="{78D2442D-87AA-4439-AF59-5EB1A712BF00}" type="presOf" srcId="{684C74E4-97D4-4586-AC21-EB467161E5DF}" destId="{605F3923-1E1A-4FB7-842F-9011A72B8D6A}" srcOrd="0" destOrd="0" presId="urn:microsoft.com/office/officeart/2005/8/layout/bList2"/>
    <dgm:cxn modelId="{364EBD33-2DD5-4B54-B97D-C3414B41035E}" type="presOf" srcId="{6A033D6C-3635-4E1C-9E30-485A693C1170}" destId="{B5F18C56-21EB-45C7-BBF1-3C45D51FA8E6}" srcOrd="0" destOrd="0" presId="urn:microsoft.com/office/officeart/2005/8/layout/bList2"/>
    <dgm:cxn modelId="{9F6B4035-5B8D-49A4-812C-06492D9124DE}" type="presOf" srcId="{906307DC-BCDC-4F30-B603-A7B65E6376C1}" destId="{2D640D8E-5F65-4617-8AE1-770832B964E4}" srcOrd="0" destOrd="0" presId="urn:microsoft.com/office/officeart/2005/8/layout/bList2"/>
    <dgm:cxn modelId="{DC4C613A-0814-40EF-8D31-45716492E1F1}" type="presOf" srcId="{220975C0-C46E-42E6-88A5-6D16EBB075F4}" destId="{4F1B0B7C-03B7-47E5-80DC-C9AB6A0FB438}" srcOrd="1" destOrd="0" presId="urn:microsoft.com/office/officeart/2005/8/layout/bList2"/>
    <dgm:cxn modelId="{45B48C3D-93D5-4477-A04A-F302F1BF9D8C}" srcId="{3FD702B1-1769-4E4D-BEBC-BFF9019D2F0E}" destId="{F453E38E-ED84-4935-9C27-536919607110}" srcOrd="0" destOrd="0" parTransId="{B02BE21B-7F4B-4DA6-9289-82A09DD4033B}" sibTransId="{B0FA1681-575E-4E92-ADBE-1308FD031116}"/>
    <dgm:cxn modelId="{8DDB8345-2509-4344-857B-8296BB64E506}" type="presOf" srcId="{9D8F3AA3-A55E-4230-9102-B2DB5FF21733}" destId="{7E1B5874-139C-4D80-ABC6-2437CE0C4E12}" srcOrd="0" destOrd="0" presId="urn:microsoft.com/office/officeart/2005/8/layout/bList2"/>
    <dgm:cxn modelId="{B5B15F4C-CF7D-42BA-9CC8-8F66DA8C1EF5}" type="presOf" srcId="{3FD702B1-1769-4E4D-BEBC-BFF9019D2F0E}" destId="{BB9F145A-ED0B-4960-A35E-EC5764FB703D}" srcOrd="1" destOrd="0" presId="urn:microsoft.com/office/officeart/2005/8/layout/bList2"/>
    <dgm:cxn modelId="{A8AEFF6C-CAE7-4FAD-9D23-1BABD52DE0D8}" type="presOf" srcId="{F453E38E-ED84-4935-9C27-536919607110}" destId="{DFBDBBE8-F23C-4C4F-91A5-D83607AE4D15}" srcOrd="0" destOrd="0" presId="urn:microsoft.com/office/officeart/2005/8/layout/bList2"/>
    <dgm:cxn modelId="{9062DA6D-5CE1-4BB4-8E59-E4396E1A30D3}" type="presOf" srcId="{13876A29-E491-4D6B-BE22-7BC1233DCF10}" destId="{411B0BC3-33AA-4C7E-AA9E-581780AD1121}" srcOrd="0" destOrd="0" presId="urn:microsoft.com/office/officeart/2005/8/layout/bList2"/>
    <dgm:cxn modelId="{321D4477-E090-490A-BA28-439BDCAD8B3E}" type="presOf" srcId="{8790A2E8-545D-4123-8523-914D63B43BB8}" destId="{2D74014B-BE6C-449E-B4D9-DF60025DC93A}" srcOrd="0" destOrd="0" presId="urn:microsoft.com/office/officeart/2005/8/layout/bList2"/>
    <dgm:cxn modelId="{88787B57-1D98-42EE-8DFD-C1DE25A4EF2B}" type="presOf" srcId="{0443A2DD-D908-4202-A5DE-D5B2AAA87E55}" destId="{2242CEB3-07DB-401B-8506-940982E36954}" srcOrd="0" destOrd="0" presId="urn:microsoft.com/office/officeart/2005/8/layout/bList2"/>
    <dgm:cxn modelId="{3FA2427B-F822-4402-959B-BC77F4D84241}" type="presOf" srcId="{0443A2DD-D908-4202-A5DE-D5B2AAA87E55}" destId="{6316F308-A930-434D-B5B9-CFA406C9E4A1}" srcOrd="1" destOrd="0" presId="urn:microsoft.com/office/officeart/2005/8/layout/bList2"/>
    <dgm:cxn modelId="{D05D2380-124D-4979-8E6F-4075F59DC273}" srcId="{0443A2DD-D908-4202-A5DE-D5B2AAA87E55}" destId="{188D3067-1574-4DC1-AC89-0E345868A34B}" srcOrd="0" destOrd="0" parTransId="{B5BB40E5-D9C8-48B8-A178-BDD3DC560C62}" sibTransId="{DDE441BC-18C7-4F4A-A41D-80B62B59650D}"/>
    <dgm:cxn modelId="{AC3E948B-E2B4-427E-8FE7-5D0BB9B371CE}" type="presOf" srcId="{188D3067-1574-4DC1-AC89-0E345868A34B}" destId="{8A8B721D-808C-4DB7-AA6C-4014C9FDA754}" srcOrd="0" destOrd="0" presId="urn:microsoft.com/office/officeart/2005/8/layout/bList2"/>
    <dgm:cxn modelId="{3CFA428C-6813-4C35-9A29-B6C2654B4551}" srcId="{BA4769D2-4F42-41B6-9B03-5FC3853E286A}" destId="{3FD702B1-1769-4E4D-BEBC-BFF9019D2F0E}" srcOrd="2" destOrd="0" parTransId="{39FA5497-939A-4E50-BF1D-2D7FC4D7A223}" sibTransId="{906307DC-BCDC-4F30-B603-A7B65E6376C1}"/>
    <dgm:cxn modelId="{FA7B39A3-3A7E-4574-BD30-9AD7A0513399}" type="presOf" srcId="{9D8F3AA3-A55E-4230-9102-B2DB5FF21733}" destId="{1FF2D62F-A8B8-40F9-9A4A-4CE6C7A5501F}" srcOrd="1" destOrd="0" presId="urn:microsoft.com/office/officeart/2005/8/layout/bList2"/>
    <dgm:cxn modelId="{B521B2A3-6C22-4D11-9030-F7330679219E}" type="presOf" srcId="{BA4769D2-4F42-41B6-9B03-5FC3853E286A}" destId="{BDE1EBF8-D405-401E-BA10-F7584D20ED46}" srcOrd="0" destOrd="0" presId="urn:microsoft.com/office/officeart/2005/8/layout/bList2"/>
    <dgm:cxn modelId="{9EB93EAA-88D0-4B09-AA41-EDE5A5F0CB42}" srcId="{9D8F3AA3-A55E-4230-9102-B2DB5FF21733}" destId="{13876A29-E491-4D6B-BE22-7BC1233DCF10}" srcOrd="0" destOrd="0" parTransId="{FE3E5B52-F611-4765-BD4C-1E78AC53F23D}" sibTransId="{ECA74349-65ED-45D2-B368-88109B2ECE12}"/>
    <dgm:cxn modelId="{564E1DAB-1140-4810-AEB5-0E7E4ABE934B}" type="presOf" srcId="{8790A2E8-545D-4123-8523-914D63B43BB8}" destId="{77D66833-6C79-4510-81E8-B1DA4278BD0E}" srcOrd="1" destOrd="0" presId="urn:microsoft.com/office/officeart/2005/8/layout/bList2"/>
    <dgm:cxn modelId="{E688FBB3-CEE7-4E7A-B5AA-718D5BACED6A}" srcId="{8790A2E8-545D-4123-8523-914D63B43BB8}" destId="{6A033D6C-3635-4E1C-9E30-485A693C1170}" srcOrd="0" destOrd="0" parTransId="{49C19803-1557-4EAB-9709-5A104F9E21AB}" sibTransId="{014A9B3D-DD10-45A4-BFB8-8058C639D849}"/>
    <dgm:cxn modelId="{D412ABB7-E164-44D3-AA81-22A5D843C613}" type="presOf" srcId="{220975C0-C46E-42E6-88A5-6D16EBB075F4}" destId="{530275EB-F609-4467-AC62-85BC344310E0}" srcOrd="0" destOrd="0" presId="urn:microsoft.com/office/officeart/2005/8/layout/bList2"/>
    <dgm:cxn modelId="{5D19E7B7-3C57-4236-AB18-CEBA99687B55}" srcId="{BA4769D2-4F42-41B6-9B03-5FC3853E286A}" destId="{220975C0-C46E-42E6-88A5-6D16EBB075F4}" srcOrd="1" destOrd="0" parTransId="{95EDA598-CC4E-4450-99D5-E6A67640CDB7}" sibTransId="{684C74E4-97D4-4586-AC21-EB467161E5DF}"/>
    <dgm:cxn modelId="{EEAD08D6-852A-4E88-BDB3-7B1E92F1309E}" type="presOf" srcId="{8D86EA41-99BA-4347-A4C4-40FFD6323E72}" destId="{1FF966BF-05E3-4814-8A87-55B2F675201D}" srcOrd="0" destOrd="0" presId="urn:microsoft.com/office/officeart/2005/8/layout/bList2"/>
    <dgm:cxn modelId="{3E9069D8-1AEC-4FAD-B128-886844251B37}" type="presOf" srcId="{20B4CE8D-870E-48C2-850B-FD05BFB057FC}" destId="{2F944CBF-F3D9-4725-A4F3-A03C8A4776B9}" srcOrd="0" destOrd="0" presId="urn:microsoft.com/office/officeart/2005/8/layout/bList2"/>
    <dgm:cxn modelId="{EE7D5DE1-5DF5-4772-83C7-2A2A3128F532}" type="presOf" srcId="{47457434-59C3-4B56-A359-474E92FA9C02}" destId="{E663E581-5B4C-4425-828B-6991EFE188FF}" srcOrd="0" destOrd="0" presId="urn:microsoft.com/office/officeart/2005/8/layout/bList2"/>
    <dgm:cxn modelId="{0786FCE1-471B-4DE9-A61C-CD9240580730}" srcId="{220975C0-C46E-42E6-88A5-6D16EBB075F4}" destId="{20B4CE8D-870E-48C2-850B-FD05BFB057FC}" srcOrd="0" destOrd="0" parTransId="{A628E860-2209-499D-B863-4EF3D2AFCB7C}" sibTransId="{E382DB84-AEAE-46E7-8D0D-138D0E62F438}"/>
    <dgm:cxn modelId="{63BEBAE4-9666-4246-811B-2514EB3DD9D5}" type="presOf" srcId="{F321FB4D-FBE0-44B2-A416-236BAC45D716}" destId="{6CD0ED5C-D51B-4ABE-842D-14AD3CE133FE}" srcOrd="0" destOrd="0" presId="urn:microsoft.com/office/officeart/2005/8/layout/bList2"/>
    <dgm:cxn modelId="{74BA2BF2-F4DC-4E5C-823D-D0858B91DA2F}" srcId="{BA4769D2-4F42-41B6-9B03-5FC3853E286A}" destId="{F321FB4D-FBE0-44B2-A416-236BAC45D716}" srcOrd="3" destOrd="0" parTransId="{70FF358A-359D-4B7A-90C1-6D15F7F68552}" sibTransId="{42A22A59-5DC4-4B17-93D3-23480A5F104D}"/>
    <dgm:cxn modelId="{E19B9FF4-0BAE-4622-BDC8-A25936A5E9A6}" type="presOf" srcId="{42A22A59-5DC4-4B17-93D3-23480A5F104D}" destId="{5B02FE0C-E60E-4334-B1EF-9EE52A469E07}" srcOrd="0" destOrd="0" presId="urn:microsoft.com/office/officeart/2005/8/layout/bList2"/>
    <dgm:cxn modelId="{0883CFF5-4454-4638-9576-BC0C1527E327}" srcId="{BA4769D2-4F42-41B6-9B03-5FC3853E286A}" destId="{9D8F3AA3-A55E-4230-9102-B2DB5FF21733}" srcOrd="0" destOrd="0" parTransId="{B05A7C49-B0C0-4423-96D2-2C9907D809C2}" sibTransId="{47457434-59C3-4B56-A359-474E92FA9C02}"/>
    <dgm:cxn modelId="{F71415FA-58A2-4AD4-A432-59E4F9B63E91}" type="presOf" srcId="{F321FB4D-FBE0-44B2-A416-236BAC45D716}" destId="{C7E15F62-A864-414A-ACB8-16F6E8B137A5}" srcOrd="1" destOrd="0" presId="urn:microsoft.com/office/officeart/2005/8/layout/bList2"/>
    <dgm:cxn modelId="{D28AC9FA-9D4F-462C-ABB7-6A540EB3CCAD}" type="presOf" srcId="{638CECE4-72F7-437E-8002-778D017B1316}" destId="{04AF6F52-C83C-478C-BC5B-7CE1F061EAFF}" srcOrd="0" destOrd="0" presId="urn:microsoft.com/office/officeart/2005/8/layout/bList2"/>
    <dgm:cxn modelId="{CF62A013-2191-494B-9310-9C6CC023B414}" type="presParOf" srcId="{BDE1EBF8-D405-401E-BA10-F7584D20ED46}" destId="{31954A2B-4CE6-4919-A8E7-5DEC5686E0FB}" srcOrd="0" destOrd="0" presId="urn:microsoft.com/office/officeart/2005/8/layout/bList2"/>
    <dgm:cxn modelId="{2CEE2BCE-2B6D-4D42-9CD9-F69939D4DA88}" type="presParOf" srcId="{31954A2B-4CE6-4919-A8E7-5DEC5686E0FB}" destId="{411B0BC3-33AA-4C7E-AA9E-581780AD1121}" srcOrd="0" destOrd="0" presId="urn:microsoft.com/office/officeart/2005/8/layout/bList2"/>
    <dgm:cxn modelId="{AC67E24E-AD81-4EA1-925A-721C7209188C}" type="presParOf" srcId="{31954A2B-4CE6-4919-A8E7-5DEC5686E0FB}" destId="{7E1B5874-139C-4D80-ABC6-2437CE0C4E12}" srcOrd="1" destOrd="0" presId="urn:microsoft.com/office/officeart/2005/8/layout/bList2"/>
    <dgm:cxn modelId="{0BB7E2A1-6333-48AD-ADAF-BC6CEE217F95}" type="presParOf" srcId="{31954A2B-4CE6-4919-A8E7-5DEC5686E0FB}" destId="{1FF2D62F-A8B8-40F9-9A4A-4CE6C7A5501F}" srcOrd="2" destOrd="0" presId="urn:microsoft.com/office/officeart/2005/8/layout/bList2"/>
    <dgm:cxn modelId="{93142B98-A48F-43C8-ABA1-7DA0395449AA}" type="presParOf" srcId="{31954A2B-4CE6-4919-A8E7-5DEC5686E0FB}" destId="{66C5570B-B074-4331-9A84-0C233093A835}" srcOrd="3" destOrd="0" presId="urn:microsoft.com/office/officeart/2005/8/layout/bList2"/>
    <dgm:cxn modelId="{1568D622-8263-4BF9-9D54-799415E0F0D4}" type="presParOf" srcId="{BDE1EBF8-D405-401E-BA10-F7584D20ED46}" destId="{E663E581-5B4C-4425-828B-6991EFE188FF}" srcOrd="1" destOrd="0" presId="urn:microsoft.com/office/officeart/2005/8/layout/bList2"/>
    <dgm:cxn modelId="{ADBCF54C-B714-41E7-BD29-BD5B3BBDC053}" type="presParOf" srcId="{BDE1EBF8-D405-401E-BA10-F7584D20ED46}" destId="{E85D821E-0E9E-4135-8205-14CFFC66BE97}" srcOrd="2" destOrd="0" presId="urn:microsoft.com/office/officeart/2005/8/layout/bList2"/>
    <dgm:cxn modelId="{133EEA03-56CA-4A9D-B330-F7E723EE0588}" type="presParOf" srcId="{E85D821E-0E9E-4135-8205-14CFFC66BE97}" destId="{2F944CBF-F3D9-4725-A4F3-A03C8A4776B9}" srcOrd="0" destOrd="0" presId="urn:microsoft.com/office/officeart/2005/8/layout/bList2"/>
    <dgm:cxn modelId="{60F2263C-8CD9-490D-9670-40FED8A33745}" type="presParOf" srcId="{E85D821E-0E9E-4135-8205-14CFFC66BE97}" destId="{530275EB-F609-4467-AC62-85BC344310E0}" srcOrd="1" destOrd="0" presId="urn:microsoft.com/office/officeart/2005/8/layout/bList2"/>
    <dgm:cxn modelId="{0F0D2CE3-9C59-41CC-AE3A-BF0367D309EC}" type="presParOf" srcId="{E85D821E-0E9E-4135-8205-14CFFC66BE97}" destId="{4F1B0B7C-03B7-47E5-80DC-C9AB6A0FB438}" srcOrd="2" destOrd="0" presId="urn:microsoft.com/office/officeart/2005/8/layout/bList2"/>
    <dgm:cxn modelId="{B6E3BB3B-6F4F-4AF8-952D-3F7E88D9D363}" type="presParOf" srcId="{E85D821E-0E9E-4135-8205-14CFFC66BE97}" destId="{3A377B7B-B78D-46F9-B14B-3D73FC1ABDEB}" srcOrd="3" destOrd="0" presId="urn:microsoft.com/office/officeart/2005/8/layout/bList2"/>
    <dgm:cxn modelId="{10D1E72B-01E0-4D65-B811-D48B6C10BF4D}" type="presParOf" srcId="{BDE1EBF8-D405-401E-BA10-F7584D20ED46}" destId="{605F3923-1E1A-4FB7-842F-9011A72B8D6A}" srcOrd="3" destOrd="0" presId="urn:microsoft.com/office/officeart/2005/8/layout/bList2"/>
    <dgm:cxn modelId="{D242728A-12A4-438B-A1B8-156279850851}" type="presParOf" srcId="{BDE1EBF8-D405-401E-BA10-F7584D20ED46}" destId="{A1F68CBE-A300-4CF5-AE64-CE085D4BD5AE}" srcOrd="4" destOrd="0" presId="urn:microsoft.com/office/officeart/2005/8/layout/bList2"/>
    <dgm:cxn modelId="{6FD8790F-D5E9-49BF-82B6-A47A02C0255A}" type="presParOf" srcId="{A1F68CBE-A300-4CF5-AE64-CE085D4BD5AE}" destId="{DFBDBBE8-F23C-4C4F-91A5-D83607AE4D15}" srcOrd="0" destOrd="0" presId="urn:microsoft.com/office/officeart/2005/8/layout/bList2"/>
    <dgm:cxn modelId="{FCF80D34-21C5-480E-82C5-B773DF528982}" type="presParOf" srcId="{A1F68CBE-A300-4CF5-AE64-CE085D4BD5AE}" destId="{455AD245-2F82-45B8-815D-E0EAAAD597CB}" srcOrd="1" destOrd="0" presId="urn:microsoft.com/office/officeart/2005/8/layout/bList2"/>
    <dgm:cxn modelId="{BD6CB3D8-C7D7-47F2-BC47-29D36478BF23}" type="presParOf" srcId="{A1F68CBE-A300-4CF5-AE64-CE085D4BD5AE}" destId="{BB9F145A-ED0B-4960-A35E-EC5764FB703D}" srcOrd="2" destOrd="0" presId="urn:microsoft.com/office/officeart/2005/8/layout/bList2"/>
    <dgm:cxn modelId="{9283D567-B259-40A1-BAA4-BED811D4844E}" type="presParOf" srcId="{A1F68CBE-A300-4CF5-AE64-CE085D4BD5AE}" destId="{23B60C95-6D7F-4A14-82BC-36FE3698D864}" srcOrd="3" destOrd="0" presId="urn:microsoft.com/office/officeart/2005/8/layout/bList2"/>
    <dgm:cxn modelId="{2B4E8929-FA9F-47C7-B5C0-13ACB0EDFA2C}" type="presParOf" srcId="{BDE1EBF8-D405-401E-BA10-F7584D20ED46}" destId="{2D640D8E-5F65-4617-8AE1-770832B964E4}" srcOrd="5" destOrd="0" presId="urn:microsoft.com/office/officeart/2005/8/layout/bList2"/>
    <dgm:cxn modelId="{CBE8EAC3-AAEF-4915-9B8B-7CB0A15D5941}" type="presParOf" srcId="{BDE1EBF8-D405-401E-BA10-F7584D20ED46}" destId="{052A88CC-597C-4E4D-BC38-B5A3CB1A2756}" srcOrd="6" destOrd="0" presId="urn:microsoft.com/office/officeart/2005/8/layout/bList2"/>
    <dgm:cxn modelId="{49C4A81A-391A-4234-9396-C95BEED3AE73}" type="presParOf" srcId="{052A88CC-597C-4E4D-BC38-B5A3CB1A2756}" destId="{1FF966BF-05E3-4814-8A87-55B2F675201D}" srcOrd="0" destOrd="0" presId="urn:microsoft.com/office/officeart/2005/8/layout/bList2"/>
    <dgm:cxn modelId="{9421ED04-60DF-4D12-9226-7DE56F67CBA1}" type="presParOf" srcId="{052A88CC-597C-4E4D-BC38-B5A3CB1A2756}" destId="{6CD0ED5C-D51B-4ABE-842D-14AD3CE133FE}" srcOrd="1" destOrd="0" presId="urn:microsoft.com/office/officeart/2005/8/layout/bList2"/>
    <dgm:cxn modelId="{B990449E-32CA-443F-8615-7C561AAFBB48}" type="presParOf" srcId="{052A88CC-597C-4E4D-BC38-B5A3CB1A2756}" destId="{C7E15F62-A864-414A-ACB8-16F6E8B137A5}" srcOrd="2" destOrd="0" presId="urn:microsoft.com/office/officeart/2005/8/layout/bList2"/>
    <dgm:cxn modelId="{F9C4122D-7972-4350-943C-34AD84C6D1C6}" type="presParOf" srcId="{052A88CC-597C-4E4D-BC38-B5A3CB1A2756}" destId="{45756801-B531-4331-9EBA-32F919D95131}" srcOrd="3" destOrd="0" presId="urn:microsoft.com/office/officeart/2005/8/layout/bList2"/>
    <dgm:cxn modelId="{9BFDE084-4F61-4D6C-972B-3606DA286F50}" type="presParOf" srcId="{BDE1EBF8-D405-401E-BA10-F7584D20ED46}" destId="{5B02FE0C-E60E-4334-B1EF-9EE52A469E07}" srcOrd="7" destOrd="0" presId="urn:microsoft.com/office/officeart/2005/8/layout/bList2"/>
    <dgm:cxn modelId="{9A555184-FEF3-46A8-8F85-677690F671DB}" type="presParOf" srcId="{BDE1EBF8-D405-401E-BA10-F7584D20ED46}" destId="{AAE3434E-9741-4F2C-B585-4462DE8DACEB}" srcOrd="8" destOrd="0" presId="urn:microsoft.com/office/officeart/2005/8/layout/bList2"/>
    <dgm:cxn modelId="{EBA364B8-364B-4AE2-813E-595C47D5B180}" type="presParOf" srcId="{AAE3434E-9741-4F2C-B585-4462DE8DACEB}" destId="{B5F18C56-21EB-45C7-BBF1-3C45D51FA8E6}" srcOrd="0" destOrd="0" presId="urn:microsoft.com/office/officeart/2005/8/layout/bList2"/>
    <dgm:cxn modelId="{A8AB5E0F-F404-47B1-A76F-5A30BAEA75F9}" type="presParOf" srcId="{AAE3434E-9741-4F2C-B585-4462DE8DACEB}" destId="{2D74014B-BE6C-449E-B4D9-DF60025DC93A}" srcOrd="1" destOrd="0" presId="urn:microsoft.com/office/officeart/2005/8/layout/bList2"/>
    <dgm:cxn modelId="{05617648-AF9B-4799-9E8C-FBFB49A2EA50}" type="presParOf" srcId="{AAE3434E-9741-4F2C-B585-4462DE8DACEB}" destId="{77D66833-6C79-4510-81E8-B1DA4278BD0E}" srcOrd="2" destOrd="0" presId="urn:microsoft.com/office/officeart/2005/8/layout/bList2"/>
    <dgm:cxn modelId="{4B2800F2-923C-49DB-A234-ECBD628A6E37}" type="presParOf" srcId="{AAE3434E-9741-4F2C-B585-4462DE8DACEB}" destId="{77A72BFE-5A80-4A61-87AA-A3FF26EDE0A1}" srcOrd="3" destOrd="0" presId="urn:microsoft.com/office/officeart/2005/8/layout/bList2"/>
    <dgm:cxn modelId="{AA536EF1-B6E4-45D4-9A68-33011809BDC2}" type="presParOf" srcId="{BDE1EBF8-D405-401E-BA10-F7584D20ED46}" destId="{04AF6F52-C83C-478C-BC5B-7CE1F061EAFF}" srcOrd="9" destOrd="0" presId="urn:microsoft.com/office/officeart/2005/8/layout/bList2"/>
    <dgm:cxn modelId="{E29ED250-51D9-4509-9A48-77217D388871}" type="presParOf" srcId="{BDE1EBF8-D405-401E-BA10-F7584D20ED46}" destId="{D7E3A983-C44E-4E61-BA43-432F8E5F03A5}" srcOrd="10" destOrd="0" presId="urn:microsoft.com/office/officeart/2005/8/layout/bList2"/>
    <dgm:cxn modelId="{E2874210-4417-4E34-8678-617886DB7A5F}" type="presParOf" srcId="{D7E3A983-C44E-4E61-BA43-432F8E5F03A5}" destId="{8A8B721D-808C-4DB7-AA6C-4014C9FDA754}" srcOrd="0" destOrd="0" presId="urn:microsoft.com/office/officeart/2005/8/layout/bList2"/>
    <dgm:cxn modelId="{E6286EA4-3BA7-46B4-AA44-F2DE6E42EAAB}" type="presParOf" srcId="{D7E3A983-C44E-4E61-BA43-432F8E5F03A5}" destId="{2242CEB3-07DB-401B-8506-940982E36954}" srcOrd="1" destOrd="0" presId="urn:microsoft.com/office/officeart/2005/8/layout/bList2"/>
    <dgm:cxn modelId="{6D0573D8-CDCB-4E07-82CB-27B9B7E71E2E}" type="presParOf" srcId="{D7E3A983-C44E-4E61-BA43-432F8E5F03A5}" destId="{6316F308-A930-434D-B5B9-CFA406C9E4A1}" srcOrd="2" destOrd="0" presId="urn:microsoft.com/office/officeart/2005/8/layout/bList2"/>
    <dgm:cxn modelId="{AF5058E7-5C4C-4805-850F-A8F15A331E3D}" type="presParOf" srcId="{D7E3A983-C44E-4E61-BA43-432F8E5F03A5}" destId="{F124C210-DB4D-47BA-8D7E-13AF20FE9C65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1B0BC3-33AA-4C7E-AA9E-581780AD1121}">
      <dsp:nvSpPr>
        <dsp:cNvPr id="0" name=""/>
        <dsp:cNvSpPr/>
      </dsp:nvSpPr>
      <dsp:spPr>
        <a:xfrm>
          <a:off x="1176143" y="27512"/>
          <a:ext cx="2193217" cy="163719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91440" rIns="30480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Product should be easy to use</a:t>
          </a:r>
          <a:endParaRPr lang="ru-RU" sz="2400" kern="1200" dirty="0"/>
        </a:p>
      </dsp:txBody>
      <dsp:txXfrm>
        <a:off x="1214504" y="65873"/>
        <a:ext cx="2116495" cy="1598829"/>
      </dsp:txXfrm>
    </dsp:sp>
    <dsp:sp modelId="{1FF2D62F-A8B8-40F9-9A4A-4CE6C7A5501F}">
      <dsp:nvSpPr>
        <dsp:cNvPr id="0" name=""/>
        <dsp:cNvSpPr/>
      </dsp:nvSpPr>
      <dsp:spPr>
        <a:xfrm>
          <a:off x="1176143" y="1664703"/>
          <a:ext cx="2193217" cy="7039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Convenience</a:t>
          </a:r>
          <a:endParaRPr lang="ru-RU" sz="2000" kern="1200" dirty="0"/>
        </a:p>
      </dsp:txBody>
      <dsp:txXfrm>
        <a:off x="1176143" y="1664703"/>
        <a:ext cx="1544519" cy="703991"/>
      </dsp:txXfrm>
    </dsp:sp>
    <dsp:sp modelId="{66C5570B-B074-4331-9A84-0C233093A835}">
      <dsp:nvSpPr>
        <dsp:cNvPr id="0" name=""/>
        <dsp:cNvSpPr/>
      </dsp:nvSpPr>
      <dsp:spPr>
        <a:xfrm flipV="1">
          <a:off x="2697099" y="1823811"/>
          <a:ext cx="767626" cy="667972"/>
        </a:xfrm>
        <a:prstGeom prst="star5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944CBF-F3D9-4725-A4F3-A03C8A4776B9}">
      <dsp:nvSpPr>
        <dsp:cNvPr id="0" name=""/>
        <dsp:cNvSpPr/>
      </dsp:nvSpPr>
      <dsp:spPr>
        <a:xfrm>
          <a:off x="3740505" y="2599"/>
          <a:ext cx="2193217" cy="163719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Product should be attractive</a:t>
          </a:r>
          <a:endParaRPr lang="ru-RU" sz="2000" kern="1200" dirty="0"/>
        </a:p>
      </dsp:txBody>
      <dsp:txXfrm>
        <a:off x="3778866" y="40960"/>
        <a:ext cx="2116495" cy="1598829"/>
      </dsp:txXfrm>
    </dsp:sp>
    <dsp:sp modelId="{4F1B0B7C-03B7-47E5-80DC-C9AB6A0FB438}">
      <dsp:nvSpPr>
        <dsp:cNvPr id="0" name=""/>
        <dsp:cNvSpPr/>
      </dsp:nvSpPr>
      <dsp:spPr>
        <a:xfrm>
          <a:off x="3740505" y="1639789"/>
          <a:ext cx="2193217" cy="7039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Safety</a:t>
          </a:r>
          <a:endParaRPr lang="ru-RU" sz="2000" kern="1200" dirty="0"/>
        </a:p>
      </dsp:txBody>
      <dsp:txXfrm>
        <a:off x="3740505" y="1639789"/>
        <a:ext cx="1544519" cy="703991"/>
      </dsp:txXfrm>
    </dsp:sp>
    <dsp:sp modelId="{3A377B7B-B78D-46F9-B14B-3D73FC1ABDEB}">
      <dsp:nvSpPr>
        <dsp:cNvPr id="0" name=""/>
        <dsp:cNvSpPr/>
      </dsp:nvSpPr>
      <dsp:spPr>
        <a:xfrm>
          <a:off x="5347067" y="1751612"/>
          <a:ext cx="767626" cy="767626"/>
        </a:xfrm>
        <a:prstGeom prst="star5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BDBBE8-F23C-4C4F-91A5-D83607AE4D15}">
      <dsp:nvSpPr>
        <dsp:cNvPr id="0" name=""/>
        <dsp:cNvSpPr/>
      </dsp:nvSpPr>
      <dsp:spPr>
        <a:xfrm>
          <a:off x="6304868" y="2599"/>
          <a:ext cx="2193217" cy="163719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Product should be light to carry</a:t>
          </a:r>
          <a:endParaRPr lang="ru-RU" sz="2000" kern="1200" dirty="0"/>
        </a:p>
      </dsp:txBody>
      <dsp:txXfrm>
        <a:off x="6343229" y="40960"/>
        <a:ext cx="2116495" cy="1598829"/>
      </dsp:txXfrm>
    </dsp:sp>
    <dsp:sp modelId="{BB9F145A-ED0B-4960-A35E-EC5764FB703D}">
      <dsp:nvSpPr>
        <dsp:cNvPr id="0" name=""/>
        <dsp:cNvSpPr/>
      </dsp:nvSpPr>
      <dsp:spPr>
        <a:xfrm>
          <a:off x="6304868" y="1639789"/>
          <a:ext cx="2193217" cy="7039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Weight</a:t>
          </a:r>
          <a:endParaRPr lang="ru-RU" sz="2000" kern="1200" dirty="0"/>
        </a:p>
      </dsp:txBody>
      <dsp:txXfrm>
        <a:off x="6304868" y="1639789"/>
        <a:ext cx="1544519" cy="703991"/>
      </dsp:txXfrm>
    </dsp:sp>
    <dsp:sp modelId="{23B60C95-6D7F-4A14-82BC-36FE3698D864}">
      <dsp:nvSpPr>
        <dsp:cNvPr id="0" name=""/>
        <dsp:cNvSpPr/>
      </dsp:nvSpPr>
      <dsp:spPr>
        <a:xfrm>
          <a:off x="7911430" y="1751612"/>
          <a:ext cx="767626" cy="767626"/>
        </a:xfrm>
        <a:prstGeom prst="star5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F966BF-05E3-4814-8A87-55B2F675201D}">
      <dsp:nvSpPr>
        <dsp:cNvPr id="0" name=""/>
        <dsp:cNvSpPr/>
      </dsp:nvSpPr>
      <dsp:spPr>
        <a:xfrm>
          <a:off x="1176143" y="2899428"/>
          <a:ext cx="2193217" cy="163719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91440" rIns="30480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Product should be cheap to purchase</a:t>
          </a:r>
          <a:endParaRPr lang="ru-RU" sz="2400" kern="1200" dirty="0"/>
        </a:p>
      </dsp:txBody>
      <dsp:txXfrm>
        <a:off x="1214504" y="2937789"/>
        <a:ext cx="2116495" cy="1598829"/>
      </dsp:txXfrm>
    </dsp:sp>
    <dsp:sp modelId="{C7E15F62-A864-414A-ACB8-16F6E8B137A5}">
      <dsp:nvSpPr>
        <dsp:cNvPr id="0" name=""/>
        <dsp:cNvSpPr/>
      </dsp:nvSpPr>
      <dsp:spPr>
        <a:xfrm>
          <a:off x="1176143" y="4536618"/>
          <a:ext cx="2193217" cy="7039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Cost</a:t>
          </a:r>
          <a:endParaRPr lang="ru-RU" sz="2000" kern="1200" dirty="0"/>
        </a:p>
      </dsp:txBody>
      <dsp:txXfrm>
        <a:off x="1176143" y="4536618"/>
        <a:ext cx="1544519" cy="703991"/>
      </dsp:txXfrm>
    </dsp:sp>
    <dsp:sp modelId="{45756801-B531-4331-9EBA-32F919D95131}">
      <dsp:nvSpPr>
        <dsp:cNvPr id="0" name=""/>
        <dsp:cNvSpPr/>
      </dsp:nvSpPr>
      <dsp:spPr>
        <a:xfrm>
          <a:off x="2782705" y="4648441"/>
          <a:ext cx="767626" cy="767626"/>
        </a:xfrm>
        <a:prstGeom prst="star5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18C56-21EB-45C7-BBF1-3C45D51FA8E6}">
      <dsp:nvSpPr>
        <dsp:cNvPr id="0" name=""/>
        <dsp:cNvSpPr/>
      </dsp:nvSpPr>
      <dsp:spPr>
        <a:xfrm>
          <a:off x="3740505" y="2899428"/>
          <a:ext cx="2193217" cy="163719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91440" rIns="30480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Product should work for many years</a:t>
          </a:r>
          <a:endParaRPr lang="ru-RU" sz="2400" kern="1200" dirty="0"/>
        </a:p>
      </dsp:txBody>
      <dsp:txXfrm>
        <a:off x="3778866" y="2937789"/>
        <a:ext cx="2116495" cy="1598829"/>
      </dsp:txXfrm>
    </dsp:sp>
    <dsp:sp modelId="{77D66833-6C79-4510-81E8-B1DA4278BD0E}">
      <dsp:nvSpPr>
        <dsp:cNvPr id="0" name=""/>
        <dsp:cNvSpPr/>
      </dsp:nvSpPr>
      <dsp:spPr>
        <a:xfrm>
          <a:off x="3740505" y="4536618"/>
          <a:ext cx="2193217" cy="7039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Durability</a:t>
          </a:r>
          <a:endParaRPr lang="ru-RU" sz="2000" kern="1200" dirty="0"/>
        </a:p>
      </dsp:txBody>
      <dsp:txXfrm>
        <a:off x="3740505" y="4536618"/>
        <a:ext cx="1544519" cy="703991"/>
      </dsp:txXfrm>
    </dsp:sp>
    <dsp:sp modelId="{77A72BFE-5A80-4A61-87AA-A3FF26EDE0A1}">
      <dsp:nvSpPr>
        <dsp:cNvPr id="0" name=""/>
        <dsp:cNvSpPr/>
      </dsp:nvSpPr>
      <dsp:spPr>
        <a:xfrm>
          <a:off x="5347067" y="4648441"/>
          <a:ext cx="767626" cy="767626"/>
        </a:xfrm>
        <a:prstGeom prst="star5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8B721D-808C-4DB7-AA6C-4014C9FDA754}">
      <dsp:nvSpPr>
        <dsp:cNvPr id="0" name=""/>
        <dsp:cNvSpPr/>
      </dsp:nvSpPr>
      <dsp:spPr>
        <a:xfrm>
          <a:off x="6304868" y="2899428"/>
          <a:ext cx="2193217" cy="163719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Product should be beneficial to the level of utility to the export/economy</a:t>
          </a:r>
          <a:endParaRPr lang="ru-RU" sz="2000" kern="1200" dirty="0"/>
        </a:p>
      </dsp:txBody>
      <dsp:txXfrm>
        <a:off x="6343229" y="2937789"/>
        <a:ext cx="2116495" cy="1598829"/>
      </dsp:txXfrm>
    </dsp:sp>
    <dsp:sp modelId="{6316F308-A930-434D-B5B9-CFA406C9E4A1}">
      <dsp:nvSpPr>
        <dsp:cNvPr id="0" name=""/>
        <dsp:cNvSpPr/>
      </dsp:nvSpPr>
      <dsp:spPr>
        <a:xfrm>
          <a:off x="6304868" y="4536618"/>
          <a:ext cx="2193217" cy="7039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Work efficiency</a:t>
          </a:r>
          <a:endParaRPr lang="ru-RU" sz="2400" kern="1200" dirty="0"/>
        </a:p>
      </dsp:txBody>
      <dsp:txXfrm>
        <a:off x="6304868" y="4536618"/>
        <a:ext cx="1544519" cy="703991"/>
      </dsp:txXfrm>
    </dsp:sp>
    <dsp:sp modelId="{F124C210-DB4D-47BA-8D7E-13AF20FE9C65}">
      <dsp:nvSpPr>
        <dsp:cNvPr id="0" name=""/>
        <dsp:cNvSpPr/>
      </dsp:nvSpPr>
      <dsp:spPr>
        <a:xfrm>
          <a:off x="7911430" y="4648441"/>
          <a:ext cx="767626" cy="767626"/>
        </a:xfrm>
        <a:prstGeom prst="star5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D2F3D5-FC6D-4BAD-8FD0-CBFB83D68AE6}" type="datetime1">
              <a:rPr lang="ru-RU" smtClean="0"/>
              <a:t>02.04.2020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FB893-0FFF-4C7C-B648-8CDDC0CCCD58}" type="datetime1">
              <a:rPr lang="ru-RU" smtClean="0"/>
              <a:pPr/>
              <a:t>02.04.2020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922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534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220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2621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452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8107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703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2871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2268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4028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0153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0117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6292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2351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0864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Рисунок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70000"/>
              </a:lnSpc>
              <a:defRPr lang="en-ZA" sz="4200" b="1" spc="-300" dirty="0"/>
            </a:lvl1pPr>
          </a:lstStyle>
          <a:p>
            <a:pPr lvl="0" algn="r" rtl="0"/>
            <a:r>
              <a:rPr lang="ru-RU" noProof="0" dirty="0"/>
              <a:t>Щелкните, чтобы изменить 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 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Рисунок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</a:t>
            </a:r>
            <a:br>
              <a:rPr lang="ru-RU" noProof="0" dirty="0"/>
            </a:br>
            <a:r>
              <a:rPr lang="ru-RU" noProof="0" dirty="0"/>
              <a:t>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80000"/>
              </a:lnSpc>
              <a:defRPr lang="en-ZA" sz="4200" b="1" spc="-300" dirty="0"/>
            </a:lvl1pPr>
          </a:lstStyle>
          <a:p>
            <a:pPr lvl="0" algn="r" rtl="0"/>
            <a:r>
              <a:rPr lang="ru-RU" noProof="0" dirty="0"/>
              <a:t>Щелкните, чтобы изменить разделитель разделов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dirty="0"/>
              <a:t>Образец подзаголовка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 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Рисунок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</a:t>
            </a:r>
            <a:br>
              <a:rPr lang="ru-RU" noProof="0" dirty="0"/>
            </a:br>
            <a:r>
              <a:rPr lang="ru-RU" noProof="0" dirty="0"/>
              <a:t>свое фото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lnSpc>
                <a:spcPct val="70000"/>
              </a:lnSpc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разделитель разделов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dirty="0"/>
              <a:t>Образец подзаголовка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lnSpc>
                <a:spcPct val="70000"/>
              </a:lnSpc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lnSpc>
                <a:spcPct val="70000"/>
              </a:lnSpc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Сравнение слева — заполнитель 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2" name="Сравнение слева — заполнитель 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ое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Введите подпись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за внимание!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Рисунок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60000"/>
              </a:lnSpc>
              <a:defRPr lang="en-ZA" sz="4200" b="1" spc="-300" dirty="0"/>
            </a:lvl1pPr>
          </a:lstStyle>
          <a:p>
            <a:pPr lvl="0" algn="r" rtl="0"/>
            <a:r>
              <a:rPr lang="ru-RU" noProof="0" dirty="0"/>
              <a:t>Спасибо за внимание!</a:t>
            </a:r>
          </a:p>
        </p:txBody>
      </p:sp>
      <p:sp>
        <p:nvSpPr>
          <p:cNvPr id="9" name="Текст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Полное имя</a:t>
            </a:r>
          </a:p>
        </p:txBody>
      </p:sp>
      <p:sp>
        <p:nvSpPr>
          <p:cNvPr id="10" name="Текст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Номер телефона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5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Электронная почта или контакт в социальной сети</a:t>
            </a:r>
          </a:p>
        </p:txBody>
      </p:sp>
      <p:sp>
        <p:nvSpPr>
          <p:cNvPr id="12" name="Текст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Веб-сайт компании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1" name="Полилиния: Фигура 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4" name="Надпись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ru-RU" sz="2500" b="1" i="0" spc="-10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ru-RU" sz="1600" b="1" i="0" spc="-10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ru-RU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ru-RU" sz="1200" b="0" i="0" spc="140"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  <a:endParaRPr lang="ru-RU" sz="1200" b="0" i="0" spc="140" noProof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Круг из сцепленных рук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8968" y="0"/>
            <a:ext cx="7723031" cy="1470816"/>
          </a:xfrm>
        </p:spPr>
        <p:txBody>
          <a:bodyPr rtlCol="0"/>
          <a:lstStyle/>
          <a:p>
            <a:pPr algn="l" rtl="0">
              <a:lnSpc>
                <a:spcPts val="6200"/>
              </a:lnSpc>
            </a:pPr>
            <a:r>
              <a:rPr lang="en-US" sz="6000" dirty="0"/>
              <a:t>Boosting work efficiency</a:t>
            </a:r>
            <a:endParaRPr lang="ru-RU" sz="6000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1812" y="3850783"/>
            <a:ext cx="6580188" cy="2953242"/>
          </a:xfrm>
        </p:spPr>
        <p:txBody>
          <a:bodyPr rtlCol="0"/>
          <a:lstStyle/>
          <a:p>
            <a:pPr algn="l" rtl="0"/>
            <a:r>
              <a:rPr lang="en-US" sz="2400" dirty="0"/>
              <a:t>Team members</a:t>
            </a:r>
          </a:p>
          <a:p>
            <a:pPr algn="l" rtl="0"/>
            <a:r>
              <a:rPr lang="en-US" sz="2400" dirty="0"/>
              <a:t>U1910071---- </a:t>
            </a:r>
            <a:r>
              <a:rPr lang="en-US" sz="2400" dirty="0" err="1"/>
              <a:t>Naimov</a:t>
            </a:r>
            <a:r>
              <a:rPr lang="en-US" sz="2400" dirty="0"/>
              <a:t> </a:t>
            </a:r>
            <a:r>
              <a:rPr lang="en-US" sz="2400" dirty="0" err="1"/>
              <a:t>Fayyoz</a:t>
            </a:r>
            <a:endParaRPr lang="en-US" sz="2400" dirty="0"/>
          </a:p>
          <a:p>
            <a:pPr algn="l" rtl="0"/>
            <a:r>
              <a:rPr lang="en-US" sz="2400" dirty="0"/>
              <a:t>U1910232----</a:t>
            </a:r>
            <a:r>
              <a:rPr lang="en-US" sz="2400" dirty="0" err="1"/>
              <a:t>Kholmurodov</a:t>
            </a:r>
            <a:r>
              <a:rPr lang="en-US" sz="2400" dirty="0"/>
              <a:t> </a:t>
            </a:r>
            <a:r>
              <a:rPr lang="en-US" sz="2400" dirty="0" err="1"/>
              <a:t>Dilshodjon</a:t>
            </a:r>
            <a:endParaRPr lang="en-US" sz="2400" dirty="0"/>
          </a:p>
          <a:p>
            <a:pPr algn="l" rtl="0"/>
            <a:r>
              <a:rPr lang="en-US" sz="2400" dirty="0"/>
              <a:t>U1910275----</a:t>
            </a:r>
            <a:r>
              <a:rPr lang="en-US" sz="2400" dirty="0" err="1"/>
              <a:t>Komiljonov</a:t>
            </a:r>
            <a:r>
              <a:rPr lang="en-US" sz="2400" dirty="0"/>
              <a:t> </a:t>
            </a:r>
            <a:r>
              <a:rPr lang="en-US" sz="2400" dirty="0" err="1"/>
              <a:t>Boburjon</a:t>
            </a:r>
            <a:endParaRPr lang="en-US" sz="2400" dirty="0"/>
          </a:p>
          <a:p>
            <a:pPr algn="l" rtl="0"/>
            <a:r>
              <a:rPr lang="en-US" sz="2400" dirty="0"/>
              <a:t>U1910278----</a:t>
            </a:r>
            <a:r>
              <a:rPr lang="en-US" sz="2400" dirty="0" err="1"/>
              <a:t>Mirsagatova</a:t>
            </a:r>
            <a:r>
              <a:rPr lang="en-US" sz="2400" dirty="0"/>
              <a:t> </a:t>
            </a:r>
            <a:r>
              <a:rPr lang="en-US" sz="2400" dirty="0" err="1"/>
              <a:t>Sitora</a:t>
            </a:r>
            <a:endParaRPr lang="en-US" sz="2400" dirty="0"/>
          </a:p>
          <a:p>
            <a:pPr algn="l" rtl="0"/>
            <a:r>
              <a:rPr lang="en-US" sz="2400" dirty="0"/>
              <a:t>U1910245----</a:t>
            </a:r>
            <a:r>
              <a:rPr lang="en-US" sz="2400" dirty="0" err="1"/>
              <a:t>Zaynobiddinova</a:t>
            </a:r>
            <a:r>
              <a:rPr lang="en-US" sz="2400" dirty="0"/>
              <a:t> </a:t>
            </a:r>
            <a:r>
              <a:rPr lang="en-US" sz="2400" dirty="0" err="1"/>
              <a:t>Zebiniso</a:t>
            </a:r>
            <a:endParaRPr lang="ru-RU" sz="2400" dirty="0"/>
          </a:p>
        </p:txBody>
      </p:sp>
      <p:sp>
        <p:nvSpPr>
          <p:cNvPr id="51" name="Надпись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10086444" y="2072422"/>
            <a:ext cx="1989646" cy="529041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 rtl="0">
              <a:lnSpc>
                <a:spcPts val="1600"/>
              </a:lnSpc>
            </a:pPr>
            <a:r>
              <a:rPr lang="en-US" spc="14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Professor:</a:t>
            </a:r>
          </a:p>
          <a:p>
            <a:pPr algn="ctr" rtl="0">
              <a:lnSpc>
                <a:spcPts val="1600"/>
              </a:lnSpc>
            </a:pPr>
            <a:r>
              <a:rPr lang="en-US" b="0" i="0" spc="14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Ashish Seth</a:t>
            </a:r>
            <a:endParaRPr lang="ru-RU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4981829" cy="1080000"/>
          </a:xfrm>
        </p:spPr>
        <p:txBody>
          <a:bodyPr rtlCol="0"/>
          <a:lstStyle/>
          <a:p>
            <a:pPr rtl="0"/>
            <a:r>
              <a:rPr lang="en-US" sz="4800" dirty="0"/>
              <a:t>Design Variables</a:t>
            </a:r>
            <a:endParaRPr lang="ru-RU" sz="4800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10</a:t>
            </a:fld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1512001"/>
            <a:ext cx="10497258" cy="474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94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2020" y="830254"/>
            <a:ext cx="5472000" cy="360000"/>
          </a:xfrm>
        </p:spPr>
        <p:txBody>
          <a:bodyPr rtlCol="0"/>
          <a:lstStyle/>
          <a:p>
            <a:pPr rtl="0"/>
            <a:r>
              <a:rPr lang="en-US" dirty="0"/>
              <a:t>         What are the essential features?</a:t>
            </a:r>
            <a:endParaRPr lang="ru-RU" dirty="0"/>
          </a:p>
        </p:txBody>
      </p:sp>
      <p:cxnSp>
        <p:nvCxnSpPr>
          <p:cNvPr id="11" name="Прямая соединительная линия 10" descr="Разделитель слайда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11</a:t>
            </a:fld>
            <a:endParaRPr lang="ru-RU" dirty="0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168000" y="0"/>
            <a:ext cx="5472000" cy="1045029"/>
          </a:xfrm>
        </p:spPr>
        <p:txBody>
          <a:bodyPr/>
          <a:lstStyle/>
          <a:p>
            <a:r>
              <a:rPr lang="en-US" sz="3600" dirty="0"/>
              <a:t>            </a:t>
            </a:r>
            <a:r>
              <a:rPr lang="en-US" sz="4400" dirty="0"/>
              <a:t>Design Variables</a:t>
            </a:r>
            <a:endParaRPr lang="ru-RU" sz="4400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2088067715"/>
              </p:ext>
            </p:extLst>
          </p:nvPr>
        </p:nvGraphicFramePr>
        <p:xfrm>
          <a:off x="827314" y="1280279"/>
          <a:ext cx="98552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68521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4981829" cy="1080000"/>
          </a:xfrm>
        </p:spPr>
        <p:txBody>
          <a:bodyPr rtlCol="0"/>
          <a:lstStyle/>
          <a:p>
            <a:pPr rtl="0"/>
            <a:r>
              <a:rPr lang="en-US" sz="4800" dirty="0"/>
              <a:t> QFD Analysis</a:t>
            </a:r>
            <a:endParaRPr lang="ru-RU" sz="4800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12</a:t>
            </a:fld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43" y="1378857"/>
            <a:ext cx="10566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06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QFD   Analysis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n-US" dirty="0"/>
              <a:t> What are the most important features?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13</a:t>
            </a:fld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834339"/>
              </p:ext>
            </p:extLst>
          </p:nvPr>
        </p:nvGraphicFramePr>
        <p:xfrm>
          <a:off x="304799" y="1648582"/>
          <a:ext cx="11234048" cy="47227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4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4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48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48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048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9253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Convenience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Cost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Durability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Work efficiency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372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372"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372"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372"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8372"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8372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255" y="1"/>
            <a:ext cx="6850745" cy="6371350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986972"/>
            <a:ext cx="4614382" cy="1015999"/>
          </a:xfrm>
          <a:solidFill>
            <a:schemeClr val="accent5">
              <a:lumMod val="90000"/>
              <a:lumOff val="10000"/>
            </a:schemeClr>
          </a:solidFill>
        </p:spPr>
        <p:txBody>
          <a:bodyPr rtlCol="0"/>
          <a:lstStyle/>
          <a:p>
            <a:pPr rtl="0"/>
            <a:r>
              <a:rPr lang="en-US" sz="4000" dirty="0"/>
              <a:t>Conceptual Design</a:t>
            </a:r>
            <a:endParaRPr lang="ru-RU" sz="40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14</a:t>
            </a:fld>
            <a:endParaRPr lang="ru-RU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/>
              <a:t>Large image</a:t>
            </a:r>
          </a:p>
        </p:txBody>
      </p:sp>
      <p:sp>
        <p:nvSpPr>
          <p:cNvPr id="7" name="Объект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 txBox="1">
            <a:spLocks/>
          </p:cNvSpPr>
          <p:nvPr/>
        </p:nvSpPr>
        <p:spPr>
          <a:xfrm>
            <a:off x="726873" y="2960914"/>
            <a:ext cx="4614382" cy="965202"/>
          </a:xfrm>
          <a:prstGeom prst="rect">
            <a:avLst/>
          </a:prstGeom>
          <a:solidFill>
            <a:schemeClr val="accent5">
              <a:lumMod val="90000"/>
              <a:lumOff val="10000"/>
            </a:schemeClr>
          </a:solidFill>
        </p:spPr>
        <p:txBody>
          <a:bodyPr vert="horz" lIns="180000" tIns="180000" rIns="180000" bIns="18000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How can customers use it?</a:t>
            </a:r>
            <a:r>
              <a:rPr lang="ru-RU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67F3435-487A-4823-A0FA-766F92CB7B8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380" b="380"/>
          <a:stretch>
            <a:fillRect/>
          </a:stretch>
        </p:blipFill>
        <p:spPr>
          <a:xfrm>
            <a:off x="571700" y="1559736"/>
            <a:ext cx="6107396" cy="3978530"/>
          </a:xfrm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15</a:t>
            </a:fld>
            <a:endParaRPr lang="ru-RU" noProof="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FB700ED-B7AC-4602-B2A4-EAAAE45D7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700" y="1649603"/>
            <a:ext cx="4604600" cy="37987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BE6D2C-DC36-4831-9D4A-3340985DDDBB}"/>
              </a:ext>
            </a:extLst>
          </p:cNvPr>
          <p:cNvSpPr txBox="1"/>
          <p:nvPr/>
        </p:nvSpPr>
        <p:spPr>
          <a:xfrm>
            <a:off x="1899026" y="5578046"/>
            <a:ext cx="445273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stainless profile </a:t>
            </a:r>
            <a:r>
              <a:rPr lang="en-US" sz="3200" b="1" dirty="0">
                <a:solidFill>
                  <a:srgbClr val="FF0000"/>
                </a:solidFill>
              </a:rPr>
              <a:t>8$(8 </a:t>
            </a:r>
            <a:r>
              <a:rPr lang="en-US" sz="3200" b="1" dirty="0" err="1">
                <a:solidFill>
                  <a:srgbClr val="FF0000"/>
                </a:solidFill>
              </a:rPr>
              <a:t>metres</a:t>
            </a:r>
            <a:r>
              <a:rPr lang="en-US" sz="3200" b="1" dirty="0">
                <a:solidFill>
                  <a:srgbClr val="FF0000"/>
                </a:solidFill>
              </a:rPr>
              <a:t>)</a:t>
            </a:r>
          </a:p>
          <a:p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42311D-AC03-4A35-84E9-469C560630DA}"/>
              </a:ext>
            </a:extLst>
          </p:cNvPr>
          <p:cNvSpPr txBox="1"/>
          <p:nvPr/>
        </p:nvSpPr>
        <p:spPr>
          <a:xfrm>
            <a:off x="7167570" y="5578046"/>
            <a:ext cx="44527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Welding electrode </a:t>
            </a:r>
            <a:r>
              <a:rPr lang="en-US" sz="3200" b="1" dirty="0">
                <a:solidFill>
                  <a:srgbClr val="FF0000"/>
                </a:solidFill>
              </a:rPr>
              <a:t>2$ per 2 packages</a:t>
            </a:r>
            <a:endParaRPr lang="ru-RU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0759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3036364-D1B9-47DD-85AB-B67389F3785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6475" b="6475"/>
          <a:stretch>
            <a:fillRect/>
          </a:stretch>
        </p:blipFill>
        <p:spPr>
          <a:xfrm>
            <a:off x="304800" y="556532"/>
            <a:ext cx="7967744" cy="5191125"/>
          </a:xfrm>
        </p:spPr>
      </p:pic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E9C9A7-F6E3-45D8-A9DA-C4D6E8D4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184DAC-1C4B-4DE8-9F82-12840BDC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16</a:t>
            </a:fld>
            <a:endParaRPr lang="ru-RU" noProof="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88A5CD6-EF93-4099-BF41-73A2623B5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933" y="867449"/>
            <a:ext cx="5714924" cy="428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930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0" y="-1"/>
            <a:ext cx="5037337" cy="6371352"/>
          </a:xfrm>
        </p:spPr>
        <p:txBody>
          <a:bodyPr rtlCol="0"/>
          <a:lstStyle/>
          <a:p>
            <a:pPr rtl="0">
              <a:lnSpc>
                <a:spcPts val="5200"/>
              </a:lnSpc>
            </a:pPr>
            <a:r>
              <a:rPr lang="en-US" sz="4500" dirty="0"/>
              <a:t>Solution</a:t>
            </a: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r>
              <a:rPr lang="en-US" sz="4500" dirty="0"/>
              <a:t>Decision-Making Matrix</a:t>
            </a: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endParaRPr lang="ru-RU" sz="45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17</a:t>
            </a:fld>
            <a:endParaRPr lang="ru-RU" dirty="0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636" y="0"/>
            <a:ext cx="7156363" cy="6371351"/>
          </a:xfrm>
        </p:spPr>
      </p:pic>
      <p:sp>
        <p:nvSpPr>
          <p:cNvPr id="9" name="Прямоугольник 8" descr="Контрастный блок слева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700" y="903156"/>
            <a:ext cx="4268989" cy="10300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dirty="0"/>
          </a:p>
        </p:txBody>
      </p:sp>
      <p:sp>
        <p:nvSpPr>
          <p:cNvPr id="7" name="Прямоугольник 6" descr="Контрастный блок слева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7944" y="2637614"/>
            <a:ext cx="4077692" cy="1346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95095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ru-RU" noProof="0"/>
              <a:t>Добавить нижний колонтитул</a:t>
            </a:r>
            <a:endParaRPr lang="ru-RU" noProof="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18</a:t>
            </a:fld>
            <a:endParaRPr lang="ru-RU" noProof="0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38B92CCF-F849-4C1C-859E-B940F712A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317540"/>
              </p:ext>
            </p:extLst>
          </p:nvPr>
        </p:nvGraphicFramePr>
        <p:xfrm>
          <a:off x="993912" y="1139687"/>
          <a:ext cx="9952384" cy="3982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88096">
                  <a:extLst>
                    <a:ext uri="{9D8B030D-6E8A-4147-A177-3AD203B41FA5}">
                      <a16:colId xmlns:a16="http://schemas.microsoft.com/office/drawing/2014/main" val="3440687928"/>
                    </a:ext>
                  </a:extLst>
                </a:gridCol>
                <a:gridCol w="2488096">
                  <a:extLst>
                    <a:ext uri="{9D8B030D-6E8A-4147-A177-3AD203B41FA5}">
                      <a16:colId xmlns:a16="http://schemas.microsoft.com/office/drawing/2014/main" val="3394645151"/>
                    </a:ext>
                  </a:extLst>
                </a:gridCol>
                <a:gridCol w="2488096">
                  <a:extLst>
                    <a:ext uri="{9D8B030D-6E8A-4147-A177-3AD203B41FA5}">
                      <a16:colId xmlns:a16="http://schemas.microsoft.com/office/drawing/2014/main" val="4018536464"/>
                    </a:ext>
                  </a:extLst>
                </a:gridCol>
                <a:gridCol w="2488096">
                  <a:extLst>
                    <a:ext uri="{9D8B030D-6E8A-4147-A177-3AD203B41FA5}">
                      <a16:colId xmlns:a16="http://schemas.microsoft.com/office/drawing/2014/main" val="3918750669"/>
                    </a:ext>
                  </a:extLst>
                </a:gridCol>
              </a:tblGrid>
              <a:tr h="133405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Convenience</a:t>
                      </a:r>
                      <a:endParaRPr lang="ru-RU" sz="3200" dirty="0">
                        <a:solidFill>
                          <a:srgbClr val="FF0000"/>
                        </a:solidFill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Cost</a:t>
                      </a:r>
                      <a:endParaRPr lang="ru-RU" sz="3200" dirty="0">
                        <a:solidFill>
                          <a:srgbClr val="FF0000"/>
                        </a:solidFill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Work efficiency</a:t>
                      </a:r>
                      <a:endParaRPr lang="ru-RU" sz="3200" dirty="0">
                        <a:solidFill>
                          <a:srgbClr val="FF0000"/>
                        </a:solidFill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314051"/>
                  </a:ext>
                </a:extLst>
              </a:tr>
              <a:tr h="1320800">
                <a:tc>
                  <a:txBody>
                    <a:bodyPr/>
                    <a:lstStyle/>
                    <a:p>
                      <a:r>
                        <a:rPr lang="en-US" sz="3200" dirty="0"/>
                        <a:t>Human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6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4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857196"/>
                  </a:ext>
                </a:extLst>
              </a:tr>
              <a:tr h="1320800">
                <a:tc>
                  <a:txBody>
                    <a:bodyPr/>
                    <a:lstStyle/>
                    <a:p>
                      <a:r>
                        <a:rPr lang="en-US" sz="3200" dirty="0"/>
                        <a:t>Our magic product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8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9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9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513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5151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7420395-37E8-4BC4-B51F-D38B8F662DC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/>
        </p:blipFill>
        <p:spPr>
          <a:xfrm>
            <a:off x="1952509" y="231078"/>
            <a:ext cx="8286981" cy="6208742"/>
          </a:xfrm>
        </p:spPr>
      </p:pic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0" y="231078"/>
            <a:ext cx="5664000" cy="565899"/>
          </a:xfrm>
        </p:spPr>
        <p:txBody>
          <a:bodyPr/>
          <a:lstStyle/>
          <a:p>
            <a:r>
              <a:rPr lang="en-US" sz="5400" dirty="0"/>
              <a:t>FINAL DESIGN</a:t>
            </a:r>
            <a:endParaRPr lang="ru-RU" sz="5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rtl="0"/>
            <a:r>
              <a:rPr lang="ru-RU" noProof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19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473369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321972"/>
            <a:ext cx="5472000" cy="5346140"/>
          </a:xfrm>
        </p:spPr>
        <p:txBody>
          <a:bodyPr rtlCol="0"/>
          <a:lstStyle/>
          <a:p>
            <a:pPr marL="0" indent="0" rtl="0">
              <a:buNone/>
            </a:pPr>
            <a:r>
              <a:rPr lang="en-US" sz="3600" b="1" dirty="0">
                <a:solidFill>
                  <a:schemeClr val="tx2">
                    <a:lumMod val="50000"/>
                  </a:schemeClr>
                </a:solidFill>
              </a:rPr>
              <a:t>Content</a:t>
            </a:r>
          </a:p>
          <a:p>
            <a:pPr marL="0" indent="0" rtl="0">
              <a:buNone/>
            </a:pPr>
            <a:endParaRPr lang="en-US" sz="3200" dirty="0"/>
          </a:p>
          <a:p>
            <a:pPr marL="0" indent="0" rtl="0">
              <a:buNone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Our presentation will include: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200" dirty="0">
                <a:solidFill>
                  <a:schemeClr val="tx2">
                    <a:lumMod val="50000"/>
                  </a:schemeClr>
                </a:solidFill>
              </a:rPr>
              <a:t>Overview of design process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2">
                    <a:lumMod val="50000"/>
                  </a:schemeClr>
                </a:solidFill>
              </a:rPr>
              <a:t> Gantt Chart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2">
                    <a:lumMod val="50000"/>
                  </a:schemeClr>
                </a:solidFill>
              </a:rPr>
              <a:t>Design Variables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2">
                    <a:lumMod val="50000"/>
                  </a:schemeClr>
                </a:solidFill>
              </a:rPr>
              <a:t>QFD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2">
                    <a:lumMod val="50000"/>
                  </a:schemeClr>
                </a:solidFill>
              </a:rPr>
              <a:t>Conceptual Design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2">
                    <a:lumMod val="50000"/>
                  </a:schemeClr>
                </a:solidFill>
              </a:rPr>
              <a:t>Decision-Making Matrix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2">
                    <a:lumMod val="50000"/>
                  </a:schemeClr>
                </a:solidFill>
              </a:rPr>
              <a:t>Final Design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2">
                    <a:lumMod val="50000"/>
                  </a:schemeClr>
                </a:solidFill>
              </a:rPr>
              <a:t>Evaluation</a:t>
            </a:r>
          </a:p>
        </p:txBody>
      </p:sp>
      <p:sp>
        <p:nvSpPr>
          <p:cNvPr id="20" name="Прямоугольник 19" descr="Контрастный блок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999" y="1043189"/>
            <a:ext cx="5472001" cy="772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10" name="Рисунок 9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8" r="260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0" y="-1"/>
            <a:ext cx="5037337" cy="6371352"/>
          </a:xfrm>
        </p:spPr>
        <p:txBody>
          <a:bodyPr rtlCol="0"/>
          <a:lstStyle/>
          <a:p>
            <a:pPr rtl="0">
              <a:lnSpc>
                <a:spcPts val="5200"/>
              </a:lnSpc>
            </a:pPr>
            <a:r>
              <a:rPr lang="en-US" sz="4500" dirty="0"/>
              <a:t>Solution</a:t>
            </a: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r>
              <a:rPr lang="en-US" sz="4500" dirty="0"/>
              <a:t>EVALUATION</a:t>
            </a: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endParaRPr lang="ru-RU" sz="45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20</a:t>
            </a:fld>
            <a:endParaRPr lang="ru-RU" dirty="0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636" y="0"/>
            <a:ext cx="7156364" cy="6371351"/>
          </a:xfrm>
        </p:spPr>
      </p:pic>
      <p:sp>
        <p:nvSpPr>
          <p:cNvPr id="9" name="Прямоугольник 8" descr="Контрастный блок слева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700" y="903156"/>
            <a:ext cx="4268989" cy="10300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dirty="0"/>
          </a:p>
        </p:txBody>
      </p:sp>
      <p:sp>
        <p:nvSpPr>
          <p:cNvPr id="7" name="Прямоугольник 6" descr="Контрастный блок слева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7944" y="2637614"/>
            <a:ext cx="4077692" cy="1346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57820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err="1"/>
              <a:t>Evaluation</a:t>
            </a:r>
            <a:endParaRPr lang="ru-RU" sz="360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82645" cy="5147660"/>
          </a:xfrm>
        </p:spPr>
        <p:txBody>
          <a:bodyPr vert="horz" lIns="0" tIns="0" rIns="0" bIns="0" rtlCol="0" anchor="t">
            <a:noAutofit/>
          </a:bodyPr>
          <a:lstStyle/>
          <a:p>
            <a:pPr marL="342900" indent="-342900">
              <a:buChar char="•"/>
            </a:pPr>
            <a:r>
              <a:rPr lang="ru-RU" sz="2800" dirty="0" err="1"/>
              <a:t>This</a:t>
            </a:r>
            <a:r>
              <a:rPr lang="ru-RU" sz="2800" dirty="0"/>
              <a:t> </a:t>
            </a:r>
            <a:r>
              <a:rPr lang="ru-RU" sz="2800" dirty="0" err="1"/>
              <a:t>product</a:t>
            </a:r>
            <a:r>
              <a:rPr lang="ru-RU" sz="2800" dirty="0"/>
              <a:t> </a:t>
            </a:r>
            <a:r>
              <a:rPr lang="ru-RU" sz="2800" dirty="0" err="1"/>
              <a:t>will</a:t>
            </a:r>
            <a:r>
              <a:rPr lang="ru-RU" sz="2800" dirty="0"/>
              <a:t> </a:t>
            </a:r>
            <a:r>
              <a:rPr lang="ru-RU" sz="2800" dirty="0" err="1"/>
              <a:t>be</a:t>
            </a:r>
            <a:r>
              <a:rPr lang="ru-RU" sz="2800" dirty="0"/>
              <a:t> </a:t>
            </a:r>
            <a:r>
              <a:rPr lang="ru-RU" sz="2800" dirty="0" err="1"/>
              <a:t>able</a:t>
            </a:r>
            <a:r>
              <a:rPr lang="ru-RU" sz="2800" dirty="0"/>
              <a:t> </a:t>
            </a:r>
            <a:r>
              <a:rPr lang="ru-RU" sz="2800" dirty="0" err="1"/>
              <a:t>to</a:t>
            </a:r>
            <a:r>
              <a:rPr lang="ru-RU" sz="2800" dirty="0"/>
              <a:t> </a:t>
            </a:r>
            <a:r>
              <a:rPr lang="ru-RU" sz="2800" dirty="0" err="1"/>
              <a:t>hold</a:t>
            </a:r>
            <a:r>
              <a:rPr lang="ru-RU" sz="2800" dirty="0"/>
              <a:t> </a:t>
            </a:r>
            <a:r>
              <a:rPr lang="ru-RU" sz="2800" dirty="0" err="1"/>
              <a:t>the</a:t>
            </a:r>
            <a:r>
              <a:rPr lang="ru-RU" sz="2800" dirty="0"/>
              <a:t> </a:t>
            </a:r>
            <a:r>
              <a:rPr lang="ru-RU" sz="2800" dirty="0" err="1"/>
              <a:t>bags</a:t>
            </a:r>
            <a:r>
              <a:rPr lang="ru-RU" sz="2800" dirty="0"/>
              <a:t> </a:t>
            </a:r>
            <a:r>
              <a:rPr lang="ru-RU" sz="2800" dirty="0" err="1"/>
              <a:t>for</a:t>
            </a:r>
            <a:r>
              <a:rPr lang="ru-RU" sz="2800" dirty="0"/>
              <a:t> </a:t>
            </a:r>
            <a:r>
              <a:rPr lang="ru-RU" sz="2800" dirty="0" err="1"/>
              <a:t>the</a:t>
            </a:r>
            <a:r>
              <a:rPr lang="ru-RU" sz="2800" dirty="0"/>
              <a:t> </a:t>
            </a:r>
            <a:r>
              <a:rPr lang="ru-RU" sz="2800" dirty="0" err="1"/>
              <a:t>workers</a:t>
            </a:r>
            <a:r>
              <a:rPr lang="ru-RU" sz="2800" dirty="0"/>
              <a:t>, </a:t>
            </a:r>
            <a:r>
              <a:rPr lang="ru-RU" sz="2800" dirty="0" err="1"/>
              <a:t>this</a:t>
            </a:r>
            <a:r>
              <a:rPr lang="ru-RU" sz="2800" dirty="0"/>
              <a:t> </a:t>
            </a:r>
            <a:r>
              <a:rPr lang="ru-RU" sz="2800" dirty="0" err="1"/>
              <a:t>will</a:t>
            </a:r>
            <a:r>
              <a:rPr lang="ru-RU" sz="2800" dirty="0"/>
              <a:t> </a:t>
            </a:r>
            <a:r>
              <a:rPr lang="ru-RU" sz="2800" dirty="0" err="1"/>
              <a:t>consequently</a:t>
            </a:r>
            <a:r>
              <a:rPr lang="ru-RU" sz="2800" dirty="0"/>
              <a:t> </a:t>
            </a:r>
            <a:r>
              <a:rPr lang="ru-RU" sz="2800" dirty="0" err="1"/>
              <a:t>increase</a:t>
            </a:r>
            <a:r>
              <a:rPr lang="ru-RU" sz="2800" dirty="0"/>
              <a:t> </a:t>
            </a:r>
            <a:r>
              <a:rPr lang="ru-RU" sz="2800" dirty="0" err="1"/>
              <a:t>the</a:t>
            </a:r>
            <a:r>
              <a:rPr lang="ru-RU" sz="2800" dirty="0"/>
              <a:t> </a:t>
            </a:r>
            <a:r>
              <a:rPr lang="ru-RU" sz="2800" dirty="0" err="1"/>
              <a:t>working</a:t>
            </a:r>
            <a:r>
              <a:rPr lang="ru-RU" sz="2800" dirty="0"/>
              <a:t> </a:t>
            </a:r>
            <a:r>
              <a:rPr lang="ru-RU" sz="2800" dirty="0" err="1"/>
              <a:t>efficiency</a:t>
            </a:r>
            <a:r>
              <a:rPr lang="ru-RU" sz="2800" dirty="0"/>
              <a:t> </a:t>
            </a:r>
            <a:r>
              <a:rPr lang="ru-RU" sz="2800" dirty="0" err="1"/>
              <a:t>and</a:t>
            </a:r>
            <a:r>
              <a:rPr lang="ru-RU" sz="2800" dirty="0"/>
              <a:t> </a:t>
            </a:r>
            <a:r>
              <a:rPr lang="ru-RU" sz="2800" dirty="0" err="1"/>
              <a:t>highly</a:t>
            </a:r>
            <a:r>
              <a:rPr lang="ru-RU" sz="2800" dirty="0"/>
              <a:t> </a:t>
            </a:r>
            <a:r>
              <a:rPr lang="ru-RU" sz="2800" dirty="0" err="1"/>
              <a:t>benefit</a:t>
            </a:r>
            <a:r>
              <a:rPr lang="ru-RU" sz="2800" dirty="0"/>
              <a:t> </a:t>
            </a:r>
            <a:r>
              <a:rPr lang="ru-RU" sz="2800" dirty="0" err="1"/>
              <a:t>the</a:t>
            </a:r>
            <a:r>
              <a:rPr lang="ru-RU" sz="2800" dirty="0"/>
              <a:t> </a:t>
            </a:r>
            <a:r>
              <a:rPr lang="ru-RU" sz="2800" dirty="0" err="1"/>
              <a:t>bussiness</a:t>
            </a:r>
            <a:r>
              <a:rPr lang="ru-RU" sz="2800" dirty="0"/>
              <a:t> .</a:t>
            </a:r>
          </a:p>
          <a:p>
            <a:pPr marL="342900" indent="-342900">
              <a:buChar char="•"/>
            </a:pPr>
            <a:r>
              <a:rPr lang="ru-RU" sz="2800" dirty="0" err="1"/>
              <a:t>Because</a:t>
            </a:r>
            <a:r>
              <a:rPr lang="ru-RU" sz="2800" dirty="0"/>
              <a:t> </a:t>
            </a:r>
            <a:r>
              <a:rPr lang="ru-RU" sz="2800" dirty="0" err="1"/>
              <a:t>the</a:t>
            </a:r>
            <a:r>
              <a:rPr lang="ru-RU" sz="2800" dirty="0"/>
              <a:t> </a:t>
            </a:r>
            <a:r>
              <a:rPr lang="ru-RU" sz="2800" dirty="0" err="1"/>
              <a:t>product</a:t>
            </a:r>
            <a:r>
              <a:rPr lang="ru-RU" sz="2800" dirty="0"/>
              <a:t> </a:t>
            </a:r>
            <a:r>
              <a:rPr lang="ru-RU" sz="2800" dirty="0" err="1"/>
              <a:t>can</a:t>
            </a:r>
            <a:r>
              <a:rPr lang="ru-RU" sz="2800" dirty="0"/>
              <a:t> </a:t>
            </a:r>
            <a:r>
              <a:rPr lang="ru-RU" sz="2800" dirty="0" err="1"/>
              <a:t>replace</a:t>
            </a:r>
            <a:r>
              <a:rPr lang="ru-RU" sz="2800" dirty="0"/>
              <a:t> </a:t>
            </a:r>
            <a:r>
              <a:rPr lang="ru-RU" sz="2800" dirty="0" err="1"/>
              <a:t>the</a:t>
            </a:r>
            <a:r>
              <a:rPr lang="ru-RU" sz="2800" dirty="0"/>
              <a:t> </a:t>
            </a:r>
            <a:r>
              <a:rPr lang="ru-RU" sz="2800" dirty="0" err="1"/>
              <a:t>worker</a:t>
            </a:r>
            <a:r>
              <a:rPr lang="ru-RU" sz="2800" dirty="0"/>
              <a:t>, </a:t>
            </a:r>
            <a:r>
              <a:rPr lang="ru-RU" sz="2800" dirty="0" err="1"/>
              <a:t>the</a:t>
            </a:r>
            <a:r>
              <a:rPr lang="ru-RU" sz="2800" dirty="0"/>
              <a:t> </a:t>
            </a:r>
            <a:r>
              <a:rPr lang="ru-RU" sz="2800" dirty="0" err="1"/>
              <a:t>bussiness</a:t>
            </a:r>
            <a:r>
              <a:rPr lang="ru-RU" sz="2800" dirty="0"/>
              <a:t> </a:t>
            </a:r>
            <a:r>
              <a:rPr lang="ru-RU" sz="2800" dirty="0" err="1"/>
              <a:t>centers</a:t>
            </a:r>
            <a:r>
              <a:rPr lang="ru-RU" sz="2800" dirty="0"/>
              <a:t> </a:t>
            </a:r>
            <a:r>
              <a:rPr lang="ru-RU" sz="2800" dirty="0" err="1"/>
              <a:t>who</a:t>
            </a:r>
            <a:r>
              <a:rPr lang="ru-RU" sz="2800" dirty="0"/>
              <a:t> </a:t>
            </a:r>
            <a:r>
              <a:rPr lang="ru-RU" sz="2800" dirty="0" err="1"/>
              <a:t>are</a:t>
            </a:r>
            <a:r>
              <a:rPr lang="ru-RU" sz="2800" dirty="0"/>
              <a:t> </a:t>
            </a:r>
            <a:r>
              <a:rPr lang="ru-RU" sz="2800" dirty="0" err="1"/>
              <a:t>using</a:t>
            </a:r>
            <a:r>
              <a:rPr lang="ru-RU" sz="2800" dirty="0"/>
              <a:t> </a:t>
            </a:r>
            <a:r>
              <a:rPr lang="ru-RU" sz="2800" dirty="0" err="1"/>
              <a:t>it</a:t>
            </a:r>
            <a:r>
              <a:rPr lang="ru-RU" sz="2800" dirty="0"/>
              <a:t> </a:t>
            </a:r>
            <a:r>
              <a:rPr lang="ru-RU" sz="2800" dirty="0" err="1"/>
              <a:t>will</a:t>
            </a:r>
            <a:r>
              <a:rPr lang="ru-RU" sz="2800" dirty="0"/>
              <a:t> </a:t>
            </a:r>
            <a:r>
              <a:rPr lang="ru-RU" sz="2800" dirty="0" err="1"/>
              <a:t>not</a:t>
            </a:r>
            <a:r>
              <a:rPr lang="ru-RU" sz="2800" dirty="0"/>
              <a:t> </a:t>
            </a:r>
            <a:r>
              <a:rPr lang="ru-RU" sz="2800" dirty="0" err="1"/>
              <a:t>have</a:t>
            </a:r>
            <a:r>
              <a:rPr lang="ru-RU" sz="2800" dirty="0"/>
              <a:t> </a:t>
            </a:r>
            <a:r>
              <a:rPr lang="ru-RU" sz="2800" dirty="0" err="1"/>
              <a:t>to</a:t>
            </a:r>
            <a:r>
              <a:rPr lang="ru-RU" sz="2800" dirty="0"/>
              <a:t> </a:t>
            </a:r>
            <a:r>
              <a:rPr lang="ru-RU" sz="2800" dirty="0" err="1"/>
              <a:t>pay</a:t>
            </a:r>
            <a:r>
              <a:rPr lang="ru-RU" sz="2800" dirty="0"/>
              <a:t> </a:t>
            </a:r>
            <a:r>
              <a:rPr lang="ru-RU" sz="2800" dirty="0" err="1"/>
              <a:t>extra</a:t>
            </a:r>
            <a:r>
              <a:rPr lang="ru-RU" sz="2800" dirty="0"/>
              <a:t> </a:t>
            </a:r>
            <a:r>
              <a:rPr lang="ru-RU" sz="2800" dirty="0" err="1"/>
              <a:t>money</a:t>
            </a:r>
            <a:r>
              <a:rPr lang="ru-RU" sz="2800" dirty="0"/>
              <a:t> </a:t>
            </a:r>
            <a:r>
              <a:rPr lang="ru-RU" sz="2800" dirty="0" err="1"/>
              <a:t>for</a:t>
            </a:r>
            <a:r>
              <a:rPr lang="ru-RU" sz="2800" dirty="0"/>
              <a:t> </a:t>
            </a:r>
            <a:r>
              <a:rPr lang="ru-RU" sz="2800" dirty="0" err="1"/>
              <a:t>the</a:t>
            </a:r>
            <a:r>
              <a:rPr lang="ru-RU" sz="2800" dirty="0"/>
              <a:t> </a:t>
            </a:r>
            <a:r>
              <a:rPr lang="ru-RU" sz="2800" dirty="0" err="1"/>
              <a:t>work</a:t>
            </a:r>
            <a:r>
              <a:rPr lang="ru-RU" sz="2800" dirty="0"/>
              <a:t> </a:t>
            </a:r>
            <a:r>
              <a:rPr lang="ru-RU" sz="2800" dirty="0" err="1"/>
              <a:t>of</a:t>
            </a:r>
            <a:r>
              <a:rPr lang="ru-RU" sz="2800" dirty="0"/>
              <a:t> </a:t>
            </a:r>
            <a:r>
              <a:rPr lang="ru-RU" sz="2800" dirty="0" err="1"/>
              <a:t>staff</a:t>
            </a:r>
            <a:r>
              <a:rPr lang="ru-RU" sz="2800" dirty="0"/>
              <a:t>.</a:t>
            </a:r>
          </a:p>
          <a:p>
            <a:pPr marL="342900" indent="-342900">
              <a:buChar char="•"/>
            </a:pPr>
            <a:r>
              <a:rPr lang="ru-RU" sz="2800" dirty="0" err="1"/>
              <a:t>One</a:t>
            </a:r>
            <a:r>
              <a:rPr lang="ru-RU" sz="2800" dirty="0"/>
              <a:t> </a:t>
            </a:r>
            <a:r>
              <a:rPr lang="ru-RU" sz="2800" dirty="0" err="1"/>
              <a:t>of</a:t>
            </a:r>
            <a:r>
              <a:rPr lang="ru-RU" sz="2800" dirty="0"/>
              <a:t> </a:t>
            </a:r>
            <a:r>
              <a:rPr lang="ru-RU" sz="2800" dirty="0" err="1"/>
              <a:t>the</a:t>
            </a:r>
            <a:r>
              <a:rPr lang="ru-RU" sz="2800" dirty="0"/>
              <a:t> </a:t>
            </a:r>
            <a:r>
              <a:rPr lang="ru-RU" sz="2800" dirty="0" err="1"/>
              <a:t>additional</a:t>
            </a:r>
            <a:r>
              <a:rPr lang="ru-RU" sz="2800" dirty="0"/>
              <a:t> </a:t>
            </a:r>
            <a:r>
              <a:rPr lang="ru-RU" sz="2800" dirty="0" err="1"/>
              <a:t>features</a:t>
            </a:r>
            <a:r>
              <a:rPr lang="ru-RU" sz="2800" dirty="0"/>
              <a:t> </a:t>
            </a:r>
            <a:r>
              <a:rPr lang="ru-RU" sz="2800" dirty="0" err="1"/>
              <a:t>of</a:t>
            </a:r>
            <a:r>
              <a:rPr lang="ru-RU" sz="2800" dirty="0"/>
              <a:t> </a:t>
            </a:r>
            <a:r>
              <a:rPr lang="ru-RU" sz="2800" dirty="0" err="1"/>
              <a:t>the</a:t>
            </a:r>
            <a:r>
              <a:rPr lang="ru-RU" sz="2800" dirty="0"/>
              <a:t> </a:t>
            </a:r>
            <a:r>
              <a:rPr lang="ru-RU" sz="2800" dirty="0" err="1"/>
              <a:t>following</a:t>
            </a:r>
            <a:r>
              <a:rPr lang="ru-RU" sz="2800" dirty="0"/>
              <a:t> </a:t>
            </a:r>
            <a:r>
              <a:rPr lang="ru-RU" sz="2800" dirty="0" err="1"/>
              <a:t>product</a:t>
            </a:r>
            <a:r>
              <a:rPr lang="ru-RU" sz="2800" dirty="0"/>
              <a:t> </a:t>
            </a:r>
            <a:r>
              <a:rPr lang="ru-RU" sz="2800" dirty="0" err="1"/>
              <a:t>is</a:t>
            </a:r>
            <a:r>
              <a:rPr lang="ru-RU" sz="2800" dirty="0"/>
              <a:t> </a:t>
            </a:r>
            <a:r>
              <a:rPr lang="ru-RU" sz="2800" dirty="0" err="1"/>
              <a:t>that</a:t>
            </a:r>
            <a:r>
              <a:rPr lang="ru-RU" sz="2800" dirty="0"/>
              <a:t> </a:t>
            </a:r>
            <a:r>
              <a:rPr lang="ru-RU" sz="2800" dirty="0" err="1"/>
              <a:t>the</a:t>
            </a:r>
            <a:r>
              <a:rPr lang="ru-RU" sz="2800" dirty="0"/>
              <a:t> </a:t>
            </a:r>
            <a:r>
              <a:rPr lang="ru-RU" sz="2800" dirty="0" err="1"/>
              <a:t>bag</a:t>
            </a:r>
            <a:r>
              <a:rPr lang="ru-RU" sz="2800" dirty="0"/>
              <a:t> </a:t>
            </a:r>
            <a:r>
              <a:rPr lang="ru-RU" sz="2800" dirty="0" err="1"/>
              <a:t>holder</a:t>
            </a:r>
            <a:r>
              <a:rPr lang="ru-RU" sz="2800" dirty="0"/>
              <a:t> </a:t>
            </a:r>
            <a:r>
              <a:rPr lang="ru-RU" sz="2800" dirty="0" err="1"/>
              <a:t>can</a:t>
            </a:r>
            <a:r>
              <a:rPr lang="ru-RU" sz="2800" dirty="0"/>
              <a:t> </a:t>
            </a:r>
            <a:r>
              <a:rPr lang="ru-RU" sz="2800" dirty="0" err="1"/>
              <a:t>be</a:t>
            </a:r>
            <a:r>
              <a:rPr lang="ru-RU" sz="2800" dirty="0"/>
              <a:t> </a:t>
            </a:r>
            <a:r>
              <a:rPr lang="ru-RU" sz="2800" dirty="0" err="1"/>
              <a:t>eather</a:t>
            </a:r>
            <a:r>
              <a:rPr lang="ru-RU" sz="2800" dirty="0"/>
              <a:t> </a:t>
            </a:r>
            <a:r>
              <a:rPr lang="ru-RU" sz="2800" dirty="0" err="1"/>
              <a:t>made</a:t>
            </a:r>
            <a:r>
              <a:rPr lang="ru-RU" sz="2800" dirty="0"/>
              <a:t> </a:t>
            </a:r>
            <a:r>
              <a:rPr lang="ru-RU" sz="2800" dirty="0" err="1"/>
              <a:t>smaller</a:t>
            </a:r>
            <a:r>
              <a:rPr lang="ru-RU" sz="2800" dirty="0"/>
              <a:t> </a:t>
            </a:r>
            <a:r>
              <a:rPr lang="ru-RU" sz="2800" dirty="0" err="1"/>
              <a:t>or</a:t>
            </a:r>
            <a:r>
              <a:rPr lang="ru-RU" sz="2800" dirty="0"/>
              <a:t> </a:t>
            </a:r>
            <a:r>
              <a:rPr lang="ru-RU" sz="2800" dirty="0" err="1"/>
              <a:t>bigger</a:t>
            </a:r>
            <a:r>
              <a:rPr lang="ru-RU" sz="2800" dirty="0"/>
              <a:t> </a:t>
            </a:r>
            <a:r>
              <a:rPr lang="ru-RU" sz="2800" dirty="0" err="1"/>
              <a:t>for</a:t>
            </a:r>
            <a:r>
              <a:rPr lang="ru-RU" sz="2800" dirty="0"/>
              <a:t> </a:t>
            </a:r>
            <a:r>
              <a:rPr lang="ru-RU" sz="2800" dirty="0" err="1"/>
              <a:t>more</a:t>
            </a:r>
            <a:r>
              <a:rPr lang="ru-RU" sz="2800" dirty="0"/>
              <a:t> </a:t>
            </a:r>
            <a:r>
              <a:rPr lang="ru-RU" sz="2800" dirty="0" err="1"/>
              <a:t>comfort</a:t>
            </a:r>
            <a:r>
              <a:rPr lang="ru-RU" sz="2800" dirty="0"/>
              <a:t> </a:t>
            </a:r>
            <a:r>
              <a:rPr lang="ru-RU" sz="2800" dirty="0" err="1"/>
              <a:t>in</a:t>
            </a:r>
            <a:r>
              <a:rPr lang="ru-RU" sz="2800" dirty="0"/>
              <a:t> </a:t>
            </a:r>
            <a:r>
              <a:rPr lang="ru-RU" sz="2800" dirty="0" err="1"/>
              <a:t>use</a:t>
            </a:r>
            <a:r>
              <a:rPr lang="ru-RU" sz="2800" dirty="0"/>
              <a:t>.</a:t>
            </a:r>
          </a:p>
          <a:p>
            <a:pPr marL="342900" indent="-342900">
              <a:buChar char="•"/>
            </a:pPr>
            <a:r>
              <a:rPr lang="ru-RU" sz="2800" dirty="0" err="1"/>
              <a:t>The</a:t>
            </a:r>
            <a:r>
              <a:rPr lang="ru-RU" sz="2800" dirty="0"/>
              <a:t> </a:t>
            </a:r>
            <a:r>
              <a:rPr lang="ru-RU" sz="2800" dirty="0" err="1"/>
              <a:t>product</a:t>
            </a:r>
            <a:r>
              <a:rPr lang="ru-RU" sz="2800" dirty="0"/>
              <a:t> </a:t>
            </a:r>
            <a:r>
              <a:rPr lang="ru-RU" sz="2800" dirty="0" err="1"/>
              <a:t>will</a:t>
            </a:r>
            <a:r>
              <a:rPr lang="ru-RU" sz="2800" dirty="0"/>
              <a:t> </a:t>
            </a:r>
            <a:r>
              <a:rPr lang="ru-RU" sz="2800" dirty="0" err="1"/>
              <a:t>have</a:t>
            </a:r>
            <a:r>
              <a:rPr lang="ru-RU" sz="2800" dirty="0"/>
              <a:t> </a:t>
            </a:r>
            <a:r>
              <a:rPr lang="ru-RU" sz="2800" dirty="0" err="1"/>
              <a:t>built</a:t>
            </a:r>
            <a:r>
              <a:rPr lang="ru-RU" sz="2800" dirty="0"/>
              <a:t> </a:t>
            </a:r>
            <a:r>
              <a:rPr lang="ru-RU" sz="2800" dirty="0" err="1"/>
              <a:t>in</a:t>
            </a:r>
            <a:r>
              <a:rPr lang="ru-RU" sz="2800" dirty="0"/>
              <a:t> </a:t>
            </a:r>
            <a:r>
              <a:rPr lang="ru-RU" sz="2800" dirty="0" err="1"/>
              <a:t>wheels</a:t>
            </a:r>
            <a:r>
              <a:rPr lang="ru-RU" sz="2800" dirty="0"/>
              <a:t> </a:t>
            </a:r>
            <a:r>
              <a:rPr lang="ru-RU" sz="2800" dirty="0" err="1"/>
              <a:t>that</a:t>
            </a:r>
            <a:r>
              <a:rPr lang="ru-RU" sz="2800" dirty="0"/>
              <a:t> </a:t>
            </a:r>
            <a:r>
              <a:rPr lang="ru-RU" sz="2800" dirty="0" err="1"/>
              <a:t>will</a:t>
            </a:r>
            <a:r>
              <a:rPr lang="ru-RU" sz="2800" dirty="0"/>
              <a:t> </a:t>
            </a:r>
            <a:r>
              <a:rPr lang="ru-RU" sz="2800" dirty="0" err="1"/>
              <a:t>help</a:t>
            </a:r>
            <a:r>
              <a:rPr lang="ru-RU" sz="2800" dirty="0"/>
              <a:t> </a:t>
            </a:r>
            <a:r>
              <a:rPr lang="ru-RU" sz="2800" dirty="0" err="1"/>
              <a:t>the</a:t>
            </a:r>
            <a:r>
              <a:rPr lang="ru-RU" sz="2800" dirty="0"/>
              <a:t> </a:t>
            </a:r>
            <a:r>
              <a:rPr lang="ru-RU" sz="2800" dirty="0" err="1"/>
              <a:t>staff</a:t>
            </a:r>
            <a:r>
              <a:rPr lang="ru-RU" sz="2800" dirty="0"/>
              <a:t> </a:t>
            </a:r>
            <a:r>
              <a:rPr lang="ru-RU" sz="2800" dirty="0" err="1"/>
              <a:t>move</a:t>
            </a:r>
            <a:r>
              <a:rPr lang="ru-RU" sz="2800" dirty="0"/>
              <a:t> </a:t>
            </a:r>
            <a:r>
              <a:rPr lang="ru-RU" sz="2800" dirty="0" err="1"/>
              <a:t>it</a:t>
            </a:r>
            <a:r>
              <a:rPr lang="ru-RU" sz="2800" dirty="0"/>
              <a:t>. </a:t>
            </a:r>
            <a:r>
              <a:rPr lang="ru-RU" sz="2800" dirty="0" err="1"/>
              <a:t>This</a:t>
            </a:r>
            <a:r>
              <a:rPr lang="ru-RU" sz="2800" dirty="0"/>
              <a:t> </a:t>
            </a:r>
            <a:r>
              <a:rPr lang="ru-RU" sz="2800" dirty="0" err="1"/>
              <a:t>will</a:t>
            </a:r>
            <a:r>
              <a:rPr lang="ru-RU" sz="2800" dirty="0"/>
              <a:t> </a:t>
            </a:r>
            <a:r>
              <a:rPr lang="ru-RU" sz="2800" dirty="0" err="1"/>
              <a:t>help</a:t>
            </a:r>
            <a:r>
              <a:rPr lang="ru-RU" sz="2800" dirty="0"/>
              <a:t> </a:t>
            </a:r>
            <a:r>
              <a:rPr lang="ru-RU" sz="2800" dirty="0" err="1"/>
              <a:t>the</a:t>
            </a:r>
            <a:r>
              <a:rPr lang="ru-RU" sz="2800" dirty="0"/>
              <a:t> </a:t>
            </a:r>
            <a:r>
              <a:rPr lang="ru-RU" sz="2800" dirty="0" err="1"/>
              <a:t>users</a:t>
            </a:r>
            <a:r>
              <a:rPr lang="ru-RU" sz="2800" dirty="0"/>
              <a:t> </a:t>
            </a:r>
            <a:r>
              <a:rPr lang="ru-RU" sz="2800" dirty="0" err="1"/>
              <a:t>aspecially</a:t>
            </a:r>
            <a:r>
              <a:rPr lang="ru-RU" sz="2800" dirty="0"/>
              <a:t> </a:t>
            </a:r>
            <a:r>
              <a:rPr lang="ru-RU" sz="2800" dirty="0" err="1"/>
              <a:t>when</a:t>
            </a:r>
            <a:r>
              <a:rPr lang="ru-RU" sz="2800" dirty="0"/>
              <a:t> </a:t>
            </a:r>
            <a:r>
              <a:rPr lang="ru-RU" sz="2800" dirty="0" err="1"/>
              <a:t>the</a:t>
            </a:r>
            <a:r>
              <a:rPr lang="ru-RU" sz="2800" dirty="0"/>
              <a:t> </a:t>
            </a:r>
            <a:r>
              <a:rPr lang="ru-RU" sz="2800" dirty="0" err="1"/>
              <a:t>bag</a:t>
            </a:r>
            <a:r>
              <a:rPr lang="ru-RU" sz="2800" dirty="0"/>
              <a:t> </a:t>
            </a:r>
            <a:r>
              <a:rPr lang="ru-RU" sz="2800" dirty="0" err="1"/>
              <a:t>is</a:t>
            </a:r>
            <a:r>
              <a:rPr lang="ru-RU" sz="2800" dirty="0"/>
              <a:t> </a:t>
            </a:r>
            <a:r>
              <a:rPr lang="ru-RU" sz="2800" dirty="0" err="1"/>
              <a:t>full</a:t>
            </a:r>
            <a:r>
              <a:rPr lang="ru-RU" sz="2800" dirty="0"/>
              <a:t> </a:t>
            </a:r>
            <a:r>
              <a:rPr lang="ru-RU" sz="2800" dirty="0" err="1"/>
              <a:t>and</a:t>
            </a:r>
            <a:r>
              <a:rPr lang="ru-RU" sz="2800" dirty="0"/>
              <a:t> </a:t>
            </a:r>
            <a:r>
              <a:rPr lang="ru-RU" sz="2800" dirty="0" err="1"/>
              <a:t>the</a:t>
            </a:r>
            <a:r>
              <a:rPr lang="ru-RU" sz="2800" dirty="0"/>
              <a:t> </a:t>
            </a:r>
            <a:r>
              <a:rPr lang="ru-RU" sz="2800" dirty="0" err="1"/>
              <a:t>weight</a:t>
            </a:r>
            <a:r>
              <a:rPr lang="ru-RU" sz="2800" dirty="0"/>
              <a:t> </a:t>
            </a:r>
            <a:r>
              <a:rPr lang="ru-RU" sz="2800" dirty="0" err="1"/>
              <a:t>is</a:t>
            </a:r>
            <a:r>
              <a:rPr lang="ru-RU" sz="2800" dirty="0"/>
              <a:t> </a:t>
            </a:r>
            <a:r>
              <a:rPr lang="ru-RU" sz="2800" dirty="0" err="1"/>
              <a:t>too</a:t>
            </a:r>
            <a:r>
              <a:rPr lang="ru-RU" sz="2800" dirty="0"/>
              <a:t> </a:t>
            </a:r>
            <a:r>
              <a:rPr lang="ru-RU" sz="2800" dirty="0" err="1"/>
              <a:t>big</a:t>
            </a:r>
            <a:r>
              <a:rPr lang="ru-RU" sz="2800" dirty="0"/>
              <a:t>.</a:t>
            </a:r>
          </a:p>
          <a:p>
            <a:pPr marL="342900" indent="-342900">
              <a:buChar char="•"/>
            </a:pPr>
            <a:r>
              <a:rPr lang="ru-RU" sz="2800" dirty="0" err="1"/>
              <a:t>As</a:t>
            </a:r>
            <a:r>
              <a:rPr lang="ru-RU" sz="2800" dirty="0"/>
              <a:t> a </a:t>
            </a:r>
            <a:r>
              <a:rPr lang="ru-RU" sz="2800" dirty="0" err="1"/>
              <a:t>result</a:t>
            </a:r>
            <a:r>
              <a:rPr lang="ru-RU" sz="2800" dirty="0"/>
              <a:t> </a:t>
            </a:r>
            <a:r>
              <a:rPr lang="ru-RU" sz="2800" dirty="0" err="1"/>
              <a:t>of</a:t>
            </a:r>
            <a:r>
              <a:rPr lang="ru-RU" sz="2800" dirty="0"/>
              <a:t> </a:t>
            </a:r>
            <a:r>
              <a:rPr lang="ru-RU" sz="2800" dirty="0" err="1"/>
              <a:t>the</a:t>
            </a:r>
            <a:r>
              <a:rPr lang="ru-RU" sz="2800" dirty="0"/>
              <a:t> </a:t>
            </a:r>
            <a:r>
              <a:rPr lang="ru-RU" sz="2800" dirty="0" err="1"/>
              <a:t>cost</a:t>
            </a:r>
            <a:r>
              <a:rPr lang="ru-RU" sz="2800" dirty="0"/>
              <a:t> </a:t>
            </a:r>
            <a:r>
              <a:rPr lang="ru-RU" sz="2800" dirty="0" err="1"/>
              <a:t>of</a:t>
            </a:r>
            <a:r>
              <a:rPr lang="ru-RU" sz="2800" dirty="0"/>
              <a:t> </a:t>
            </a:r>
            <a:r>
              <a:rPr lang="ru-RU" sz="2800" dirty="0" err="1"/>
              <a:t>investments</a:t>
            </a:r>
            <a:r>
              <a:rPr lang="ru-RU" sz="2800" dirty="0"/>
              <a:t> </a:t>
            </a:r>
            <a:r>
              <a:rPr lang="ru-RU" sz="2800" dirty="0" err="1"/>
              <a:t>for</a:t>
            </a:r>
            <a:r>
              <a:rPr lang="ru-RU" sz="2800" dirty="0"/>
              <a:t> </a:t>
            </a:r>
            <a:r>
              <a:rPr lang="ru-RU" sz="2800" dirty="0" err="1"/>
              <a:t>the</a:t>
            </a:r>
            <a:r>
              <a:rPr lang="ru-RU" sz="2800" dirty="0"/>
              <a:t> </a:t>
            </a:r>
            <a:r>
              <a:rPr lang="ru-RU" sz="2800" dirty="0" err="1"/>
              <a:t>product</a:t>
            </a:r>
            <a:r>
              <a:rPr lang="ru-RU" sz="2800" dirty="0"/>
              <a:t>, </a:t>
            </a:r>
            <a:r>
              <a:rPr lang="ru-RU" sz="2800" dirty="0" err="1"/>
              <a:t>the</a:t>
            </a:r>
            <a:r>
              <a:rPr lang="ru-RU" sz="2800" dirty="0"/>
              <a:t> </a:t>
            </a:r>
            <a:r>
              <a:rPr lang="ru-RU" sz="2800" dirty="0" err="1"/>
              <a:t>overall</a:t>
            </a:r>
            <a:r>
              <a:rPr lang="ru-RU" sz="2800" dirty="0"/>
              <a:t> </a:t>
            </a:r>
            <a:r>
              <a:rPr lang="ru-RU" sz="2800" dirty="0" err="1"/>
              <a:t>price</a:t>
            </a:r>
            <a:r>
              <a:rPr lang="ru-RU" sz="2800" dirty="0"/>
              <a:t> </a:t>
            </a:r>
            <a:r>
              <a:rPr lang="ru-RU" sz="2800" dirty="0" err="1"/>
              <a:t>will</a:t>
            </a:r>
            <a:r>
              <a:rPr lang="ru-RU" sz="2800" dirty="0"/>
              <a:t> </a:t>
            </a:r>
            <a:r>
              <a:rPr lang="ru-RU" sz="2800" dirty="0" err="1"/>
              <a:t>be</a:t>
            </a:r>
            <a:r>
              <a:rPr lang="ru-RU" sz="2800" dirty="0"/>
              <a:t> </a:t>
            </a:r>
            <a:r>
              <a:rPr lang="ru-RU" sz="2800" dirty="0" err="1"/>
              <a:t>cheap</a:t>
            </a:r>
            <a:r>
              <a:rPr lang="ru-RU" sz="2800" dirty="0"/>
              <a:t> </a:t>
            </a:r>
            <a:r>
              <a:rPr lang="ru-RU" sz="2800" dirty="0" err="1"/>
              <a:t>and</a:t>
            </a:r>
            <a:r>
              <a:rPr lang="ru-RU" sz="2800" dirty="0"/>
              <a:t> </a:t>
            </a:r>
            <a:r>
              <a:rPr lang="ru-RU" sz="2800" dirty="0" err="1"/>
              <a:t>will</a:t>
            </a:r>
            <a:r>
              <a:rPr lang="ru-RU" sz="2800" dirty="0"/>
              <a:t> </a:t>
            </a:r>
            <a:r>
              <a:rPr lang="ru-RU" sz="2800" dirty="0" err="1"/>
              <a:t>be</a:t>
            </a:r>
            <a:r>
              <a:rPr lang="ru-RU" sz="2800" dirty="0"/>
              <a:t> a </a:t>
            </a:r>
            <a:r>
              <a:rPr lang="ru-RU" sz="2800" dirty="0" err="1"/>
              <a:t>lot</a:t>
            </a:r>
            <a:r>
              <a:rPr lang="ru-RU" sz="2800" dirty="0"/>
              <a:t> </a:t>
            </a:r>
            <a:r>
              <a:rPr lang="ru-RU" sz="2800" dirty="0" err="1"/>
              <a:t>more</a:t>
            </a:r>
            <a:r>
              <a:rPr lang="ru-RU" sz="2800" dirty="0"/>
              <a:t> </a:t>
            </a:r>
            <a:r>
              <a:rPr lang="ru-RU" sz="2800" dirty="0" err="1"/>
              <a:t>better</a:t>
            </a:r>
            <a:r>
              <a:rPr lang="ru-RU" sz="2800" dirty="0"/>
              <a:t> </a:t>
            </a:r>
            <a:r>
              <a:rPr lang="ru-RU" sz="2800" dirty="0" err="1"/>
              <a:t>choice</a:t>
            </a:r>
            <a:r>
              <a:rPr lang="ru-RU" sz="2800" dirty="0"/>
              <a:t> </a:t>
            </a:r>
            <a:r>
              <a:rPr lang="ru-RU" sz="2800" dirty="0" err="1"/>
              <a:t>than</a:t>
            </a:r>
            <a:r>
              <a:rPr lang="ru-RU" sz="2800" dirty="0"/>
              <a:t> </a:t>
            </a:r>
            <a:r>
              <a:rPr lang="ru-RU" sz="2800" dirty="0" err="1"/>
              <a:t>hiring</a:t>
            </a:r>
            <a:r>
              <a:rPr lang="ru-RU" sz="2800" dirty="0"/>
              <a:t> a </a:t>
            </a:r>
            <a:r>
              <a:rPr lang="ru-RU" sz="2800" dirty="0" err="1"/>
              <a:t>new</a:t>
            </a:r>
            <a:r>
              <a:rPr lang="ru-RU" sz="2800" dirty="0"/>
              <a:t> </a:t>
            </a:r>
            <a:r>
              <a:rPr lang="ru-RU" sz="2800" dirty="0" err="1"/>
              <a:t>staff</a:t>
            </a:r>
            <a:r>
              <a:rPr lang="ru-RU" sz="2800" dirty="0"/>
              <a:t>.  </a:t>
            </a:r>
          </a:p>
          <a:p>
            <a:pPr marL="342900" indent="-342900">
              <a:buChar char="•"/>
            </a:pPr>
            <a:endParaRPr lang="ru-RU" sz="2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ru-RU" noProof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21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8929984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Рисунок 31" descr="Люди аплодируют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33269" y="34766"/>
            <a:ext cx="9780102" cy="6804025"/>
          </a:xfrm>
        </p:spPr>
      </p:pic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22</a:t>
            </a:fld>
            <a:endParaRPr lang="ru-RU" dirty="0"/>
          </a:p>
        </p:txBody>
      </p:sp>
      <p:sp>
        <p:nvSpPr>
          <p:cNvPr id="13" name="Заголовок 12"/>
          <p:cNvSpPr>
            <a:spLocks noGrp="1"/>
          </p:cNvSpPr>
          <p:nvPr>
            <p:ph type="ctrTitle"/>
          </p:nvPr>
        </p:nvSpPr>
        <p:spPr>
          <a:xfrm>
            <a:off x="7982857" y="2798354"/>
            <a:ext cx="4209143" cy="1613990"/>
          </a:xfrm>
        </p:spPr>
        <p:txBody>
          <a:bodyPr/>
          <a:lstStyle/>
          <a:p>
            <a:pPr algn="l"/>
            <a:r>
              <a:rPr lang="en-US" sz="4800" dirty="0"/>
              <a:t>THANK   YOU FOR   YOUR ATTENTION!!!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" t="-351" r="-845" b="13485"/>
          <a:stretch/>
        </p:blipFill>
        <p:spPr>
          <a:xfrm>
            <a:off x="0" y="-1"/>
            <a:ext cx="6096000" cy="6375043"/>
          </a:xfrm>
        </p:spPr>
      </p:pic>
      <p:sp>
        <p:nvSpPr>
          <p:cNvPr id="20" name="Прямоугольник 19" descr="Контрастный блок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099" y="1893245"/>
            <a:ext cx="6641900" cy="1345644"/>
          </a:xfrm>
        </p:spPr>
        <p:txBody>
          <a:bodyPr rtlCol="0"/>
          <a:lstStyle/>
          <a:p>
            <a:pPr rtl="0">
              <a:lnSpc>
                <a:spcPts val="5400"/>
              </a:lnSpc>
            </a:pPr>
            <a:r>
              <a:rPr lang="en-US" sz="6000" dirty="0"/>
              <a:t>Overview of Design Process</a:t>
            </a:r>
            <a:endParaRPr lang="ru-RU" sz="60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2"/>
          </p:nvPr>
        </p:nvSpPr>
        <p:spPr>
          <a:xfrm>
            <a:off x="5158519" y="3238889"/>
            <a:ext cx="6641626" cy="590155"/>
          </a:xfrm>
        </p:spPr>
        <p:txBody>
          <a:bodyPr/>
          <a:lstStyle/>
          <a:p>
            <a:r>
              <a:rPr lang="en-US" dirty="0"/>
              <a:t>How did we manage this task???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 descr="Контрастный блок слева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0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60000"/>
          </a:xfrm>
        </p:spPr>
        <p:txBody>
          <a:bodyPr rtlCol="0"/>
          <a:lstStyle/>
          <a:p>
            <a:pPr rtl="0"/>
            <a:r>
              <a:rPr lang="en-US" dirty="0"/>
              <a:t> Cutting down on employees</a:t>
            </a:r>
            <a:endParaRPr lang="ru-RU" dirty="0"/>
          </a:p>
        </p:txBody>
      </p:sp>
      <p:pic>
        <p:nvPicPr>
          <p:cNvPr id="14" name="Объект 1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82" y="2951163"/>
            <a:ext cx="4772749" cy="2193925"/>
          </a:xfrm>
        </p:spPr>
      </p:pic>
      <p:cxnSp>
        <p:nvCxnSpPr>
          <p:cNvPr id="11" name="Прямая соединительная линия 10" descr="Разделитель слайда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 descr="Черта справа&#10;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8775"/>
          </a:xfrm>
        </p:spPr>
        <p:txBody>
          <a:bodyPr rtlCol="0"/>
          <a:lstStyle/>
          <a:p>
            <a:pPr rtl="0"/>
            <a:r>
              <a:rPr lang="en-US" dirty="0"/>
              <a:t> Lose of much time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47459"/>
            <a:ext cx="5472113" cy="2196041"/>
          </a:xfrm>
        </p:spPr>
        <p:txBody>
          <a:bodyPr rtlCol="0"/>
          <a:lstStyle/>
          <a:p>
            <a:pPr marL="0" indent="0" rtl="0">
              <a:buNone/>
            </a:pPr>
            <a:endParaRPr lang="ru-RU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4</a:t>
            </a:fld>
            <a:endParaRPr lang="ru-RU" dirty="0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432000" y="432000"/>
            <a:ext cx="5472000" cy="1216496"/>
          </a:xfrm>
        </p:spPr>
        <p:txBody>
          <a:bodyPr/>
          <a:lstStyle/>
          <a:p>
            <a:r>
              <a:rPr lang="en-US" sz="3600" dirty="0"/>
              <a:t>Consumer Complaints</a:t>
            </a:r>
            <a:endParaRPr lang="ru-RU" sz="3600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47459"/>
            <a:ext cx="5842715" cy="234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0" y="-1"/>
            <a:ext cx="5037337" cy="6371352"/>
          </a:xfrm>
        </p:spPr>
        <p:txBody>
          <a:bodyPr rtlCol="0"/>
          <a:lstStyle/>
          <a:p>
            <a:pPr rtl="0">
              <a:lnSpc>
                <a:spcPts val="5200"/>
              </a:lnSpc>
            </a:pPr>
            <a:r>
              <a:rPr lang="en-US" sz="4500" dirty="0"/>
              <a:t>Solution</a:t>
            </a: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r>
              <a:rPr lang="en-US" sz="4500" dirty="0" err="1"/>
              <a:t>Solution</a:t>
            </a:r>
            <a:br>
              <a:rPr lang="en-US" sz="4500" dirty="0"/>
            </a:br>
            <a:r>
              <a:rPr lang="en-US" sz="4500" dirty="0"/>
              <a:t>What can be done?</a:t>
            </a:r>
            <a:br>
              <a:rPr lang="en-US" sz="4500" dirty="0"/>
            </a:br>
            <a:br>
              <a:rPr lang="en-US" sz="4500" dirty="0"/>
            </a:br>
            <a:r>
              <a:rPr lang="en-US" sz="3600" dirty="0"/>
              <a:t>Create a tool that can help to workers to shorten their work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Create a tool that increases efficiency</a:t>
            </a: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endParaRPr lang="ru-RU" sz="45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5</a:t>
            </a:fld>
            <a:endParaRPr lang="ru-RU" dirty="0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8" r="11618"/>
          <a:stretch>
            <a:fillRect/>
          </a:stretch>
        </p:blipFill>
        <p:spPr>
          <a:xfrm>
            <a:off x="5035636" y="0"/>
            <a:ext cx="7156363" cy="6371351"/>
          </a:xfrm>
        </p:spPr>
      </p:pic>
      <p:sp>
        <p:nvSpPr>
          <p:cNvPr id="9" name="Прямоугольник 8" descr="Контрастный блок слева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5586" y="888642"/>
            <a:ext cx="4268989" cy="103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 descr="Контрастный блок слева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0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60000"/>
          </a:xfrm>
        </p:spPr>
        <p:txBody>
          <a:bodyPr rtlCol="0"/>
          <a:lstStyle/>
          <a:p>
            <a:pPr rtl="0"/>
            <a:r>
              <a:rPr lang="en-US" dirty="0"/>
              <a:t>  Smart devices are not easy to use</a:t>
            </a:r>
            <a:endParaRPr lang="ru-RU" dirty="0"/>
          </a:p>
        </p:txBody>
      </p:sp>
      <p:pic>
        <p:nvPicPr>
          <p:cNvPr id="14" name="Объект 1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13" y="2951163"/>
            <a:ext cx="4597757" cy="2741299"/>
          </a:xfrm>
        </p:spPr>
      </p:pic>
      <p:cxnSp>
        <p:nvCxnSpPr>
          <p:cNvPr id="11" name="Прямая соединительная линия 10" descr="Разделитель слайда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 descr="Черта справа&#10;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8775"/>
          </a:xfrm>
        </p:spPr>
        <p:txBody>
          <a:bodyPr rtlCol="0"/>
          <a:lstStyle/>
          <a:p>
            <a:pPr rtl="0"/>
            <a:r>
              <a:rPr lang="en-US" dirty="0"/>
              <a:t> Devices should not be expensive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47459"/>
            <a:ext cx="5472113" cy="2196041"/>
          </a:xfrm>
        </p:spPr>
        <p:txBody>
          <a:bodyPr rtlCol="0"/>
          <a:lstStyle/>
          <a:p>
            <a:pPr marL="0" indent="0" rtl="0">
              <a:buNone/>
            </a:pPr>
            <a:endParaRPr lang="ru-RU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6</a:t>
            </a:fld>
            <a:endParaRPr lang="ru-RU" dirty="0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432000" y="432000"/>
            <a:ext cx="5472000" cy="1216496"/>
          </a:xfrm>
        </p:spPr>
        <p:txBody>
          <a:bodyPr/>
          <a:lstStyle/>
          <a:p>
            <a:r>
              <a:rPr lang="en-US" sz="3600" dirty="0"/>
              <a:t>Consumer Complaints</a:t>
            </a:r>
            <a:endParaRPr lang="ru-RU" sz="3600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888" y="2947459"/>
            <a:ext cx="5472112" cy="274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74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0" y="-1"/>
            <a:ext cx="5037337" cy="6371352"/>
          </a:xfrm>
        </p:spPr>
        <p:txBody>
          <a:bodyPr rtlCol="0"/>
          <a:lstStyle/>
          <a:p>
            <a:pPr rtl="0">
              <a:lnSpc>
                <a:spcPts val="5200"/>
              </a:lnSpc>
            </a:pPr>
            <a:r>
              <a:rPr lang="en-US" sz="4500" dirty="0"/>
              <a:t>Solution</a:t>
            </a: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/>
            </a:br>
            <a:r>
              <a:rPr lang="en-US" sz="4500"/>
              <a:t>Solution</a:t>
            </a:r>
            <a:br>
              <a:rPr lang="en-US" sz="4500" dirty="0"/>
            </a:br>
            <a:r>
              <a:rPr lang="en-US" sz="4500" dirty="0"/>
              <a:t>What can be done?</a:t>
            </a:r>
            <a:br>
              <a:rPr lang="en-US" sz="4500" dirty="0"/>
            </a:br>
            <a:br>
              <a:rPr lang="en-US" sz="4500" dirty="0"/>
            </a:br>
            <a:r>
              <a:rPr lang="en-US" sz="3600" dirty="0"/>
              <a:t>Create a tool that is easy to understand and use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Create a tool that is not so expensive</a:t>
            </a: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br>
              <a:rPr lang="en-US" sz="4500" dirty="0"/>
            </a:br>
            <a:endParaRPr lang="ru-RU" sz="45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7</a:t>
            </a:fld>
            <a:endParaRPr lang="ru-RU" dirty="0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8" r="11618"/>
          <a:stretch>
            <a:fillRect/>
          </a:stretch>
        </p:blipFill>
        <p:spPr>
          <a:xfrm>
            <a:off x="5035636" y="0"/>
            <a:ext cx="7156363" cy="6371351"/>
          </a:xfrm>
        </p:spPr>
      </p:pic>
      <p:sp>
        <p:nvSpPr>
          <p:cNvPr id="9" name="Прямоугольник 8" descr="Контрастный блок слева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5586" y="888642"/>
            <a:ext cx="4268989" cy="103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94244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3719086" cy="1080000"/>
          </a:xfrm>
        </p:spPr>
        <p:txBody>
          <a:bodyPr rtlCol="0"/>
          <a:lstStyle/>
          <a:p>
            <a:pPr rtl="0"/>
            <a:r>
              <a:rPr lang="en-US" sz="4800" dirty="0"/>
              <a:t>Gantt Chart</a:t>
            </a:r>
            <a:endParaRPr lang="ru-RU" sz="4800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8</a:t>
            </a:fld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13" y="1512001"/>
            <a:ext cx="10305143" cy="474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ru-RU" noProof="0"/>
              <a:t>Добавить нижний колонтитул</a:t>
            </a:r>
            <a:endParaRPr lang="ru-RU" noProof="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9</a:t>
            </a:fld>
            <a:endParaRPr lang="ru-RU" noProof="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manage everything???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949622"/>
              </p:ext>
            </p:extLst>
          </p:nvPr>
        </p:nvGraphicFramePr>
        <p:xfrm>
          <a:off x="432002" y="1426870"/>
          <a:ext cx="10990740" cy="49444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831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1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1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1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1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1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24080"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  <a:r>
                        <a:rPr lang="en-US" baseline="0" dirty="0"/>
                        <a:t> 27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 28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  <a:r>
                        <a:rPr lang="en-US" baseline="0" dirty="0"/>
                        <a:t> 29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  <a:r>
                        <a:rPr lang="en-US" baseline="0" dirty="0"/>
                        <a:t> 30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  <a:r>
                        <a:rPr lang="en-US" baseline="0" dirty="0"/>
                        <a:t> 31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April 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080">
                <a:tc>
                  <a:txBody>
                    <a:bodyPr/>
                    <a:lstStyle/>
                    <a:p>
                      <a:r>
                        <a:rPr lang="en-US" dirty="0"/>
                        <a:t>General Meeting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4080">
                <a:tc gridSpan="2">
                  <a:txBody>
                    <a:bodyPr/>
                    <a:lstStyle/>
                    <a:p>
                      <a:r>
                        <a:rPr lang="en-US" dirty="0"/>
                        <a:t>Survey results and Design Variables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baseline="0" dirty="0"/>
                        <a:t>  Meeting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Meeting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Meeting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408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QFD Analyses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</a:t>
                      </a:r>
                      <a:r>
                        <a:rPr lang="en-US" baseline="0" dirty="0"/>
                        <a:t> Making Matrix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Design Confirmation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4080">
                <a:tc>
                  <a:txBody>
                    <a:bodyPr/>
                    <a:lstStyle/>
                    <a:p>
                      <a:r>
                        <a:rPr lang="en-US" dirty="0"/>
                        <a:t>Conceptual Design Drafts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Conceptual Design Drafts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Digital Drawings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408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       Report and PPT done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447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558_TF16411250.potx" id="{A260DA37-CFC9-4D02-84AC-0507580D9156}" vid="{7B0E278F-2D2E-40C5-B449-266E5B0CACE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2218FC-8412-44B9-9E82-D51F1F531141}">
  <ds:schemaRefs>
    <ds:schemaRef ds:uri="http://purl.org/dc/elements/1.1/"/>
    <ds:schemaRef ds:uri="http://schemas.microsoft.com/sharepoint/v3"/>
    <ds:schemaRef ds:uri="http://schemas.microsoft.com/office/2006/documentManagement/types"/>
    <ds:schemaRef ds:uri="fb0879af-3eba-417a-a55a-ffe6dcd6ca77"/>
    <ds:schemaRef ds:uri="http://schemas.microsoft.com/office/2006/metadata/properties"/>
    <ds:schemaRef ds:uri="http://schemas.microsoft.com/office/infopath/2007/PartnerControls"/>
    <ds:schemaRef ds:uri="6dc4bcd6-49db-4c07-9060-8acfc67cef9f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Яркая бизнес-презентация</Template>
  <TotalTime>0</TotalTime>
  <Words>662</Words>
  <Application>Microsoft Office PowerPoint</Application>
  <PresentationFormat>Широкоэкранный</PresentationFormat>
  <Paragraphs>185</Paragraphs>
  <Slides>22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Calibri</vt:lpstr>
      <vt:lpstr>Candara</vt:lpstr>
      <vt:lpstr>Corbel</vt:lpstr>
      <vt:lpstr>Times New Roman</vt:lpstr>
      <vt:lpstr>Wingdings</vt:lpstr>
      <vt:lpstr>Тема Office</vt:lpstr>
      <vt:lpstr>Boosting work efficiency</vt:lpstr>
      <vt:lpstr>Презентация PowerPoint</vt:lpstr>
      <vt:lpstr>Overview of Design Process</vt:lpstr>
      <vt:lpstr>Consumer Complaints</vt:lpstr>
      <vt:lpstr>Solution        Solution What can be done?  Create a tool that can help to workers to shorten their work  Create a tool that increases efficiency        </vt:lpstr>
      <vt:lpstr>Consumer Complaints</vt:lpstr>
      <vt:lpstr>Solution       Solution What can be done?  Create a tool that is easy to understand and use  Create a tool that is not so expensive        </vt:lpstr>
      <vt:lpstr>Gantt Chart</vt:lpstr>
      <vt:lpstr>How did we manage everything???</vt:lpstr>
      <vt:lpstr>Design Variables</vt:lpstr>
      <vt:lpstr>            Design Variables</vt:lpstr>
      <vt:lpstr> QFD Analysis</vt:lpstr>
      <vt:lpstr>QFD   Analysis</vt:lpstr>
      <vt:lpstr>Large image</vt:lpstr>
      <vt:lpstr>Презентация PowerPoint</vt:lpstr>
      <vt:lpstr>Презентация PowerPoint</vt:lpstr>
      <vt:lpstr>Solution          Decision-Making Matrix              </vt:lpstr>
      <vt:lpstr>Презентация PowerPoint</vt:lpstr>
      <vt:lpstr>Презентация PowerPoint</vt:lpstr>
      <vt:lpstr>Solution          EVALUATION              </vt:lpstr>
      <vt:lpstr>Evaluation</vt:lpstr>
      <vt:lpstr>THANK   YOU FOR   YOUR ATTENTION!!!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work efficiency</dc:title>
  <dc:creator/>
  <cp:lastModifiedBy/>
  <cp:revision>130</cp:revision>
  <dcterms:created xsi:type="dcterms:W3CDTF">2020-04-02T07:26:09Z</dcterms:created>
  <dcterms:modified xsi:type="dcterms:W3CDTF">2020-04-02T17:40:30Z</dcterms:modified>
</cp:coreProperties>
</file>