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3"/>
  </p:notesMasterIdLst>
  <p:handoutMasterIdLst>
    <p:handoutMasterId r:id="rId24"/>
  </p:handoutMasterIdLst>
  <p:sldIdLst>
    <p:sldId id="307" r:id="rId2"/>
    <p:sldId id="310" r:id="rId3"/>
    <p:sldId id="308" r:id="rId4"/>
    <p:sldId id="309" r:id="rId5"/>
    <p:sldId id="327" r:id="rId6"/>
    <p:sldId id="328" r:id="rId7"/>
    <p:sldId id="314" r:id="rId8"/>
    <p:sldId id="329" r:id="rId9"/>
    <p:sldId id="330" r:id="rId10"/>
    <p:sldId id="331" r:id="rId11"/>
    <p:sldId id="332" r:id="rId12"/>
    <p:sldId id="333" r:id="rId13"/>
    <p:sldId id="334" r:id="rId14"/>
    <p:sldId id="319" r:id="rId15"/>
    <p:sldId id="335" r:id="rId16"/>
    <p:sldId id="323" r:id="rId17"/>
    <p:sldId id="322" r:id="rId18"/>
    <p:sldId id="337" r:id="rId19"/>
    <p:sldId id="336" r:id="rId20"/>
    <p:sldId id="338" r:id="rId21"/>
    <p:sldId id="32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EE7"/>
    <a:srgbClr val="7CACDD"/>
    <a:srgbClr val="C6E8FB"/>
    <a:srgbClr val="FEDEEA"/>
    <a:srgbClr val="B0CDEA"/>
    <a:srgbClr val="8BB6E1"/>
    <a:srgbClr val="F3ECAA"/>
    <a:srgbClr val="ECDB88"/>
    <a:srgbClr val="FDCBDE"/>
    <a:srgbClr val="B6BF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80" autoAdjust="0"/>
  </p:normalViewPr>
  <p:slideViewPr>
    <p:cSldViewPr snapToGrid="0">
      <p:cViewPr varScale="1">
        <p:scale>
          <a:sx n="114" d="100"/>
          <a:sy n="114" d="100"/>
        </p:scale>
        <p:origin x="474" y="114"/>
      </p:cViewPr>
      <p:guideLst>
        <p:guide orient="horz" pos="2160"/>
        <p:guide pos="3840"/>
      </p:guideLst>
    </p:cSldViewPr>
  </p:slideViewPr>
  <p:outlineViewPr>
    <p:cViewPr>
      <p:scale>
        <a:sx n="33" d="100"/>
        <a:sy n="33" d="100"/>
      </p:scale>
      <p:origin x="240" y="0"/>
    </p:cViewPr>
  </p:outlineViewPr>
  <p:notesTextViewPr>
    <p:cViewPr>
      <p:scale>
        <a:sx n="1" d="1"/>
        <a:sy n="1" d="1"/>
      </p:scale>
      <p:origin x="0" y="0"/>
    </p:cViewPr>
  </p:notesTextViewPr>
  <p:sorterViewPr>
    <p:cViewPr>
      <p:scale>
        <a:sx n="100" d="100"/>
        <a:sy n="100" d="100"/>
      </p:scale>
      <p:origin x="0" y="-6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9BD6C5-1B38-4654-9ADC-4F3819B4545D}" type="doc">
      <dgm:prSet loTypeId="urn:microsoft.com/office/officeart/2005/8/layout/radial1#1" loCatId="cycle" qsTypeId="urn:microsoft.com/office/officeart/2005/8/quickstyle/simple1#1" qsCatId="simple" csTypeId="urn:microsoft.com/office/officeart/2005/8/colors/accent1_2#1" csCatId="accent1" phldr="1"/>
      <dgm:spPr/>
      <dgm:t>
        <a:bodyPr/>
        <a:lstStyle/>
        <a:p>
          <a:endParaRPr lang="en-US"/>
        </a:p>
      </dgm:t>
    </dgm:pt>
    <dgm:pt modelId="{0FDECD9C-060E-4D66-B6DE-0BBAB179B365}">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chemeClr val="tx1">
            <a:lumMod val="50000"/>
            <a:lumOff val="50000"/>
          </a:schemeClr>
        </a:solidFill>
        <a:ln w="76200">
          <a:solidFill>
            <a:schemeClr val="bg2">
              <a:lumMod val="75000"/>
            </a:schemeClr>
          </a:solidFill>
        </a:ln>
      </dgm:spPr>
      <dgm:t>
        <a:bodyPr rot="0" spcFirstLastPara="0" vertOverflow="overflow" horzOverflow="overflow" vert="horz" wrap="square" lIns="91440" tIns="45720" rIns="91440" bIns="45720" numCol="1" spcCol="0" rtlCol="0" fromWordArt="0" anchor="ctr" anchorCtr="0" forceAA="0" compatLnSpc="1"/>
        <a:lstStyle/>
        <a:p>
          <a:pPr marL="0" algn="ctr" defTabSz="914400" rtl="0" eaLnBrk="1" latinLnBrk="0" hangingPunct="1"/>
          <a:endParaRPr lang="en-US" sz="3200" b="1" kern="1200" dirty="0">
            <a:solidFill>
              <a:schemeClr val="bg1"/>
            </a:solidFill>
            <a:latin typeface="+mn-lt"/>
            <a:ea typeface="+mn-ea"/>
            <a:cs typeface="+mn-cs"/>
          </a:endParaRPr>
        </a:p>
      </dgm:t>
    </dgm:pt>
    <dgm:pt modelId="{B381DE4D-9164-40DD-A10C-BA5E3362E1FD}" type="parTrans" cxnId="{1D7E11E1-6A00-41FF-881E-7D620FD820F8}">
      <dgm:prSet/>
      <dgm:spPr/>
      <dgm:t>
        <a:bodyPr/>
        <a:lstStyle/>
        <a:p>
          <a:endParaRPr lang="en-US">
            <a:solidFill>
              <a:schemeClr val="bg1"/>
            </a:solidFill>
          </a:endParaRPr>
        </a:p>
      </dgm:t>
    </dgm:pt>
    <dgm:pt modelId="{11077520-9AF4-40D6-928D-C7498DE6F166}" type="sibTrans" cxnId="{1D7E11E1-6A00-41FF-881E-7D620FD820F8}">
      <dgm:prSet/>
      <dgm:spPr>
        <a:noFill/>
      </dgm:spPr>
      <dgm:t>
        <a:bodyPr/>
        <a:lstStyle/>
        <a:p>
          <a:endParaRPr lang="en-US">
            <a:solidFill>
              <a:schemeClr val="bg1"/>
            </a:solidFill>
          </a:endParaRPr>
        </a:p>
      </dgm:t>
    </dgm:pt>
    <dgm:pt modelId="{DE121B0A-2606-4BD7-8401-2D4DE2AC03E0}">
      <dgm:prSet phldrT="[Text]" custT="1">
        <dgm:style>
          <a:lnRef idx="2">
            <a:schemeClr val="accent1">
              <a:shade val="50000"/>
            </a:schemeClr>
          </a:lnRef>
          <a:fillRef idx="1">
            <a:schemeClr val="accent1"/>
          </a:fillRef>
          <a:effectRef idx="0">
            <a:schemeClr val="accent1"/>
          </a:effectRef>
          <a:fontRef idx="minor">
            <a:schemeClr val="lt1"/>
          </a:fontRef>
        </dgm:style>
      </dgm:prSet>
      <dgm:spPr>
        <a:blipFill rotWithShape="0">
          <a:blip xmlns:r="http://schemas.openxmlformats.org/officeDocument/2006/relationships" r:embed="rId1"/>
          <a:stretch>
            <a:fillRect/>
          </a:stretch>
        </a:blipFill>
        <a:ln w="57150">
          <a:solidFill>
            <a:srgbClr val="70A5DA"/>
          </a:solidFill>
        </a:ln>
      </dgm:spPr>
      <dgm:t>
        <a:bodyPr rot="0" spcFirstLastPara="0" vertOverflow="overflow" horzOverflow="overflow" vert="horz" wrap="square" lIns="91440" tIns="45720" rIns="91440" bIns="45720" numCol="1" spcCol="0" rtlCol="0" fromWordArt="0" anchor="ctr" anchorCtr="0" forceAA="0" compatLnSpc="1"/>
        <a:lstStyle/>
        <a:p>
          <a:pPr marL="0" algn="ctr" defTabSz="914400" rtl="0" eaLnBrk="1" latinLnBrk="0" hangingPunct="1"/>
          <a:endParaRPr lang="en-US" sz="3200" kern="1200" dirty="0">
            <a:solidFill>
              <a:schemeClr val="bg1"/>
            </a:solidFill>
            <a:latin typeface="+mn-lt"/>
            <a:ea typeface="+mn-ea"/>
            <a:cs typeface="+mn-cs"/>
          </a:endParaRPr>
        </a:p>
      </dgm:t>
    </dgm:pt>
    <dgm:pt modelId="{6BC73C20-21A3-4192-A8C5-97516D0A265F}" type="parTrans" cxnId="{A3123B86-7994-4945-9DF0-D67D7438FEA0}">
      <dgm:prSet/>
      <dgm:spPr>
        <a:ln>
          <a:noFill/>
        </a:ln>
      </dgm:spPr>
      <dgm:t>
        <a:bodyPr/>
        <a:lstStyle/>
        <a:p>
          <a:endParaRPr lang="en-US" dirty="0">
            <a:solidFill>
              <a:schemeClr val="bg1"/>
            </a:solidFill>
          </a:endParaRPr>
        </a:p>
      </dgm:t>
    </dgm:pt>
    <dgm:pt modelId="{8BE0F6EF-1A01-46F1-9FBE-9A6732450BA5}" type="sibTrans" cxnId="{A3123B86-7994-4945-9DF0-D67D7438FEA0}">
      <dgm:prSet/>
      <dgm:spPr>
        <a:noFill/>
      </dgm:spPr>
      <dgm:t>
        <a:bodyPr/>
        <a:lstStyle/>
        <a:p>
          <a:endParaRPr lang="en-US">
            <a:solidFill>
              <a:schemeClr val="bg1"/>
            </a:solidFill>
          </a:endParaRPr>
        </a:p>
      </dgm:t>
    </dgm:pt>
    <dgm:pt modelId="{0C73CE91-13C9-47F9-B9E6-337A1879555C}">
      <dgm:prSet phldrT="[Text]" custT="1">
        <dgm:style>
          <a:lnRef idx="2">
            <a:schemeClr val="accent1">
              <a:shade val="50000"/>
            </a:schemeClr>
          </a:lnRef>
          <a:fillRef idx="1">
            <a:schemeClr val="accent1"/>
          </a:fillRef>
          <a:effectRef idx="0">
            <a:schemeClr val="accent1"/>
          </a:effectRef>
          <a:fontRef idx="minor">
            <a:schemeClr val="lt1"/>
          </a:fontRef>
        </dgm:style>
      </dgm:prSet>
      <dgm:spPr>
        <a:blipFill rotWithShape="0">
          <a:blip xmlns:r="http://schemas.openxmlformats.org/officeDocument/2006/relationships" r:embed="rId2"/>
          <a:stretch>
            <a:fillRect/>
          </a:stretch>
        </a:blipFill>
        <a:ln w="57150">
          <a:solidFill>
            <a:srgbClr val="B1BADD"/>
          </a:solidFill>
        </a:ln>
      </dgm:spPr>
      <dgm:t>
        <a:bodyPr rot="0" spcFirstLastPara="0" vertOverflow="overflow" horzOverflow="overflow" vert="horz" wrap="square" lIns="91440" tIns="45720" rIns="91440" bIns="45720" numCol="1" spcCol="0" rtlCol="0" fromWordArt="0" anchor="ctr" anchorCtr="0" forceAA="0" compatLnSpc="1"/>
        <a:lstStyle/>
        <a:p>
          <a:pPr marL="0" algn="ctr" defTabSz="914400" rtl="0" eaLnBrk="1" latinLnBrk="0" hangingPunct="1"/>
          <a:endParaRPr lang="en-US" sz="3200" kern="1200" dirty="0">
            <a:solidFill>
              <a:schemeClr val="bg1"/>
            </a:solidFill>
            <a:latin typeface="+mn-lt"/>
            <a:ea typeface="+mn-ea"/>
            <a:cs typeface="+mn-cs"/>
          </a:endParaRPr>
        </a:p>
      </dgm:t>
    </dgm:pt>
    <dgm:pt modelId="{7AACAB3A-1CA6-437E-A22C-2DED2E5BC709}" type="parTrans" cxnId="{AD4B77C2-BA63-422C-BAB0-53F3F3C3B178}">
      <dgm:prSet/>
      <dgm:spPr>
        <a:ln>
          <a:noFill/>
        </a:ln>
      </dgm:spPr>
      <dgm:t>
        <a:bodyPr/>
        <a:lstStyle/>
        <a:p>
          <a:endParaRPr lang="en-US" dirty="0">
            <a:solidFill>
              <a:schemeClr val="bg1"/>
            </a:solidFill>
          </a:endParaRPr>
        </a:p>
      </dgm:t>
    </dgm:pt>
    <dgm:pt modelId="{BB0E9D27-2C62-4A23-BFE0-BAF5D1DE7A50}" type="sibTrans" cxnId="{AD4B77C2-BA63-422C-BAB0-53F3F3C3B178}">
      <dgm:prSet/>
      <dgm:spPr>
        <a:noFill/>
      </dgm:spPr>
      <dgm:t>
        <a:bodyPr/>
        <a:lstStyle/>
        <a:p>
          <a:endParaRPr lang="en-US">
            <a:solidFill>
              <a:schemeClr val="bg1"/>
            </a:solidFill>
          </a:endParaRPr>
        </a:p>
      </dgm:t>
    </dgm:pt>
    <dgm:pt modelId="{4FBF1BEC-34B5-49F0-BC8A-DA2CE09BC7BF}">
      <dgm:prSet phldrT="[Text]" custT="1">
        <dgm:style>
          <a:lnRef idx="2">
            <a:schemeClr val="accent1">
              <a:shade val="50000"/>
            </a:schemeClr>
          </a:lnRef>
          <a:fillRef idx="1">
            <a:schemeClr val="accent1"/>
          </a:fillRef>
          <a:effectRef idx="0">
            <a:schemeClr val="accent1"/>
          </a:effectRef>
          <a:fontRef idx="minor">
            <a:schemeClr val="lt1"/>
          </a:fontRef>
        </dgm:style>
      </dgm:prSet>
      <dgm:spPr>
        <a:blipFill rotWithShape="0">
          <a:blip xmlns:r="http://schemas.openxmlformats.org/officeDocument/2006/relationships" r:embed="rId3"/>
          <a:stretch>
            <a:fillRect/>
          </a:stretch>
        </a:blipFill>
        <a:ln w="57150">
          <a:solidFill>
            <a:srgbClr val="9ED8F8"/>
          </a:solidFill>
        </a:ln>
      </dgm:spPr>
      <dgm:t>
        <a:bodyPr rot="0" spcFirstLastPara="0" vertOverflow="overflow" horzOverflow="overflow" vert="horz" wrap="square" lIns="91440" tIns="45720" rIns="91440" bIns="45720" numCol="1" spcCol="0" rtlCol="0" fromWordArt="0" anchor="ctr" anchorCtr="0" forceAA="0" compatLnSpc="1"/>
        <a:lstStyle/>
        <a:p>
          <a:pPr marL="0" algn="ctr" defTabSz="914400" rtl="0" eaLnBrk="1" latinLnBrk="0" hangingPunct="1"/>
          <a:endParaRPr lang="en-US" sz="3200" kern="1200" dirty="0">
            <a:solidFill>
              <a:schemeClr val="bg1"/>
            </a:solidFill>
            <a:latin typeface="+mn-lt"/>
            <a:ea typeface="+mn-ea"/>
            <a:cs typeface="+mn-cs"/>
          </a:endParaRPr>
        </a:p>
      </dgm:t>
    </dgm:pt>
    <dgm:pt modelId="{5F6BE6C4-38A4-403E-AD33-6B233D0BD313}" type="parTrans" cxnId="{9E7EBD9B-B765-4B87-88F4-95FA253DF799}">
      <dgm:prSet/>
      <dgm:spPr>
        <a:ln>
          <a:noFill/>
        </a:ln>
      </dgm:spPr>
      <dgm:t>
        <a:bodyPr/>
        <a:lstStyle/>
        <a:p>
          <a:endParaRPr lang="en-US" dirty="0">
            <a:solidFill>
              <a:schemeClr val="bg1"/>
            </a:solidFill>
          </a:endParaRPr>
        </a:p>
      </dgm:t>
    </dgm:pt>
    <dgm:pt modelId="{BDE90464-4BF3-444C-949F-670DB097DF17}" type="sibTrans" cxnId="{9E7EBD9B-B765-4B87-88F4-95FA253DF799}">
      <dgm:prSet/>
      <dgm:spPr>
        <a:noFill/>
      </dgm:spPr>
      <dgm:t>
        <a:bodyPr/>
        <a:lstStyle/>
        <a:p>
          <a:endParaRPr lang="en-US">
            <a:solidFill>
              <a:schemeClr val="bg1"/>
            </a:solidFill>
          </a:endParaRPr>
        </a:p>
      </dgm:t>
    </dgm:pt>
    <dgm:pt modelId="{B615990E-480C-45E4-849D-312318170B2C}">
      <dgm:prSet phldrT="[Text]" custT="1">
        <dgm:style>
          <a:lnRef idx="2">
            <a:schemeClr val="accent1">
              <a:shade val="50000"/>
            </a:schemeClr>
          </a:lnRef>
          <a:fillRef idx="1">
            <a:schemeClr val="accent1"/>
          </a:fillRef>
          <a:effectRef idx="0">
            <a:schemeClr val="accent1"/>
          </a:effectRef>
          <a:fontRef idx="minor">
            <a:schemeClr val="lt1"/>
          </a:fontRef>
        </dgm:style>
      </dgm:prSet>
      <dgm:spPr>
        <a:blipFill rotWithShape="0">
          <a:blip xmlns:r="http://schemas.openxmlformats.org/officeDocument/2006/relationships" r:embed="rId4"/>
          <a:stretch>
            <a:fillRect/>
          </a:stretch>
        </a:blipFill>
        <a:ln w="57150">
          <a:solidFill>
            <a:srgbClr val="FDB5D0"/>
          </a:solidFill>
        </a:ln>
      </dgm:spPr>
      <dgm:t>
        <a:bodyPr rot="0" spcFirstLastPara="0" vertOverflow="overflow" horzOverflow="overflow" vert="horz" wrap="square" lIns="91440" tIns="45720" rIns="91440" bIns="45720" numCol="1" spcCol="0" rtlCol="0" fromWordArt="0" anchor="ctr" anchorCtr="0" forceAA="0" compatLnSpc="1"/>
        <a:lstStyle/>
        <a:p>
          <a:endParaRPr lang="en-US" sz="3200" dirty="0">
            <a:solidFill>
              <a:schemeClr val="bg1"/>
            </a:solidFill>
          </a:endParaRPr>
        </a:p>
      </dgm:t>
    </dgm:pt>
    <dgm:pt modelId="{5819584F-DBCC-4871-8BE7-795F648355D9}" type="parTrans" cxnId="{D68ABE6A-A6D3-4079-B46D-434C6D26B0A1}">
      <dgm:prSet/>
      <dgm:spPr>
        <a:ln>
          <a:noFill/>
        </a:ln>
      </dgm:spPr>
      <dgm:t>
        <a:bodyPr/>
        <a:lstStyle/>
        <a:p>
          <a:endParaRPr lang="en-US" dirty="0">
            <a:solidFill>
              <a:schemeClr val="bg1"/>
            </a:solidFill>
          </a:endParaRPr>
        </a:p>
      </dgm:t>
    </dgm:pt>
    <dgm:pt modelId="{929558C5-8E4C-4166-899F-A12591BE7F54}" type="sibTrans" cxnId="{D68ABE6A-A6D3-4079-B46D-434C6D26B0A1}">
      <dgm:prSet/>
      <dgm:spPr>
        <a:noFill/>
      </dgm:spPr>
      <dgm:t>
        <a:bodyPr/>
        <a:lstStyle/>
        <a:p>
          <a:endParaRPr lang="en-US">
            <a:solidFill>
              <a:schemeClr val="bg1"/>
            </a:solidFill>
          </a:endParaRPr>
        </a:p>
      </dgm:t>
    </dgm:pt>
    <dgm:pt modelId="{C2BAA1AF-B9CA-490D-A1CD-63079D956C86}">
      <dgm:prSet phldrT="[Text]" custT="1">
        <dgm:style>
          <a:lnRef idx="2">
            <a:schemeClr val="accent1">
              <a:shade val="50000"/>
            </a:schemeClr>
          </a:lnRef>
          <a:fillRef idx="1">
            <a:schemeClr val="accent1"/>
          </a:fillRef>
          <a:effectRef idx="0">
            <a:schemeClr val="accent1"/>
          </a:effectRef>
          <a:fontRef idx="minor">
            <a:schemeClr val="lt1"/>
          </a:fontRef>
        </dgm:style>
      </dgm:prSet>
      <dgm:spPr>
        <a:blipFill rotWithShape="0">
          <a:blip xmlns:r="http://schemas.openxmlformats.org/officeDocument/2006/relationships" r:embed="rId5"/>
          <a:stretch>
            <a:fillRect/>
          </a:stretch>
        </a:blipFill>
        <a:ln w="57150">
          <a:solidFill>
            <a:srgbClr val="EEDF92"/>
          </a:solidFill>
        </a:ln>
      </dgm:spPr>
      <dgm:t>
        <a:bodyPr rot="0" spcFirstLastPara="0" vertOverflow="overflow" horzOverflow="overflow" vert="horz" wrap="square" lIns="91440" tIns="45720" rIns="91440" bIns="45720" numCol="1" spcCol="0" rtlCol="0" fromWordArt="0" anchor="ctr" anchorCtr="0" forceAA="0" compatLnSpc="1"/>
        <a:lstStyle/>
        <a:p>
          <a:pPr marL="0" algn="ctr" defTabSz="914400" rtl="0" eaLnBrk="1" latinLnBrk="0" hangingPunct="1"/>
          <a:endParaRPr lang="en-US" sz="3200" kern="1200" dirty="0">
            <a:solidFill>
              <a:schemeClr val="bg1"/>
            </a:solidFill>
            <a:latin typeface="+mn-lt"/>
            <a:ea typeface="+mn-ea"/>
            <a:cs typeface="+mn-cs"/>
          </a:endParaRPr>
        </a:p>
      </dgm:t>
    </dgm:pt>
    <dgm:pt modelId="{F3B38715-7B7F-43D8-B4C9-E2E0463C9D39}" type="parTrans" cxnId="{70263112-FE42-4D7E-B147-26224BC9028A}">
      <dgm:prSet/>
      <dgm:spPr>
        <a:ln>
          <a:noFill/>
        </a:ln>
      </dgm:spPr>
      <dgm:t>
        <a:bodyPr/>
        <a:lstStyle/>
        <a:p>
          <a:endParaRPr lang="en-US" dirty="0">
            <a:solidFill>
              <a:schemeClr val="bg1"/>
            </a:solidFill>
          </a:endParaRPr>
        </a:p>
      </dgm:t>
    </dgm:pt>
    <dgm:pt modelId="{244F95FE-F38E-4A72-99F5-DF0E31237C4B}" type="sibTrans" cxnId="{70263112-FE42-4D7E-B147-26224BC9028A}">
      <dgm:prSet/>
      <dgm:spPr>
        <a:noFill/>
      </dgm:spPr>
      <dgm:t>
        <a:bodyPr/>
        <a:lstStyle/>
        <a:p>
          <a:endParaRPr lang="en-US">
            <a:solidFill>
              <a:schemeClr val="bg1"/>
            </a:solidFill>
          </a:endParaRPr>
        </a:p>
      </dgm:t>
    </dgm:pt>
    <dgm:pt modelId="{A22DEAB6-EA35-4BDF-BCA8-2B09716F3A95}" type="pres">
      <dgm:prSet presAssocID="{9D9BD6C5-1B38-4654-9ADC-4F3819B4545D}" presName="cycle" presStyleCnt="0">
        <dgm:presLayoutVars>
          <dgm:chMax val="1"/>
          <dgm:dir/>
          <dgm:animLvl val="ctr"/>
          <dgm:resizeHandles val="exact"/>
        </dgm:presLayoutVars>
      </dgm:prSet>
      <dgm:spPr/>
    </dgm:pt>
    <dgm:pt modelId="{34C5EE08-8987-4976-90FC-6FED64FE0577}" type="pres">
      <dgm:prSet presAssocID="{0FDECD9C-060E-4D66-B6DE-0BBAB179B365}" presName="centerShape" presStyleLbl="node0" presStyleIdx="0" presStyleCnt="1"/>
      <dgm:spPr/>
    </dgm:pt>
    <dgm:pt modelId="{B5402ADC-F7ED-460B-A9C6-D99FBECB9232}" type="pres">
      <dgm:prSet presAssocID="{6BC73C20-21A3-4192-A8C5-97516D0A265F}" presName="Name9" presStyleLbl="parChTrans1D2" presStyleIdx="0" presStyleCnt="5"/>
      <dgm:spPr/>
    </dgm:pt>
    <dgm:pt modelId="{DFDE2FA0-3994-4599-9E33-6F4168DF3AF8}" type="pres">
      <dgm:prSet presAssocID="{6BC73C20-21A3-4192-A8C5-97516D0A265F}" presName="connTx" presStyleLbl="parChTrans1D2" presStyleIdx="0" presStyleCnt="5"/>
      <dgm:spPr/>
    </dgm:pt>
    <dgm:pt modelId="{6AB4DF9B-6E8F-4F75-9A5F-D146A3D56669}" type="pres">
      <dgm:prSet presAssocID="{DE121B0A-2606-4BD7-8401-2D4DE2AC03E0}" presName="node" presStyleLbl="node1" presStyleIdx="0" presStyleCnt="5" custScaleX="57310" custScaleY="57310">
        <dgm:presLayoutVars>
          <dgm:bulletEnabled val="1"/>
        </dgm:presLayoutVars>
      </dgm:prSet>
      <dgm:spPr/>
    </dgm:pt>
    <dgm:pt modelId="{DBF8EB02-37E7-4786-91FD-3103A8E76AE5}" type="pres">
      <dgm:prSet presAssocID="{7AACAB3A-1CA6-437E-A22C-2DED2E5BC709}" presName="Name9" presStyleLbl="parChTrans1D2" presStyleIdx="1" presStyleCnt="5"/>
      <dgm:spPr/>
    </dgm:pt>
    <dgm:pt modelId="{DE179C8B-BB1B-4298-A153-79AEC735E12A}" type="pres">
      <dgm:prSet presAssocID="{7AACAB3A-1CA6-437E-A22C-2DED2E5BC709}" presName="connTx" presStyleLbl="parChTrans1D2" presStyleIdx="1" presStyleCnt="5"/>
      <dgm:spPr/>
    </dgm:pt>
    <dgm:pt modelId="{6AD0F53D-60CF-4E05-BD9F-D7FCFF1B1164}" type="pres">
      <dgm:prSet presAssocID="{0C73CE91-13C9-47F9-B9E6-337A1879555C}" presName="node" presStyleLbl="node1" presStyleIdx="1" presStyleCnt="5" custScaleX="57310" custScaleY="57310" custRadScaleRad="107518" custRadScaleInc="9062">
        <dgm:presLayoutVars>
          <dgm:bulletEnabled val="1"/>
        </dgm:presLayoutVars>
      </dgm:prSet>
      <dgm:spPr/>
    </dgm:pt>
    <dgm:pt modelId="{E8556FC2-1959-4697-8439-0843C5593147}" type="pres">
      <dgm:prSet presAssocID="{5F6BE6C4-38A4-403E-AD33-6B233D0BD313}" presName="Name9" presStyleLbl="parChTrans1D2" presStyleIdx="2" presStyleCnt="5"/>
      <dgm:spPr/>
    </dgm:pt>
    <dgm:pt modelId="{DED6145F-411F-4158-BA7B-3201A1E810B1}" type="pres">
      <dgm:prSet presAssocID="{5F6BE6C4-38A4-403E-AD33-6B233D0BD313}" presName="connTx" presStyleLbl="parChTrans1D2" presStyleIdx="2" presStyleCnt="5"/>
      <dgm:spPr/>
    </dgm:pt>
    <dgm:pt modelId="{DCC8631D-1C5B-49D6-A399-73AAB6B9A331}" type="pres">
      <dgm:prSet presAssocID="{4FBF1BEC-34B5-49F0-BC8A-DA2CE09BC7BF}" presName="node" presStyleLbl="node1" presStyleIdx="2" presStyleCnt="5" custScaleX="57310" custScaleY="57310" custRadScaleRad="121523" custRadScaleInc="-3982">
        <dgm:presLayoutVars>
          <dgm:bulletEnabled val="1"/>
        </dgm:presLayoutVars>
      </dgm:prSet>
      <dgm:spPr/>
    </dgm:pt>
    <dgm:pt modelId="{5ACD60D0-8C65-452D-B0C4-6E9479D8DAB3}" type="pres">
      <dgm:prSet presAssocID="{5819584F-DBCC-4871-8BE7-795F648355D9}" presName="Name9" presStyleLbl="parChTrans1D2" presStyleIdx="3" presStyleCnt="5"/>
      <dgm:spPr/>
    </dgm:pt>
    <dgm:pt modelId="{207F11E5-A55B-4736-9864-2E2313BBD81F}" type="pres">
      <dgm:prSet presAssocID="{5819584F-DBCC-4871-8BE7-795F648355D9}" presName="connTx" presStyleLbl="parChTrans1D2" presStyleIdx="3" presStyleCnt="5"/>
      <dgm:spPr/>
    </dgm:pt>
    <dgm:pt modelId="{3ADF440F-FCFA-4D1A-B92B-6A5821700A10}" type="pres">
      <dgm:prSet presAssocID="{B615990E-480C-45E4-849D-312318170B2C}" presName="node" presStyleLbl="node1" presStyleIdx="3" presStyleCnt="5" custScaleX="57310" custScaleY="57310" custRadScaleRad="136382" custRadScaleInc="3752">
        <dgm:presLayoutVars>
          <dgm:bulletEnabled val="1"/>
        </dgm:presLayoutVars>
      </dgm:prSet>
      <dgm:spPr/>
    </dgm:pt>
    <dgm:pt modelId="{37248FEC-CA5D-4D81-A4AF-161808C552FB}" type="pres">
      <dgm:prSet presAssocID="{F3B38715-7B7F-43D8-B4C9-E2E0463C9D39}" presName="Name9" presStyleLbl="parChTrans1D2" presStyleIdx="4" presStyleCnt="5"/>
      <dgm:spPr/>
    </dgm:pt>
    <dgm:pt modelId="{6B344E1D-791F-4A44-ACF3-A7BBEC86063C}" type="pres">
      <dgm:prSet presAssocID="{F3B38715-7B7F-43D8-B4C9-E2E0463C9D39}" presName="connTx" presStyleLbl="parChTrans1D2" presStyleIdx="4" presStyleCnt="5"/>
      <dgm:spPr/>
    </dgm:pt>
    <dgm:pt modelId="{6CCE99C3-DB8B-4A60-BC36-FB3D2C49071A}" type="pres">
      <dgm:prSet presAssocID="{C2BAA1AF-B9CA-490D-A1CD-63079D956C86}" presName="node" presStyleLbl="node1" presStyleIdx="4" presStyleCnt="5" custScaleX="57310" custScaleY="57310" custRadScaleRad="98886" custRadScaleInc="3600">
        <dgm:presLayoutVars>
          <dgm:bulletEnabled val="1"/>
        </dgm:presLayoutVars>
      </dgm:prSet>
      <dgm:spPr/>
    </dgm:pt>
  </dgm:ptLst>
  <dgm:cxnLst>
    <dgm:cxn modelId="{DE399C02-15A5-4ED6-992B-C8197712D04E}" type="presOf" srcId="{6BC73C20-21A3-4192-A8C5-97516D0A265F}" destId="{B5402ADC-F7ED-460B-A9C6-D99FBECB9232}" srcOrd="0" destOrd="0" presId="urn:microsoft.com/office/officeart/2005/8/layout/radial1#1"/>
    <dgm:cxn modelId="{6530CB09-DB23-463B-98FD-918D422D0AD6}" type="presOf" srcId="{B615990E-480C-45E4-849D-312318170B2C}" destId="{3ADF440F-FCFA-4D1A-B92B-6A5821700A10}" srcOrd="0" destOrd="0" presId="urn:microsoft.com/office/officeart/2005/8/layout/radial1#1"/>
    <dgm:cxn modelId="{70263112-FE42-4D7E-B147-26224BC9028A}" srcId="{0FDECD9C-060E-4D66-B6DE-0BBAB179B365}" destId="{C2BAA1AF-B9CA-490D-A1CD-63079D956C86}" srcOrd="4" destOrd="0" parTransId="{F3B38715-7B7F-43D8-B4C9-E2E0463C9D39}" sibTransId="{244F95FE-F38E-4A72-99F5-DF0E31237C4B}"/>
    <dgm:cxn modelId="{DF167A1D-7C65-4EFE-A1E0-9CC3A7FACAD0}" type="presOf" srcId="{7AACAB3A-1CA6-437E-A22C-2DED2E5BC709}" destId="{DE179C8B-BB1B-4298-A153-79AEC735E12A}" srcOrd="1" destOrd="0" presId="urn:microsoft.com/office/officeart/2005/8/layout/radial1#1"/>
    <dgm:cxn modelId="{443EAC1D-183C-4345-862D-7E94210A7F14}" type="presOf" srcId="{5819584F-DBCC-4871-8BE7-795F648355D9}" destId="{207F11E5-A55B-4736-9864-2E2313BBD81F}" srcOrd="1" destOrd="0" presId="urn:microsoft.com/office/officeart/2005/8/layout/radial1#1"/>
    <dgm:cxn modelId="{D68ABE6A-A6D3-4079-B46D-434C6D26B0A1}" srcId="{0FDECD9C-060E-4D66-B6DE-0BBAB179B365}" destId="{B615990E-480C-45E4-849D-312318170B2C}" srcOrd="3" destOrd="0" parTransId="{5819584F-DBCC-4871-8BE7-795F648355D9}" sibTransId="{929558C5-8E4C-4166-899F-A12591BE7F54}"/>
    <dgm:cxn modelId="{5D92F34A-ADC2-4827-BE19-2F905A97FD6E}" type="presOf" srcId="{0C73CE91-13C9-47F9-B9E6-337A1879555C}" destId="{6AD0F53D-60CF-4E05-BD9F-D7FCFF1B1164}" srcOrd="0" destOrd="0" presId="urn:microsoft.com/office/officeart/2005/8/layout/radial1#1"/>
    <dgm:cxn modelId="{D32B4653-4DDA-4557-9F09-4C56A8A7E65D}" type="presOf" srcId="{7AACAB3A-1CA6-437E-A22C-2DED2E5BC709}" destId="{DBF8EB02-37E7-4786-91FD-3103A8E76AE5}" srcOrd="0" destOrd="0" presId="urn:microsoft.com/office/officeart/2005/8/layout/radial1#1"/>
    <dgm:cxn modelId="{A850B884-9A45-4AAE-AD60-44677CFB069E}" type="presOf" srcId="{5819584F-DBCC-4871-8BE7-795F648355D9}" destId="{5ACD60D0-8C65-452D-B0C4-6E9479D8DAB3}" srcOrd="0" destOrd="0" presId="urn:microsoft.com/office/officeart/2005/8/layout/radial1#1"/>
    <dgm:cxn modelId="{A3123B86-7994-4945-9DF0-D67D7438FEA0}" srcId="{0FDECD9C-060E-4D66-B6DE-0BBAB179B365}" destId="{DE121B0A-2606-4BD7-8401-2D4DE2AC03E0}" srcOrd="0" destOrd="0" parTransId="{6BC73C20-21A3-4192-A8C5-97516D0A265F}" sibTransId="{8BE0F6EF-1A01-46F1-9FBE-9A6732450BA5}"/>
    <dgm:cxn modelId="{C6D5FE88-755A-4CC1-A359-A3C78B82F233}" type="presOf" srcId="{0FDECD9C-060E-4D66-B6DE-0BBAB179B365}" destId="{34C5EE08-8987-4976-90FC-6FED64FE0577}" srcOrd="0" destOrd="0" presId="urn:microsoft.com/office/officeart/2005/8/layout/radial1#1"/>
    <dgm:cxn modelId="{37109493-78E4-4787-AFF8-4854D0CBFC8B}" type="presOf" srcId="{F3B38715-7B7F-43D8-B4C9-E2E0463C9D39}" destId="{37248FEC-CA5D-4D81-A4AF-161808C552FB}" srcOrd="0" destOrd="0" presId="urn:microsoft.com/office/officeart/2005/8/layout/radial1#1"/>
    <dgm:cxn modelId="{9E7EBD9B-B765-4B87-88F4-95FA253DF799}" srcId="{0FDECD9C-060E-4D66-B6DE-0BBAB179B365}" destId="{4FBF1BEC-34B5-49F0-BC8A-DA2CE09BC7BF}" srcOrd="2" destOrd="0" parTransId="{5F6BE6C4-38A4-403E-AD33-6B233D0BD313}" sibTransId="{BDE90464-4BF3-444C-949F-670DB097DF17}"/>
    <dgm:cxn modelId="{C85D039E-F3CE-47FA-98FD-4E8BAD55FD05}" type="presOf" srcId="{5F6BE6C4-38A4-403E-AD33-6B233D0BD313}" destId="{DED6145F-411F-4158-BA7B-3201A1E810B1}" srcOrd="1" destOrd="0" presId="urn:microsoft.com/office/officeart/2005/8/layout/radial1#1"/>
    <dgm:cxn modelId="{0266B6A5-C8EF-42FA-886D-FA6430B1BF18}" type="presOf" srcId="{F3B38715-7B7F-43D8-B4C9-E2E0463C9D39}" destId="{6B344E1D-791F-4A44-ACF3-A7BBEC86063C}" srcOrd="1" destOrd="0" presId="urn:microsoft.com/office/officeart/2005/8/layout/radial1#1"/>
    <dgm:cxn modelId="{163157BF-B8B4-40EE-82FA-867DAFCB727A}" type="presOf" srcId="{6BC73C20-21A3-4192-A8C5-97516D0A265F}" destId="{DFDE2FA0-3994-4599-9E33-6F4168DF3AF8}" srcOrd="1" destOrd="0" presId="urn:microsoft.com/office/officeart/2005/8/layout/radial1#1"/>
    <dgm:cxn modelId="{AD4B77C2-BA63-422C-BAB0-53F3F3C3B178}" srcId="{0FDECD9C-060E-4D66-B6DE-0BBAB179B365}" destId="{0C73CE91-13C9-47F9-B9E6-337A1879555C}" srcOrd="1" destOrd="0" parTransId="{7AACAB3A-1CA6-437E-A22C-2DED2E5BC709}" sibTransId="{BB0E9D27-2C62-4A23-BFE0-BAF5D1DE7A50}"/>
    <dgm:cxn modelId="{66C07BD1-91CB-4C21-96A3-01B2F7A09E97}" type="presOf" srcId="{C2BAA1AF-B9CA-490D-A1CD-63079D956C86}" destId="{6CCE99C3-DB8B-4A60-BC36-FB3D2C49071A}" srcOrd="0" destOrd="0" presId="urn:microsoft.com/office/officeart/2005/8/layout/radial1#1"/>
    <dgm:cxn modelId="{532BB3DE-A4C8-41B1-9123-FC481AFAA111}" type="presOf" srcId="{5F6BE6C4-38A4-403E-AD33-6B233D0BD313}" destId="{E8556FC2-1959-4697-8439-0843C5593147}" srcOrd="0" destOrd="0" presId="urn:microsoft.com/office/officeart/2005/8/layout/radial1#1"/>
    <dgm:cxn modelId="{1D7E11E1-6A00-41FF-881E-7D620FD820F8}" srcId="{9D9BD6C5-1B38-4654-9ADC-4F3819B4545D}" destId="{0FDECD9C-060E-4D66-B6DE-0BBAB179B365}" srcOrd="0" destOrd="0" parTransId="{B381DE4D-9164-40DD-A10C-BA5E3362E1FD}" sibTransId="{11077520-9AF4-40D6-928D-C7498DE6F166}"/>
    <dgm:cxn modelId="{DBF983E3-8F1C-42EF-A687-69679A8DD430}" type="presOf" srcId="{4FBF1BEC-34B5-49F0-BC8A-DA2CE09BC7BF}" destId="{DCC8631D-1C5B-49D6-A399-73AAB6B9A331}" srcOrd="0" destOrd="0" presId="urn:microsoft.com/office/officeart/2005/8/layout/radial1#1"/>
    <dgm:cxn modelId="{BABC10F8-8BD0-48FA-956D-9CD2A62C90AB}" type="presOf" srcId="{9D9BD6C5-1B38-4654-9ADC-4F3819B4545D}" destId="{A22DEAB6-EA35-4BDF-BCA8-2B09716F3A95}" srcOrd="0" destOrd="0" presId="urn:microsoft.com/office/officeart/2005/8/layout/radial1#1"/>
    <dgm:cxn modelId="{E9984EFF-C3A8-403A-8B43-B34AC2386505}" type="presOf" srcId="{DE121B0A-2606-4BD7-8401-2D4DE2AC03E0}" destId="{6AB4DF9B-6E8F-4F75-9A5F-D146A3D56669}" srcOrd="0" destOrd="0" presId="urn:microsoft.com/office/officeart/2005/8/layout/radial1#1"/>
    <dgm:cxn modelId="{E028D921-1FC4-4FD3-95CC-E6AE119E53CF}" type="presParOf" srcId="{A22DEAB6-EA35-4BDF-BCA8-2B09716F3A95}" destId="{34C5EE08-8987-4976-90FC-6FED64FE0577}" srcOrd="0" destOrd="0" presId="urn:microsoft.com/office/officeart/2005/8/layout/radial1#1"/>
    <dgm:cxn modelId="{009055F0-1D1D-416E-9C13-1FD0D3FD4DF8}" type="presParOf" srcId="{A22DEAB6-EA35-4BDF-BCA8-2B09716F3A95}" destId="{B5402ADC-F7ED-460B-A9C6-D99FBECB9232}" srcOrd="1" destOrd="0" presId="urn:microsoft.com/office/officeart/2005/8/layout/radial1#1"/>
    <dgm:cxn modelId="{2773171A-8832-4194-828D-F83E4B410991}" type="presParOf" srcId="{B5402ADC-F7ED-460B-A9C6-D99FBECB9232}" destId="{DFDE2FA0-3994-4599-9E33-6F4168DF3AF8}" srcOrd="0" destOrd="0" presId="urn:microsoft.com/office/officeart/2005/8/layout/radial1#1"/>
    <dgm:cxn modelId="{28E45EFE-7753-4806-BDC8-11D0F6F503D3}" type="presParOf" srcId="{A22DEAB6-EA35-4BDF-BCA8-2B09716F3A95}" destId="{6AB4DF9B-6E8F-4F75-9A5F-D146A3D56669}" srcOrd="2" destOrd="0" presId="urn:microsoft.com/office/officeart/2005/8/layout/radial1#1"/>
    <dgm:cxn modelId="{CDDA9820-B0CF-4981-B921-05B88170DAF7}" type="presParOf" srcId="{A22DEAB6-EA35-4BDF-BCA8-2B09716F3A95}" destId="{DBF8EB02-37E7-4786-91FD-3103A8E76AE5}" srcOrd="3" destOrd="0" presId="urn:microsoft.com/office/officeart/2005/8/layout/radial1#1"/>
    <dgm:cxn modelId="{DDBCB20A-A0FC-4829-840D-A9ABF5E480C1}" type="presParOf" srcId="{DBF8EB02-37E7-4786-91FD-3103A8E76AE5}" destId="{DE179C8B-BB1B-4298-A153-79AEC735E12A}" srcOrd="0" destOrd="0" presId="urn:microsoft.com/office/officeart/2005/8/layout/radial1#1"/>
    <dgm:cxn modelId="{65BD8C84-7073-4D9B-B102-66A61E3052DC}" type="presParOf" srcId="{A22DEAB6-EA35-4BDF-BCA8-2B09716F3A95}" destId="{6AD0F53D-60CF-4E05-BD9F-D7FCFF1B1164}" srcOrd="4" destOrd="0" presId="urn:microsoft.com/office/officeart/2005/8/layout/radial1#1"/>
    <dgm:cxn modelId="{20A6CED1-36FC-48CE-A33C-477DAC9359E1}" type="presParOf" srcId="{A22DEAB6-EA35-4BDF-BCA8-2B09716F3A95}" destId="{E8556FC2-1959-4697-8439-0843C5593147}" srcOrd="5" destOrd="0" presId="urn:microsoft.com/office/officeart/2005/8/layout/radial1#1"/>
    <dgm:cxn modelId="{39F1C5A1-B7AA-4B42-9B60-3C05C11F7EBA}" type="presParOf" srcId="{E8556FC2-1959-4697-8439-0843C5593147}" destId="{DED6145F-411F-4158-BA7B-3201A1E810B1}" srcOrd="0" destOrd="0" presId="urn:microsoft.com/office/officeart/2005/8/layout/radial1#1"/>
    <dgm:cxn modelId="{A0D399A7-3450-4B16-80F7-6E398E1E3B7F}" type="presParOf" srcId="{A22DEAB6-EA35-4BDF-BCA8-2B09716F3A95}" destId="{DCC8631D-1C5B-49D6-A399-73AAB6B9A331}" srcOrd="6" destOrd="0" presId="urn:microsoft.com/office/officeart/2005/8/layout/radial1#1"/>
    <dgm:cxn modelId="{156D0426-3458-45CA-AD50-6E894410AF42}" type="presParOf" srcId="{A22DEAB6-EA35-4BDF-BCA8-2B09716F3A95}" destId="{5ACD60D0-8C65-452D-B0C4-6E9479D8DAB3}" srcOrd="7" destOrd="0" presId="urn:microsoft.com/office/officeart/2005/8/layout/radial1#1"/>
    <dgm:cxn modelId="{7113481B-CBC0-4A69-920E-3EBC299B829C}" type="presParOf" srcId="{5ACD60D0-8C65-452D-B0C4-6E9479D8DAB3}" destId="{207F11E5-A55B-4736-9864-2E2313BBD81F}" srcOrd="0" destOrd="0" presId="urn:microsoft.com/office/officeart/2005/8/layout/radial1#1"/>
    <dgm:cxn modelId="{EA3DC4DA-F673-4464-9264-22F426421E8D}" type="presParOf" srcId="{A22DEAB6-EA35-4BDF-BCA8-2B09716F3A95}" destId="{3ADF440F-FCFA-4D1A-B92B-6A5821700A10}" srcOrd="8" destOrd="0" presId="urn:microsoft.com/office/officeart/2005/8/layout/radial1#1"/>
    <dgm:cxn modelId="{5D42A4E0-3D7E-4DD6-8782-73365CAB1243}" type="presParOf" srcId="{A22DEAB6-EA35-4BDF-BCA8-2B09716F3A95}" destId="{37248FEC-CA5D-4D81-A4AF-161808C552FB}" srcOrd="9" destOrd="0" presId="urn:microsoft.com/office/officeart/2005/8/layout/radial1#1"/>
    <dgm:cxn modelId="{7BFBEFA2-9C68-4B48-8BF0-2811995FEB23}" type="presParOf" srcId="{37248FEC-CA5D-4D81-A4AF-161808C552FB}" destId="{6B344E1D-791F-4A44-ACF3-A7BBEC86063C}" srcOrd="0" destOrd="0" presId="urn:microsoft.com/office/officeart/2005/8/layout/radial1#1"/>
    <dgm:cxn modelId="{C2FCFC4D-4593-43D7-850C-C3C014D7A7D6}" type="presParOf" srcId="{A22DEAB6-EA35-4BDF-BCA8-2B09716F3A95}" destId="{6CCE99C3-DB8B-4A60-BC36-FB3D2C49071A}" srcOrd="10" destOrd="0" presId="urn:microsoft.com/office/officeart/2005/8/layout/radial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5EE08-8987-4976-90FC-6FED64FE0577}">
      <dsp:nvSpPr>
        <dsp:cNvPr id="0" name=""/>
        <dsp:cNvSpPr/>
      </dsp:nvSpPr>
      <dsp:spPr>
        <a:xfrm>
          <a:off x="2440521" y="1576275"/>
          <a:ext cx="1198813" cy="1198813"/>
        </a:xfrm>
        <a:prstGeom prst="ellipse">
          <a:avLst/>
        </a:prstGeom>
        <a:solidFill>
          <a:schemeClr val="tx1">
            <a:lumMod val="50000"/>
            <a:lumOff val="50000"/>
          </a:schemeClr>
        </a:solidFill>
        <a:ln w="76200" cap="flat" cmpd="sng" algn="ctr">
          <a:solidFill>
            <a:schemeClr val="bg2">
              <a:lumMod val="75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noAutofit/>
        </a:bodyPr>
        <a:lstStyle/>
        <a:p>
          <a:pPr marL="0" lvl="0" indent="0" algn="ctr" defTabSz="914400" rtl="0" eaLnBrk="1" latinLnBrk="0" hangingPunct="1">
            <a:lnSpc>
              <a:spcPct val="90000"/>
            </a:lnSpc>
            <a:spcBef>
              <a:spcPct val="0"/>
            </a:spcBef>
            <a:spcAft>
              <a:spcPct val="35000"/>
            </a:spcAft>
            <a:buNone/>
          </a:pPr>
          <a:endParaRPr lang="en-US" sz="3200" b="1" kern="1200" dirty="0">
            <a:solidFill>
              <a:schemeClr val="bg1"/>
            </a:solidFill>
            <a:latin typeface="+mn-lt"/>
            <a:ea typeface="+mn-ea"/>
            <a:cs typeface="+mn-cs"/>
          </a:endParaRPr>
        </a:p>
      </dsp:txBody>
      <dsp:txXfrm>
        <a:off x="2616083" y="1751837"/>
        <a:ext cx="847689" cy="847689"/>
      </dsp:txXfrm>
    </dsp:sp>
    <dsp:sp modelId="{B5402ADC-F7ED-460B-A9C6-D99FBECB9232}">
      <dsp:nvSpPr>
        <dsp:cNvPr id="0" name=""/>
        <dsp:cNvSpPr/>
      </dsp:nvSpPr>
      <dsp:spPr>
        <a:xfrm rot="16200000">
          <a:off x="2730883" y="1249485"/>
          <a:ext cx="618088" cy="35492"/>
        </a:xfrm>
        <a:custGeom>
          <a:avLst/>
          <a:gdLst/>
          <a:ahLst/>
          <a:cxnLst/>
          <a:rect l="0" t="0" r="0" b="0"/>
          <a:pathLst>
            <a:path>
              <a:moveTo>
                <a:pt x="0" y="17746"/>
              </a:moveTo>
              <a:lnTo>
                <a:pt x="618088" y="1774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bg1"/>
            </a:solidFill>
          </a:endParaRPr>
        </a:p>
      </dsp:txBody>
      <dsp:txXfrm>
        <a:off x="3024475" y="1251779"/>
        <a:ext cx="30904" cy="30904"/>
      </dsp:txXfrm>
    </dsp:sp>
    <dsp:sp modelId="{6AB4DF9B-6E8F-4F75-9A5F-D146A3D56669}">
      <dsp:nvSpPr>
        <dsp:cNvPr id="0" name=""/>
        <dsp:cNvSpPr/>
      </dsp:nvSpPr>
      <dsp:spPr>
        <a:xfrm>
          <a:off x="2696408" y="271147"/>
          <a:ext cx="687039" cy="687039"/>
        </a:xfrm>
        <a:prstGeom prst="ellipse">
          <a:avLst/>
        </a:prstGeom>
        <a:blipFill rotWithShape="0">
          <a:blip xmlns:r="http://schemas.openxmlformats.org/officeDocument/2006/relationships" r:embed="rId1"/>
          <a:stretch>
            <a:fillRect/>
          </a:stretch>
        </a:blipFill>
        <a:ln w="57150" cap="flat" cmpd="sng" algn="ctr">
          <a:solidFill>
            <a:srgbClr val="70A5DA"/>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noAutofit/>
        </a:bodyPr>
        <a:lstStyle/>
        <a:p>
          <a:pPr marL="0" lvl="0" indent="0" algn="ctr" defTabSz="914400" rtl="0" eaLnBrk="1" latinLnBrk="0" hangingPunct="1">
            <a:lnSpc>
              <a:spcPct val="90000"/>
            </a:lnSpc>
            <a:spcBef>
              <a:spcPct val="0"/>
            </a:spcBef>
            <a:spcAft>
              <a:spcPct val="35000"/>
            </a:spcAft>
            <a:buNone/>
          </a:pPr>
          <a:endParaRPr lang="en-US" sz="3200" kern="1200" dirty="0">
            <a:solidFill>
              <a:schemeClr val="bg1"/>
            </a:solidFill>
            <a:latin typeface="+mn-lt"/>
            <a:ea typeface="+mn-ea"/>
            <a:cs typeface="+mn-cs"/>
          </a:endParaRPr>
        </a:p>
      </dsp:txBody>
      <dsp:txXfrm>
        <a:off x="2797023" y="371762"/>
        <a:ext cx="485809" cy="485809"/>
      </dsp:txXfrm>
    </dsp:sp>
    <dsp:sp modelId="{DBF8EB02-37E7-4786-91FD-3103A8E76AE5}">
      <dsp:nvSpPr>
        <dsp:cNvPr id="0" name=""/>
        <dsp:cNvSpPr/>
      </dsp:nvSpPr>
      <dsp:spPr>
        <a:xfrm rot="20715739">
          <a:off x="3607516" y="1911904"/>
          <a:ext cx="735445" cy="35492"/>
        </a:xfrm>
        <a:custGeom>
          <a:avLst/>
          <a:gdLst/>
          <a:ahLst/>
          <a:cxnLst/>
          <a:rect l="0" t="0" r="0" b="0"/>
          <a:pathLst>
            <a:path>
              <a:moveTo>
                <a:pt x="0" y="17746"/>
              </a:moveTo>
              <a:lnTo>
                <a:pt x="735445" y="1774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bg1"/>
            </a:solidFill>
          </a:endParaRPr>
        </a:p>
      </dsp:txBody>
      <dsp:txXfrm>
        <a:off x="3956853" y="1911264"/>
        <a:ext cx="36772" cy="36772"/>
      </dsp:txXfrm>
    </dsp:sp>
    <dsp:sp modelId="{6AD0F53D-60CF-4E05-BD9F-D7FCFF1B1164}">
      <dsp:nvSpPr>
        <dsp:cNvPr id="0" name=""/>
        <dsp:cNvSpPr/>
      </dsp:nvSpPr>
      <dsp:spPr>
        <a:xfrm>
          <a:off x="4319562" y="1405194"/>
          <a:ext cx="687039" cy="687039"/>
        </a:xfrm>
        <a:prstGeom prst="ellipse">
          <a:avLst/>
        </a:prstGeom>
        <a:blipFill rotWithShape="0">
          <a:blip xmlns:r="http://schemas.openxmlformats.org/officeDocument/2006/relationships" r:embed="rId2"/>
          <a:stretch>
            <a:fillRect/>
          </a:stretch>
        </a:blipFill>
        <a:ln w="57150" cap="flat" cmpd="sng" algn="ctr">
          <a:solidFill>
            <a:srgbClr val="B1BADD"/>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noAutofit/>
        </a:bodyPr>
        <a:lstStyle/>
        <a:p>
          <a:pPr marL="0" lvl="0" indent="0" algn="ctr" defTabSz="914400" rtl="0" eaLnBrk="1" latinLnBrk="0" hangingPunct="1">
            <a:lnSpc>
              <a:spcPct val="90000"/>
            </a:lnSpc>
            <a:spcBef>
              <a:spcPct val="0"/>
            </a:spcBef>
            <a:spcAft>
              <a:spcPct val="35000"/>
            </a:spcAft>
            <a:buNone/>
          </a:pPr>
          <a:endParaRPr lang="en-US" sz="3200" kern="1200" dirty="0">
            <a:solidFill>
              <a:schemeClr val="bg1"/>
            </a:solidFill>
            <a:latin typeface="+mn-lt"/>
            <a:ea typeface="+mn-ea"/>
            <a:cs typeface="+mn-cs"/>
          </a:endParaRPr>
        </a:p>
      </dsp:txBody>
      <dsp:txXfrm>
        <a:off x="4420177" y="1505809"/>
        <a:ext cx="485809" cy="485809"/>
      </dsp:txXfrm>
    </dsp:sp>
    <dsp:sp modelId="{E8556FC2-1959-4697-8439-0843C5593147}">
      <dsp:nvSpPr>
        <dsp:cNvPr id="0" name=""/>
        <dsp:cNvSpPr/>
      </dsp:nvSpPr>
      <dsp:spPr>
        <a:xfrm rot="3153989">
          <a:off x="3217198" y="3012692"/>
          <a:ext cx="954065" cy="35492"/>
        </a:xfrm>
        <a:custGeom>
          <a:avLst/>
          <a:gdLst/>
          <a:ahLst/>
          <a:cxnLst/>
          <a:rect l="0" t="0" r="0" b="0"/>
          <a:pathLst>
            <a:path>
              <a:moveTo>
                <a:pt x="0" y="17746"/>
              </a:moveTo>
              <a:lnTo>
                <a:pt x="954065" y="1774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bg1"/>
            </a:solidFill>
          </a:endParaRPr>
        </a:p>
      </dsp:txBody>
      <dsp:txXfrm>
        <a:off x="3670379" y="3006586"/>
        <a:ext cx="47703" cy="47703"/>
      </dsp:txXfrm>
    </dsp:sp>
    <dsp:sp modelId="{DCC8631D-1C5B-49D6-A399-73AAB6B9A331}">
      <dsp:nvSpPr>
        <dsp:cNvPr id="0" name=""/>
        <dsp:cNvSpPr/>
      </dsp:nvSpPr>
      <dsp:spPr>
        <a:xfrm>
          <a:off x="3849476" y="3338485"/>
          <a:ext cx="687039" cy="687039"/>
        </a:xfrm>
        <a:prstGeom prst="ellipse">
          <a:avLst/>
        </a:prstGeom>
        <a:blipFill rotWithShape="0">
          <a:blip xmlns:r="http://schemas.openxmlformats.org/officeDocument/2006/relationships" r:embed="rId3"/>
          <a:stretch>
            <a:fillRect/>
          </a:stretch>
        </a:blipFill>
        <a:ln w="57150" cap="flat" cmpd="sng" algn="ctr">
          <a:solidFill>
            <a:srgbClr val="9ED8F8"/>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noAutofit/>
        </a:bodyPr>
        <a:lstStyle/>
        <a:p>
          <a:pPr marL="0" lvl="0" indent="0" algn="ctr" defTabSz="914400" rtl="0" eaLnBrk="1" latinLnBrk="0" hangingPunct="1">
            <a:lnSpc>
              <a:spcPct val="90000"/>
            </a:lnSpc>
            <a:spcBef>
              <a:spcPct val="0"/>
            </a:spcBef>
            <a:spcAft>
              <a:spcPct val="35000"/>
            </a:spcAft>
            <a:buNone/>
          </a:pPr>
          <a:endParaRPr lang="en-US" sz="3200" kern="1200" dirty="0">
            <a:solidFill>
              <a:schemeClr val="bg1"/>
            </a:solidFill>
            <a:latin typeface="+mn-lt"/>
            <a:ea typeface="+mn-ea"/>
            <a:cs typeface="+mn-cs"/>
          </a:endParaRPr>
        </a:p>
      </dsp:txBody>
      <dsp:txXfrm>
        <a:off x="3950091" y="3439100"/>
        <a:ext cx="485809" cy="485809"/>
      </dsp:txXfrm>
    </dsp:sp>
    <dsp:sp modelId="{5ACD60D0-8C65-452D-B0C4-6E9479D8DAB3}">
      <dsp:nvSpPr>
        <dsp:cNvPr id="0" name=""/>
        <dsp:cNvSpPr/>
      </dsp:nvSpPr>
      <dsp:spPr>
        <a:xfrm rot="7805785">
          <a:off x="1780491" y="3022825"/>
          <a:ext cx="1062448" cy="35492"/>
        </a:xfrm>
        <a:custGeom>
          <a:avLst/>
          <a:gdLst/>
          <a:ahLst/>
          <a:cxnLst/>
          <a:rect l="0" t="0" r="0" b="0"/>
          <a:pathLst>
            <a:path>
              <a:moveTo>
                <a:pt x="0" y="17746"/>
              </a:moveTo>
              <a:lnTo>
                <a:pt x="1062448" y="1774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bg1"/>
            </a:solidFill>
          </a:endParaRPr>
        </a:p>
      </dsp:txBody>
      <dsp:txXfrm rot="10800000">
        <a:off x="2285154" y="3014010"/>
        <a:ext cx="53122" cy="53122"/>
      </dsp:txXfrm>
    </dsp:sp>
    <dsp:sp modelId="{3ADF440F-FCFA-4D1A-B92B-6A5821700A10}">
      <dsp:nvSpPr>
        <dsp:cNvPr id="0" name=""/>
        <dsp:cNvSpPr/>
      </dsp:nvSpPr>
      <dsp:spPr>
        <a:xfrm>
          <a:off x="1404794" y="3366197"/>
          <a:ext cx="687039" cy="687039"/>
        </a:xfrm>
        <a:prstGeom prst="ellipse">
          <a:avLst/>
        </a:prstGeom>
        <a:blipFill rotWithShape="0">
          <a:blip xmlns:r="http://schemas.openxmlformats.org/officeDocument/2006/relationships" r:embed="rId4"/>
          <a:stretch>
            <a:fillRect/>
          </a:stretch>
        </a:blipFill>
        <a:ln w="57150" cap="flat" cmpd="sng" algn="ctr">
          <a:solidFill>
            <a:srgbClr val="FDB5D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noAutofit/>
        </a:bodyPr>
        <a:lstStyle/>
        <a:p>
          <a:pPr marL="0" lvl="0" indent="0" algn="ctr" defTabSz="1422400">
            <a:lnSpc>
              <a:spcPct val="90000"/>
            </a:lnSpc>
            <a:spcBef>
              <a:spcPct val="0"/>
            </a:spcBef>
            <a:spcAft>
              <a:spcPct val="35000"/>
            </a:spcAft>
            <a:buNone/>
          </a:pPr>
          <a:endParaRPr lang="en-US" sz="3200" kern="1200" dirty="0">
            <a:solidFill>
              <a:schemeClr val="bg1"/>
            </a:solidFill>
          </a:endParaRPr>
        </a:p>
      </dsp:txBody>
      <dsp:txXfrm>
        <a:off x="1505409" y="3466812"/>
        <a:ext cx="485809" cy="485809"/>
      </dsp:txXfrm>
    </dsp:sp>
    <dsp:sp modelId="{37248FEC-CA5D-4D81-A4AF-161808C552FB}">
      <dsp:nvSpPr>
        <dsp:cNvPr id="0" name=""/>
        <dsp:cNvSpPr/>
      </dsp:nvSpPr>
      <dsp:spPr>
        <a:xfrm rot="11957760">
          <a:off x="1890367" y="1860613"/>
          <a:ext cx="600698" cy="35492"/>
        </a:xfrm>
        <a:custGeom>
          <a:avLst/>
          <a:gdLst/>
          <a:ahLst/>
          <a:cxnLst/>
          <a:rect l="0" t="0" r="0" b="0"/>
          <a:pathLst>
            <a:path>
              <a:moveTo>
                <a:pt x="0" y="17746"/>
              </a:moveTo>
              <a:lnTo>
                <a:pt x="600698" y="1774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bg1"/>
            </a:solidFill>
          </a:endParaRPr>
        </a:p>
      </dsp:txBody>
      <dsp:txXfrm rot="10800000">
        <a:off x="2175699" y="1863341"/>
        <a:ext cx="30034" cy="30034"/>
      </dsp:txXfrm>
    </dsp:sp>
    <dsp:sp modelId="{6CCE99C3-DB8B-4A60-BC36-FB3D2C49071A}">
      <dsp:nvSpPr>
        <dsp:cNvPr id="0" name=""/>
        <dsp:cNvSpPr/>
      </dsp:nvSpPr>
      <dsp:spPr>
        <a:xfrm>
          <a:off x="1239497" y="1322073"/>
          <a:ext cx="687039" cy="687039"/>
        </a:xfrm>
        <a:prstGeom prst="ellipse">
          <a:avLst/>
        </a:prstGeom>
        <a:blipFill rotWithShape="0">
          <a:blip xmlns:r="http://schemas.openxmlformats.org/officeDocument/2006/relationships" r:embed="rId5"/>
          <a:stretch>
            <a:fillRect/>
          </a:stretch>
        </a:blipFill>
        <a:ln w="57150" cap="flat" cmpd="sng" algn="ctr">
          <a:solidFill>
            <a:srgbClr val="EEDF92"/>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rot="0" spcFirstLastPara="0" vertOverflow="overflow" horzOverflow="overflow" vert="horz" wrap="square" lIns="91440" tIns="45720" rIns="91440" bIns="45720" numCol="1" spcCol="1270" rtlCol="0" fromWordArt="0" anchor="ctr" anchorCtr="0" forceAA="0" compatLnSpc="1">
          <a:noAutofit/>
        </a:bodyPr>
        <a:lstStyle/>
        <a:p>
          <a:pPr marL="0" lvl="0" indent="0" algn="ctr" defTabSz="914400" rtl="0" eaLnBrk="1" latinLnBrk="0" hangingPunct="1">
            <a:lnSpc>
              <a:spcPct val="90000"/>
            </a:lnSpc>
            <a:spcBef>
              <a:spcPct val="0"/>
            </a:spcBef>
            <a:spcAft>
              <a:spcPct val="35000"/>
            </a:spcAft>
            <a:buNone/>
          </a:pPr>
          <a:endParaRPr lang="en-US" sz="3200" kern="1200" dirty="0">
            <a:solidFill>
              <a:schemeClr val="bg1"/>
            </a:solidFill>
            <a:latin typeface="+mn-lt"/>
            <a:ea typeface="+mn-ea"/>
            <a:cs typeface="+mn-cs"/>
          </a:endParaRPr>
        </a:p>
      </dsp:txBody>
      <dsp:txXfrm>
        <a:off x="1340112" y="1422688"/>
        <a:ext cx="485809" cy="485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1#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5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5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2020/5/3</a:t>
            </a:fld>
            <a:endParaRPr lang="zh-CN" altLang="en-US"/>
          </a:p>
        </p:txBody>
      </p:sp>
      <p:sp>
        <p:nvSpPr>
          <p:cNvPr id="1048960"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61"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5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895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A3C3206B-DB51-45A7-89D5-67F7A72800EE}" type="datetimeFigureOut">
              <a:rPr lang="zh-CN" altLang="en-US" smtClean="0"/>
              <a:pPr/>
              <a:t>2020/5/3</a:t>
            </a:fld>
            <a:endParaRPr lang="zh-CN" altLang="en-US"/>
          </a:p>
        </p:txBody>
      </p:sp>
      <p:sp>
        <p:nvSpPr>
          <p:cNvPr id="104895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5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5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895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8F6C3297-7E6E-4DBB-95D0-249531B1D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1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618"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48619" name="日期占位符 3"/>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620" name="页脚占位符 4"/>
          <p:cNvSpPr>
            <a:spLocks noGrp="1"/>
          </p:cNvSpPr>
          <p:nvPr>
            <p:ph type="ftr" sz="quarter" idx="11"/>
          </p:nvPr>
        </p:nvSpPr>
        <p:spPr/>
        <p:txBody>
          <a:bodyPr/>
          <a:lstStyle/>
          <a:p>
            <a:endParaRPr lang="zh-CN" altLang="en-US"/>
          </a:p>
        </p:txBody>
      </p:sp>
      <p:sp>
        <p:nvSpPr>
          <p:cNvPr id="1048621" name="灯片编号占位符 5"/>
          <p:cNvSpPr>
            <a:spLocks noGrp="1"/>
          </p:cNvSpPr>
          <p:nvPr>
            <p:ph type="sldNum" sz="quarter" idx="12"/>
          </p:nvPr>
        </p:nvSpPr>
        <p:spPr/>
        <p:txBody>
          <a:bodyPr/>
          <a:lstStyle/>
          <a:p>
            <a:fld id="{206CE49A-F9CE-43B4-BEDE-E66C637EB24C}" type="slidenum">
              <a:rPr lang="zh-CN" altLang="en-US" smtClean="0"/>
              <a:pPr/>
              <a:t>‹#›</a:t>
            </a:fld>
            <a:endParaRPr lang="zh-CN" altLang="en-US"/>
          </a:p>
        </p:txBody>
      </p:sp>
      <p:pic>
        <p:nvPicPr>
          <p:cNvPr id="2097155" name="图片 6"/>
          <p:cNvPicPr>
            <a:picLocks noChangeAspect="1"/>
          </p:cNvPicPr>
          <p:nvPr userDrawn="1"/>
        </p:nvPicPr>
        <p:blipFill rotWithShape="1">
          <a:blip r:embed="rId2"/>
          <a:srcRect l="21938" r="39058" b="31669"/>
          <a:stretch>
            <a:fillRect/>
          </a:stretch>
        </p:blipFill>
        <p:spPr>
          <a:xfrm>
            <a:off x="0" y="4514711"/>
            <a:ext cx="3723860" cy="2343289"/>
          </a:xfrm>
          <a:prstGeom prst="rect">
            <a:avLst/>
          </a:prstGeom>
        </p:spPr>
      </p:pic>
      <p:pic>
        <p:nvPicPr>
          <p:cNvPr id="2097156" name="图片 7"/>
          <p:cNvPicPr>
            <a:picLocks noChangeAspect="1"/>
          </p:cNvPicPr>
          <p:nvPr userDrawn="1"/>
        </p:nvPicPr>
        <p:blipFill rotWithShape="1">
          <a:blip r:embed="rId2"/>
          <a:srcRect l="21938" t="-24800" r="34339" b="31669"/>
          <a:stretch>
            <a:fillRect/>
          </a:stretch>
        </p:blipFill>
        <p:spPr>
          <a:xfrm flipH="1" flipV="1">
            <a:off x="8017565" y="0"/>
            <a:ext cx="4174434" cy="3193774"/>
          </a:xfrm>
          <a:prstGeom prst="rtTriangle">
            <a:avLst/>
          </a:prstGeom>
        </p:spPr>
      </p:pic>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30" name="标题 1"/>
          <p:cNvSpPr>
            <a:spLocks noGrp="1"/>
          </p:cNvSpPr>
          <p:nvPr>
            <p:ph type="title"/>
          </p:nvPr>
        </p:nvSpPr>
        <p:spPr/>
        <p:txBody>
          <a:bodyPr/>
          <a:lstStyle/>
          <a:p>
            <a:r>
              <a:rPr lang="zh-CN" altLang="en-US"/>
              <a:t>单击此处编辑母版标题样式</a:t>
            </a:r>
          </a:p>
        </p:txBody>
      </p:sp>
      <p:sp>
        <p:nvSpPr>
          <p:cNvPr id="1048931"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32" name="日期占位符 3"/>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33" name="页脚占位符 4"/>
          <p:cNvSpPr>
            <a:spLocks noGrp="1"/>
          </p:cNvSpPr>
          <p:nvPr>
            <p:ph type="ftr" sz="quarter" idx="11"/>
          </p:nvPr>
        </p:nvSpPr>
        <p:spPr/>
        <p:txBody>
          <a:bodyPr/>
          <a:lstStyle/>
          <a:p>
            <a:endParaRPr lang="zh-CN" altLang="en-US"/>
          </a:p>
        </p:txBody>
      </p:sp>
      <p:sp>
        <p:nvSpPr>
          <p:cNvPr id="1048934" name="灯片编号占位符 5"/>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919"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920"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21" name="日期占位符 3"/>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22" name="页脚占位符 4"/>
          <p:cNvSpPr>
            <a:spLocks noGrp="1"/>
          </p:cNvSpPr>
          <p:nvPr>
            <p:ph type="ftr" sz="quarter" idx="11"/>
          </p:nvPr>
        </p:nvSpPr>
        <p:spPr/>
        <p:txBody>
          <a:bodyPr/>
          <a:lstStyle/>
          <a:p>
            <a:endParaRPr lang="zh-CN" altLang="en-US"/>
          </a:p>
        </p:txBody>
      </p:sp>
      <p:sp>
        <p:nvSpPr>
          <p:cNvPr id="1048923" name="灯片编号占位符 5"/>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9" name="标题 1"/>
          <p:cNvSpPr>
            <a:spLocks noGrp="1"/>
          </p:cNvSpPr>
          <p:nvPr>
            <p:ph type="title"/>
          </p:nvPr>
        </p:nvSpPr>
        <p:spPr/>
        <p:txBody>
          <a:bodyPr/>
          <a:lstStyle/>
          <a:p>
            <a:r>
              <a:rPr lang="zh-CN" altLang="en-US"/>
              <a:t>单击此处编辑母版标题样式</a:t>
            </a:r>
          </a:p>
        </p:txBody>
      </p:sp>
      <p:sp>
        <p:nvSpPr>
          <p:cNvPr id="1048590"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1" name="日期占位符 3"/>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592" name="页脚占位符 4"/>
          <p:cNvSpPr>
            <a:spLocks noGrp="1"/>
          </p:cNvSpPr>
          <p:nvPr>
            <p:ph type="ftr" sz="quarter" idx="11"/>
          </p:nvPr>
        </p:nvSpPr>
        <p:spPr/>
        <p:txBody>
          <a:bodyPr/>
          <a:lstStyle/>
          <a:p>
            <a:endParaRPr lang="zh-CN" altLang="en-US"/>
          </a:p>
        </p:txBody>
      </p:sp>
      <p:sp>
        <p:nvSpPr>
          <p:cNvPr id="1048593" name="灯片编号占位符 5"/>
          <p:cNvSpPr>
            <a:spLocks noGrp="1"/>
          </p:cNvSpPr>
          <p:nvPr>
            <p:ph type="sldNum" sz="quarter" idx="12"/>
          </p:nvPr>
        </p:nvSpPr>
        <p:spPr/>
        <p:txBody>
          <a:bodyPr/>
          <a:lstStyle/>
          <a:p>
            <a:fld id="{206CE49A-F9CE-43B4-BEDE-E66C637EB24C}" type="slidenum">
              <a:rPr lang="zh-CN" altLang="en-US" smtClean="0"/>
              <a:pPr/>
              <a:t>‹#›</a:t>
            </a:fld>
            <a:endParaRPr lang="zh-CN" altLang="en-US"/>
          </a:p>
        </p:txBody>
      </p:sp>
      <p:pic>
        <p:nvPicPr>
          <p:cNvPr id="2097153" name="图片 6"/>
          <p:cNvPicPr>
            <a:picLocks noChangeAspect="1"/>
          </p:cNvPicPr>
          <p:nvPr userDrawn="1"/>
        </p:nvPicPr>
        <p:blipFill rotWithShape="1">
          <a:blip r:embed="rId2"/>
          <a:srcRect l="29344" t="40095" r="20704"/>
          <a:stretch>
            <a:fillRect/>
          </a:stretch>
        </p:blipFill>
        <p:spPr>
          <a:xfrm rot="16200000">
            <a:off x="-1076737" y="1076737"/>
            <a:ext cx="6858001" cy="4704523"/>
          </a:xfrm>
          <a:prstGeom prst="rect">
            <a:avLst/>
          </a:prstGeom>
        </p:spPr>
      </p:pic>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1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611"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612" name="日期占位符 3"/>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613" name="页脚占位符 4"/>
          <p:cNvSpPr>
            <a:spLocks noGrp="1"/>
          </p:cNvSpPr>
          <p:nvPr>
            <p:ph type="ftr" sz="quarter" idx="11"/>
          </p:nvPr>
        </p:nvSpPr>
        <p:spPr/>
        <p:txBody>
          <a:bodyPr/>
          <a:lstStyle/>
          <a:p>
            <a:endParaRPr lang="zh-CN" altLang="en-US"/>
          </a:p>
        </p:txBody>
      </p:sp>
      <p:sp>
        <p:nvSpPr>
          <p:cNvPr id="1048614" name="灯片编号占位符 5"/>
          <p:cNvSpPr>
            <a:spLocks noGrp="1"/>
          </p:cNvSpPr>
          <p:nvPr>
            <p:ph type="sldNum" sz="quarter" idx="12"/>
          </p:nvPr>
        </p:nvSpPr>
        <p:spPr/>
        <p:txBody>
          <a:bodyPr/>
          <a:lstStyle/>
          <a:p>
            <a:fld id="{206CE49A-F9CE-43B4-BEDE-E66C637EB24C}" type="slidenum">
              <a:rPr lang="zh-CN" altLang="en-US" smtClean="0"/>
              <a:pPr/>
              <a:t>‹#›</a:t>
            </a:fld>
            <a:endParaRPr lang="zh-CN" altLang="en-US"/>
          </a:p>
        </p:txBody>
      </p:sp>
      <p:pic>
        <p:nvPicPr>
          <p:cNvPr id="2097154" name="图片 6"/>
          <p:cNvPicPr>
            <a:picLocks noChangeAspect="1"/>
          </p:cNvPicPr>
          <p:nvPr userDrawn="1"/>
        </p:nvPicPr>
        <p:blipFill rotWithShape="1">
          <a:blip r:embed="rId2"/>
          <a:srcRect l="12083" r="39058" b="31669"/>
          <a:stretch>
            <a:fillRect/>
          </a:stretch>
        </p:blipFill>
        <p:spPr>
          <a:xfrm>
            <a:off x="0" y="1709738"/>
            <a:ext cx="10235821" cy="5141843"/>
          </a:xfrm>
          <a:prstGeom prst="rect">
            <a:avLst/>
          </a:prstGeom>
        </p:spPr>
      </p:pic>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4" name="日期占位符 4"/>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585" name="页脚占位符 5"/>
          <p:cNvSpPr>
            <a:spLocks noGrp="1"/>
          </p:cNvSpPr>
          <p:nvPr>
            <p:ph type="ftr" sz="quarter" idx="11"/>
          </p:nvPr>
        </p:nvSpPr>
        <p:spPr/>
        <p:txBody>
          <a:bodyPr/>
          <a:lstStyle/>
          <a:p>
            <a:endParaRPr lang="zh-CN" altLang="en-US"/>
          </a:p>
        </p:txBody>
      </p:sp>
      <p:sp>
        <p:nvSpPr>
          <p:cNvPr id="1048586" name="灯片编号占位符 6"/>
          <p:cNvSpPr>
            <a:spLocks noGrp="1"/>
          </p:cNvSpPr>
          <p:nvPr>
            <p:ph type="sldNum" sz="quarter" idx="12"/>
          </p:nvPr>
        </p:nvSpPr>
        <p:spPr/>
        <p:txBody>
          <a:bodyPr/>
          <a:lstStyle/>
          <a:p>
            <a:fld id="{206CE49A-F9CE-43B4-BEDE-E66C637EB24C}" type="slidenum">
              <a:rPr lang="zh-CN" altLang="en-US" smtClean="0"/>
              <a:pPr/>
              <a:t>‹#›</a:t>
            </a:fld>
            <a:endParaRPr lang="zh-CN" altLang="en-US"/>
          </a:p>
        </p:txBody>
      </p:sp>
      <p:pic>
        <p:nvPicPr>
          <p:cNvPr id="2097152" name="图片 7"/>
          <p:cNvPicPr>
            <a:picLocks noChangeAspect="1"/>
          </p:cNvPicPr>
          <p:nvPr userDrawn="1"/>
        </p:nvPicPr>
        <p:blipFill rotWithShape="1">
          <a:blip r:embed="rId2"/>
          <a:srcRect l="4827" t="40095" r="6371"/>
          <a:stretch>
            <a:fillRect/>
          </a:stretch>
        </p:blipFill>
        <p:spPr>
          <a:xfrm>
            <a:off x="0" y="0"/>
            <a:ext cx="12192000" cy="4704523"/>
          </a:xfrm>
          <a:prstGeom prst="rect">
            <a:avLst/>
          </a:prstGeom>
        </p:spPr>
      </p:pic>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35"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936"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37"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38"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939"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40" name="日期占位符 6"/>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41" name="页脚占位符 7"/>
          <p:cNvSpPr>
            <a:spLocks noGrp="1"/>
          </p:cNvSpPr>
          <p:nvPr>
            <p:ph type="ftr" sz="quarter" idx="11"/>
          </p:nvPr>
        </p:nvSpPr>
        <p:spPr/>
        <p:txBody>
          <a:bodyPr/>
          <a:lstStyle/>
          <a:p>
            <a:endParaRPr lang="zh-CN" altLang="en-US"/>
          </a:p>
        </p:txBody>
      </p:sp>
      <p:sp>
        <p:nvSpPr>
          <p:cNvPr id="1048942" name="灯片编号占位符 8"/>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15" name="标题 1"/>
          <p:cNvSpPr>
            <a:spLocks noGrp="1"/>
          </p:cNvSpPr>
          <p:nvPr>
            <p:ph type="title"/>
          </p:nvPr>
        </p:nvSpPr>
        <p:spPr/>
        <p:txBody>
          <a:bodyPr/>
          <a:lstStyle/>
          <a:p>
            <a:r>
              <a:rPr lang="zh-CN" altLang="en-US"/>
              <a:t>单击此处编辑母版标题样式</a:t>
            </a:r>
          </a:p>
        </p:txBody>
      </p:sp>
      <p:sp>
        <p:nvSpPr>
          <p:cNvPr id="1048916" name="日期占位符 2"/>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17" name="页脚占位符 3"/>
          <p:cNvSpPr>
            <a:spLocks noGrp="1"/>
          </p:cNvSpPr>
          <p:nvPr>
            <p:ph type="ftr" sz="quarter" idx="11"/>
          </p:nvPr>
        </p:nvSpPr>
        <p:spPr/>
        <p:txBody>
          <a:bodyPr/>
          <a:lstStyle/>
          <a:p>
            <a:endParaRPr lang="zh-CN" altLang="en-US"/>
          </a:p>
        </p:txBody>
      </p:sp>
      <p:sp>
        <p:nvSpPr>
          <p:cNvPr id="1048918" name="灯片编号占位符 4"/>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43" name="日期占位符 1"/>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44" name="页脚占位符 2"/>
          <p:cNvSpPr>
            <a:spLocks noGrp="1"/>
          </p:cNvSpPr>
          <p:nvPr>
            <p:ph type="ftr" sz="quarter" idx="11"/>
          </p:nvPr>
        </p:nvSpPr>
        <p:spPr/>
        <p:txBody>
          <a:bodyPr/>
          <a:lstStyle/>
          <a:p>
            <a:endParaRPr lang="zh-CN" altLang="en-US"/>
          </a:p>
        </p:txBody>
      </p:sp>
      <p:sp>
        <p:nvSpPr>
          <p:cNvPr id="1048945" name="灯片编号占位符 3"/>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47"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48"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49" name="日期占位符 4"/>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50" name="页脚占位符 5"/>
          <p:cNvSpPr>
            <a:spLocks noGrp="1"/>
          </p:cNvSpPr>
          <p:nvPr>
            <p:ph type="ftr" sz="quarter" idx="11"/>
          </p:nvPr>
        </p:nvSpPr>
        <p:spPr/>
        <p:txBody>
          <a:bodyPr/>
          <a:lstStyle/>
          <a:p>
            <a:endParaRPr lang="zh-CN" altLang="en-US"/>
          </a:p>
        </p:txBody>
      </p:sp>
      <p:sp>
        <p:nvSpPr>
          <p:cNvPr id="1048951" name="灯片编号占位符 6"/>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2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25"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26"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27" name="日期占位符 4"/>
          <p:cNvSpPr>
            <a:spLocks noGrp="1"/>
          </p:cNvSpPr>
          <p:nvPr>
            <p:ph type="dt" sz="half" idx="10"/>
          </p:nvPr>
        </p:nvSpPr>
        <p:spPr/>
        <p:txBody>
          <a:bodyPr/>
          <a:lstStyle/>
          <a:p>
            <a:fld id="{1F60FE4C-8BC5-4E7D-BC61-AB719A8D033D}" type="datetimeFigureOut">
              <a:rPr lang="zh-CN" altLang="en-US" smtClean="0"/>
              <a:pPr/>
              <a:t>2020/5/3</a:t>
            </a:fld>
            <a:endParaRPr lang="zh-CN" altLang="en-US"/>
          </a:p>
        </p:txBody>
      </p:sp>
      <p:sp>
        <p:nvSpPr>
          <p:cNvPr id="1048928" name="页脚占位符 5"/>
          <p:cNvSpPr>
            <a:spLocks noGrp="1"/>
          </p:cNvSpPr>
          <p:nvPr>
            <p:ph type="ftr" sz="quarter" idx="11"/>
          </p:nvPr>
        </p:nvSpPr>
        <p:spPr/>
        <p:txBody>
          <a:bodyPr/>
          <a:lstStyle/>
          <a:p>
            <a:endParaRPr lang="zh-CN" altLang="en-US"/>
          </a:p>
        </p:txBody>
      </p:sp>
      <p:sp>
        <p:nvSpPr>
          <p:cNvPr id="1048929" name="灯片编号占位符 6"/>
          <p:cNvSpPr>
            <a:spLocks noGrp="1"/>
          </p:cNvSpPr>
          <p:nvPr>
            <p:ph type="sldNum" sz="quarter" idx="12"/>
          </p:nvPr>
        </p:nvSpPr>
        <p:spPr/>
        <p:txBody>
          <a:bodyPr/>
          <a:lstStyle/>
          <a:p>
            <a:fld id="{206CE49A-F9CE-43B4-BEDE-E66C637EB24C}" type="slidenum">
              <a:rPr lang="zh-CN" altLang="en-US" smtClean="0"/>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1F60FE4C-8BC5-4E7D-BC61-AB719A8D033D}" type="datetimeFigureOut">
              <a:rPr lang="zh-CN" altLang="en-US" smtClean="0"/>
              <a:pPr/>
              <a:t>2020/5/3</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06CE49A-F9CE-43B4-BEDE-E66C637EB24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文本框 6"/>
          <p:cNvSpPr txBox="1"/>
          <p:nvPr/>
        </p:nvSpPr>
        <p:spPr>
          <a:xfrm>
            <a:off x="1438275" y="2934970"/>
            <a:ext cx="10069830" cy="829945"/>
          </a:xfrm>
          <a:prstGeom prst="rect">
            <a:avLst/>
          </a:prstGeom>
          <a:noFill/>
        </p:spPr>
        <p:txBody>
          <a:bodyPr wrap="square" rtlCol="0">
            <a:spAutoFit/>
          </a:bodyPr>
          <a:lstStyle/>
          <a:p>
            <a:pPr algn="ctr"/>
            <a:r>
              <a:rPr lang="en-US" altLang="zh-CN" sz="4800" b="1" dirty="0">
                <a:latin typeface="Calibri" panose="020F0502020204030204" charset="0"/>
                <a:ea typeface="Calibri" panose="020F0502020204030204" charset="0"/>
              </a:rPr>
              <a:t>CONCEPTUAL DESIGN PROJECT 3</a:t>
            </a:r>
          </a:p>
        </p:txBody>
      </p:sp>
      <p:sp>
        <p:nvSpPr>
          <p:cNvPr id="1048588" name="文本框 7"/>
          <p:cNvSpPr txBox="1"/>
          <p:nvPr/>
        </p:nvSpPr>
        <p:spPr>
          <a:xfrm>
            <a:off x="4433455" y="4173133"/>
            <a:ext cx="3158836" cy="769441"/>
          </a:xfrm>
          <a:prstGeom prst="rect">
            <a:avLst/>
          </a:prstGeom>
          <a:noFill/>
        </p:spPr>
        <p:txBody>
          <a:bodyPr wrap="square" rtlCol="0">
            <a:spAutoFit/>
          </a:bodyPr>
          <a:lstStyle/>
          <a:p>
            <a:pPr algn="ctr"/>
            <a:r>
              <a:rPr lang="en-US" altLang="zh-CN" sz="2400" b="1" dirty="0">
                <a:effectLst>
                  <a:outerShdw blurRad="38100" dist="38100" dir="2700000" algn="tl">
                    <a:srgbClr val="000000">
                      <a:alpha val="43137"/>
                    </a:srgbClr>
                  </a:outerShdw>
                </a:effectLst>
                <a:latin typeface="Calibri" panose="020F0502020204030204" charset="0"/>
                <a:ea typeface="Calibri" panose="020F0502020204030204" charset="0"/>
              </a:rPr>
              <a:t>Professor: </a:t>
            </a:r>
            <a:r>
              <a:rPr lang="en-US" altLang="zh-CN" sz="2400" b="1" dirty="0" err="1">
                <a:effectLst>
                  <a:outerShdw blurRad="38100" dist="38100" dir="2700000" algn="tl">
                    <a:srgbClr val="000000">
                      <a:alpha val="43137"/>
                    </a:srgbClr>
                  </a:outerShdw>
                </a:effectLst>
                <a:latin typeface="Calibri" panose="020F0502020204030204" charset="0"/>
                <a:ea typeface="Calibri" panose="020F0502020204030204" charset="0"/>
              </a:rPr>
              <a:t>Ashish</a:t>
            </a:r>
            <a:r>
              <a:rPr lang="en-US" altLang="zh-CN" sz="2400" b="1" dirty="0">
                <a:effectLst>
                  <a:outerShdw blurRad="38100" dist="38100" dir="2700000" algn="tl">
                    <a:srgbClr val="000000">
                      <a:alpha val="43137"/>
                    </a:srgbClr>
                  </a:outerShdw>
                </a:effectLst>
                <a:latin typeface="Calibri" panose="020F0502020204030204" charset="0"/>
                <a:ea typeface="Calibri" panose="020F0502020204030204" charset="0"/>
              </a:rPr>
              <a:t> Seth</a:t>
            </a:r>
            <a:r>
              <a:rPr lang="zh-CN" altLang="en-US" sz="2000" dirty="0">
                <a:latin typeface="Calibri" panose="020F0502020204030204" charset="0"/>
                <a:ea typeface="Calibri" panose="020F0502020204030204" charset="0"/>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13709" y="1011382"/>
            <a:ext cx="3768436" cy="5167744"/>
          </a:xfrm>
        </p:spPr>
        <p:txBody>
          <a:bodyPr>
            <a:normAutofit/>
          </a:bodyPr>
          <a:lstStyle/>
          <a:p>
            <a:r>
              <a:rPr lang="en-US" sz="3200" b="1" dirty="0"/>
              <a:t>After, the dominoes hit the book, and the second ball starts to slide down.</a:t>
            </a:r>
            <a:endParaRPr lang="ru-RU" sz="3200" b="1" dirty="0"/>
          </a:p>
        </p:txBody>
      </p:sp>
      <p:pic>
        <p:nvPicPr>
          <p:cNvPr id="6" name="Содержимое 5" descr="c5.jpg"/>
          <p:cNvPicPr>
            <a:picLocks noGrp="1" noChangeAspect="1"/>
          </p:cNvPicPr>
          <p:nvPr>
            <p:ph idx="1"/>
          </p:nvPr>
        </p:nvPicPr>
        <p:blipFill>
          <a:blip r:embed="rId2"/>
          <a:stretch>
            <a:fillRect/>
          </a:stretch>
        </p:blipFill>
        <p:spPr>
          <a:xfrm>
            <a:off x="6553200" y="817418"/>
            <a:ext cx="4800600" cy="5153891"/>
          </a:xfrm>
        </p:spPr>
      </p:pic>
      <p:sp>
        <p:nvSpPr>
          <p:cNvPr id="13" name="Стрелка вниз 12"/>
          <p:cNvSpPr/>
          <p:nvPr/>
        </p:nvSpPr>
        <p:spPr>
          <a:xfrm>
            <a:off x="8894617" y="3075709"/>
            <a:ext cx="277091" cy="720436"/>
          </a:xfrm>
          <a:prstGeom prst="downArrow">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13709" y="1011382"/>
            <a:ext cx="3768436" cy="5167744"/>
          </a:xfrm>
        </p:spPr>
        <p:txBody>
          <a:bodyPr>
            <a:normAutofit/>
          </a:bodyPr>
          <a:lstStyle/>
          <a:p>
            <a:r>
              <a:rPr lang="en-US" sz="3200" b="1" dirty="0"/>
              <a:t>During the next chains, the ball slides along the metals which were stabled on the books and boxes.</a:t>
            </a:r>
            <a:endParaRPr lang="ru-RU" sz="3200" b="1" dirty="0"/>
          </a:p>
        </p:txBody>
      </p:sp>
      <p:pic>
        <p:nvPicPr>
          <p:cNvPr id="6" name="Содержимое 5" descr="c5.jpg"/>
          <p:cNvPicPr>
            <a:picLocks noGrp="1" noChangeAspect="1"/>
          </p:cNvPicPr>
          <p:nvPr>
            <p:ph idx="1"/>
          </p:nvPr>
        </p:nvPicPr>
        <p:blipFill>
          <a:blip r:embed="rId2"/>
          <a:stretch>
            <a:fillRect/>
          </a:stretch>
        </p:blipFill>
        <p:spPr>
          <a:xfrm>
            <a:off x="6553200" y="637309"/>
            <a:ext cx="4800600" cy="5555673"/>
          </a:xfr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13709" y="1011382"/>
            <a:ext cx="3768436" cy="5167744"/>
          </a:xfrm>
        </p:spPr>
        <p:txBody>
          <a:bodyPr>
            <a:normAutofit/>
          </a:bodyPr>
          <a:lstStyle/>
          <a:p>
            <a:r>
              <a:rPr lang="en-US" sz="3200" b="1" dirty="0"/>
              <a:t>In the final step the small ball hits the roller and the roller hits the egg. The egg slides down on through the cartoon paper and reaches the glass.</a:t>
            </a:r>
            <a:endParaRPr lang="ru-RU" sz="3200" b="1" dirty="0"/>
          </a:p>
        </p:txBody>
      </p:sp>
      <p:pic>
        <p:nvPicPr>
          <p:cNvPr id="6" name="Содержимое 5" descr="c5.jpg"/>
          <p:cNvPicPr>
            <a:picLocks noGrp="1" noChangeAspect="1"/>
          </p:cNvPicPr>
          <p:nvPr>
            <p:ph idx="1"/>
          </p:nvPr>
        </p:nvPicPr>
        <p:blipFill>
          <a:blip r:embed="rId2"/>
          <a:stretch>
            <a:fillRect/>
          </a:stretch>
        </p:blipFill>
        <p:spPr>
          <a:xfrm>
            <a:off x="6553200" y="748145"/>
            <a:ext cx="4800600" cy="5472545"/>
          </a:xfr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63782" y="670647"/>
            <a:ext cx="10030690" cy="1435243"/>
          </a:xfrm>
        </p:spPr>
        <p:txBody>
          <a:bodyPr>
            <a:normAutofit fontScale="90000"/>
          </a:bodyPr>
          <a:lstStyle/>
          <a:p>
            <a:pPr algn="ctr"/>
            <a:r>
              <a:rPr lang="en-US" dirty="0"/>
              <a:t>Problems of the conceptual design and ways to solve them</a:t>
            </a:r>
            <a:endParaRPr lang="ru-RU" dirty="0"/>
          </a:p>
        </p:txBody>
      </p:sp>
      <p:sp>
        <p:nvSpPr>
          <p:cNvPr id="6" name="TextBox 224"/>
          <p:cNvSpPr txBox="1"/>
          <p:nvPr/>
        </p:nvSpPr>
        <p:spPr>
          <a:xfrm>
            <a:off x="1967345" y="2521527"/>
            <a:ext cx="8492836" cy="2154436"/>
          </a:xfrm>
          <a:prstGeom prst="rect">
            <a:avLst/>
          </a:prstGeom>
        </p:spPr>
        <p:style>
          <a:lnRef idx="0">
            <a:scrgbClr r="0" g="0" b="0"/>
          </a:lnRef>
          <a:fillRef idx="1003">
            <a:schemeClr val="lt1"/>
          </a:fillRef>
          <a:effectRef idx="0">
            <a:scrgbClr r="0" g="0" b="0"/>
          </a:effectRef>
          <a:fontRef idx="major"/>
        </p:style>
        <p:txBody>
          <a:bodyPr wrap="square" lIns="0" rIns="0" rtlCol="0" anchor="ctr">
            <a:spAutoFit/>
          </a:bodyPr>
          <a:lstStyle/>
          <a:p>
            <a:pPr algn="just"/>
            <a:r>
              <a:rPr lang="en-US" altLang="zh-CN" sz="2400" dirty="0">
                <a:solidFill>
                  <a:schemeClr val="tx1">
                    <a:lumMod val="95000"/>
                    <a:lumOff val="5000"/>
                  </a:schemeClr>
                </a:solidFill>
                <a:effectLst>
                  <a:outerShdw blurRad="38100" dist="38100" dir="2700000" algn="tl">
                    <a:srgbClr val="000000">
                      <a:alpha val="43137"/>
                    </a:srgbClr>
                  </a:outerShdw>
                </a:effectLst>
              </a:rPr>
              <a:t>In some chains of the conceptual design, the balls may not move and this stops the process. To solve this, we tried to use some tubes which connects upward and downward parts of the chain. Additionally, we used a toy, excavator, to lift the ball to the to the up. Added new chains can be </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1" name="文本框 4"/>
          <p:cNvSpPr txBox="1"/>
          <p:nvPr/>
        </p:nvSpPr>
        <p:spPr>
          <a:xfrm>
            <a:off x="7124131" y="2305878"/>
            <a:ext cx="4683556" cy="2800767"/>
          </a:xfrm>
          <a:prstGeom prst="rect">
            <a:avLst/>
          </a:prstGeom>
          <a:noFill/>
        </p:spPr>
        <p:txBody>
          <a:bodyPr wrap="square" rtlCol="0">
            <a:spAutoFit/>
          </a:bodyPr>
          <a:lstStyle/>
          <a:p>
            <a:r>
              <a:rPr lang="en-US" altLang="zh-CN" sz="4400" b="1" dirty="0">
                <a:latin typeface="Calibri" panose="020F0502020204030204" charset="0"/>
                <a:ea typeface="Calibri" panose="020F0502020204030204" charset="0"/>
              </a:rPr>
              <a:t>03.</a:t>
            </a:r>
          </a:p>
          <a:p>
            <a:r>
              <a:rPr lang="en-US" altLang="zh-CN" sz="4400" dirty="0">
                <a:latin typeface="Calibri" panose="020F0502020204030204" charset="0"/>
                <a:ea typeface="Calibri" panose="020F0502020204030204" charset="0"/>
              </a:rPr>
              <a:t>DECISION-MAKING MATRIX</a:t>
            </a:r>
            <a:r>
              <a:rPr lang="zh-CN" altLang="en-US" sz="4400" dirty="0">
                <a:latin typeface="Calibri" panose="020F0502020204030204" charset="0"/>
                <a:ea typeface="Calibri" panose="020F050202020403020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871"/>
                                        </p:tgtEl>
                                        <p:attrNameLst>
                                          <p:attrName>style.visibility</p:attrName>
                                        </p:attrNameLst>
                                      </p:cBhvr>
                                      <p:to>
                                        <p:strVal val="visible"/>
                                      </p:to>
                                    </p:set>
                                    <p:animEffect transition="in" filter="fade">
                                      <p:cBhvr>
                                        <p:cTn id="7" dur="1000"/>
                                        <p:tgtEl>
                                          <p:spTgt spid="1048871"/>
                                        </p:tgtEl>
                                      </p:cBhvr>
                                    </p:animEffect>
                                    <p:anim calcmode="lin" valueType="num">
                                      <p:cBhvr>
                                        <p:cTn id="8" dur="1000" fill="hold"/>
                                        <p:tgtEl>
                                          <p:spTgt spid="1048871"/>
                                        </p:tgtEl>
                                        <p:attrNameLst>
                                          <p:attrName>ppt_x</p:attrName>
                                        </p:attrNameLst>
                                      </p:cBhvr>
                                      <p:tavLst>
                                        <p:tav tm="0">
                                          <p:val>
                                            <p:strVal val="#ppt_x"/>
                                          </p:val>
                                        </p:tav>
                                        <p:tav tm="100000">
                                          <p:val>
                                            <p:strVal val="#ppt_x"/>
                                          </p:val>
                                        </p:tav>
                                      </p:tavLst>
                                    </p:anim>
                                    <p:anim calcmode="lin" valueType="num">
                                      <p:cBhvr>
                                        <p:cTn id="9" dur="1000" fill="hold"/>
                                        <p:tgtEl>
                                          <p:spTgt spid="10488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Таблица 8"/>
          <p:cNvGraphicFramePr>
            <a:graphicFrameLocks noGrp="1"/>
          </p:cNvGraphicFramePr>
          <p:nvPr/>
        </p:nvGraphicFramePr>
        <p:xfrm>
          <a:off x="2729344" y="332507"/>
          <a:ext cx="8880764" cy="5306292"/>
        </p:xfrm>
        <a:graphic>
          <a:graphicData uri="http://schemas.openxmlformats.org/drawingml/2006/table">
            <a:tbl>
              <a:tblPr firstRow="1" bandRow="1">
                <a:tableStyleId>{5C22544A-7EE6-4342-B048-85BDC9FD1C3A}</a:tableStyleId>
              </a:tblPr>
              <a:tblGrid>
                <a:gridCol w="2220191">
                  <a:extLst>
                    <a:ext uri="{9D8B030D-6E8A-4147-A177-3AD203B41FA5}">
                      <a16:colId xmlns:a16="http://schemas.microsoft.com/office/drawing/2014/main" val="20000"/>
                    </a:ext>
                  </a:extLst>
                </a:gridCol>
                <a:gridCol w="2220191">
                  <a:extLst>
                    <a:ext uri="{9D8B030D-6E8A-4147-A177-3AD203B41FA5}">
                      <a16:colId xmlns:a16="http://schemas.microsoft.com/office/drawing/2014/main" val="20001"/>
                    </a:ext>
                  </a:extLst>
                </a:gridCol>
                <a:gridCol w="2220191">
                  <a:extLst>
                    <a:ext uri="{9D8B030D-6E8A-4147-A177-3AD203B41FA5}">
                      <a16:colId xmlns:a16="http://schemas.microsoft.com/office/drawing/2014/main" val="20002"/>
                    </a:ext>
                  </a:extLst>
                </a:gridCol>
                <a:gridCol w="2220191">
                  <a:extLst>
                    <a:ext uri="{9D8B030D-6E8A-4147-A177-3AD203B41FA5}">
                      <a16:colId xmlns:a16="http://schemas.microsoft.com/office/drawing/2014/main" val="20003"/>
                    </a:ext>
                  </a:extLst>
                </a:gridCol>
              </a:tblGrid>
              <a:tr h="884382">
                <a:tc>
                  <a:txBody>
                    <a:bodyPr/>
                    <a:lstStyle/>
                    <a:p>
                      <a:r>
                        <a:rPr lang="en-US" dirty="0"/>
                        <a:t>Requirements:</a:t>
                      </a:r>
                      <a:endParaRPr lang="ru-RU" dirty="0"/>
                    </a:p>
                  </a:txBody>
                  <a:tcPr/>
                </a:tc>
                <a:tc>
                  <a:txBody>
                    <a:bodyPr/>
                    <a:lstStyle/>
                    <a:p>
                      <a:r>
                        <a:rPr lang="en-US" dirty="0"/>
                        <a:t>Significance</a:t>
                      </a:r>
                      <a:endParaRPr lang="ru-RU" dirty="0"/>
                    </a:p>
                  </a:txBody>
                  <a:tcPr/>
                </a:tc>
                <a:tc>
                  <a:txBody>
                    <a:bodyPr/>
                    <a:lstStyle/>
                    <a:p>
                      <a:r>
                        <a:rPr lang="en-US" dirty="0"/>
                        <a:t>First Conceptual</a:t>
                      </a:r>
                      <a:r>
                        <a:rPr lang="en-US" baseline="0" dirty="0"/>
                        <a:t> Design</a:t>
                      </a:r>
                      <a:endParaRPr lang="ru-RU" dirty="0"/>
                    </a:p>
                  </a:txBody>
                  <a:tcPr/>
                </a:tc>
                <a:tc>
                  <a:txBody>
                    <a:bodyPr/>
                    <a:lstStyle/>
                    <a:p>
                      <a:r>
                        <a:rPr lang="en-US" dirty="0"/>
                        <a:t>Final</a:t>
                      </a:r>
                      <a:r>
                        <a:rPr lang="en-US" baseline="0" dirty="0"/>
                        <a:t> Design</a:t>
                      </a:r>
                      <a:r>
                        <a:rPr lang="en-US" dirty="0"/>
                        <a:t> </a:t>
                      </a:r>
                      <a:endParaRPr lang="ru-RU" dirty="0"/>
                    </a:p>
                  </a:txBody>
                  <a:tcPr/>
                </a:tc>
                <a:extLst>
                  <a:ext uri="{0D108BD9-81ED-4DB2-BD59-A6C34878D82A}">
                    <a16:rowId xmlns:a16="http://schemas.microsoft.com/office/drawing/2014/main" val="10000"/>
                  </a:ext>
                </a:extLst>
              </a:tr>
              <a:tr h="884382">
                <a:tc>
                  <a:txBody>
                    <a:bodyPr/>
                    <a:lstStyle/>
                    <a:p>
                      <a:r>
                        <a:rPr lang="en-US" sz="1800" b="1" dirty="0"/>
                        <a:t>Height of the egg from the floor</a:t>
                      </a:r>
                      <a:endParaRPr lang="ru-RU" sz="1800" b="1" dirty="0"/>
                    </a:p>
                  </a:txBody>
                  <a:tcPr/>
                </a:tc>
                <a:tc>
                  <a:txBody>
                    <a:bodyPr/>
                    <a:lstStyle/>
                    <a:p>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10001"/>
                  </a:ext>
                </a:extLst>
              </a:tr>
              <a:tr h="884382">
                <a:tc>
                  <a:txBody>
                    <a:bodyPr/>
                    <a:lstStyle/>
                    <a:p>
                      <a:r>
                        <a:rPr lang="en-US" sz="1800" b="1" dirty="0"/>
                        <a:t>Correlation of chains</a:t>
                      </a:r>
                      <a:endParaRPr lang="ru-RU" sz="1800" b="1"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2"/>
                  </a:ext>
                </a:extLst>
              </a:tr>
              <a:tr h="884382">
                <a:tc>
                  <a:txBody>
                    <a:bodyPr/>
                    <a:lstStyle/>
                    <a:p>
                      <a:r>
                        <a:rPr lang="en-US" sz="1800" b="1" dirty="0"/>
                        <a:t>Number of chains</a:t>
                      </a:r>
                      <a:endParaRPr lang="ru-RU" sz="1800" b="1"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3"/>
                  </a:ext>
                </a:extLst>
              </a:tr>
              <a:tr h="884382">
                <a:tc>
                  <a:txBody>
                    <a:bodyPr/>
                    <a:lstStyle/>
                    <a:p>
                      <a:r>
                        <a:rPr lang="en-US" sz="1800" b="1" dirty="0"/>
                        <a:t>Egg is undamaged</a:t>
                      </a:r>
                      <a:endParaRPr lang="ru-RU" sz="1800" b="1" dirty="0"/>
                    </a:p>
                  </a:txBody>
                  <a:tcPr/>
                </a:tc>
                <a:tc>
                  <a:txBody>
                    <a:bodyPr/>
                    <a:lstStyle/>
                    <a:p>
                      <a:endParaRPr lang="ru-RU" dirty="0"/>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0004"/>
                  </a:ext>
                </a:extLst>
              </a:tr>
              <a:tr h="884382">
                <a:tc>
                  <a:txBody>
                    <a:bodyPr/>
                    <a:lstStyle/>
                    <a:p>
                      <a:r>
                        <a:rPr lang="en-US" sz="1800" b="1" dirty="0"/>
                        <a:t>Sum:</a:t>
                      </a:r>
                      <a:endParaRPr lang="ru-RU" sz="1800" b="1" dirty="0"/>
                    </a:p>
                  </a:txBody>
                  <a:tcPr/>
                </a:tc>
                <a:tc>
                  <a:txBody>
                    <a:bodyPr/>
                    <a:lstStyle/>
                    <a:p>
                      <a:pPr algn="ctr"/>
                      <a:r>
                        <a:rPr lang="en-US" sz="2000" b="1" dirty="0"/>
                        <a:t>18</a:t>
                      </a:r>
                      <a:endParaRPr lang="ru-RU" b="1" dirty="0"/>
                    </a:p>
                  </a:txBody>
                  <a:tcPr/>
                </a:tc>
                <a:tc>
                  <a:txBody>
                    <a:bodyPr/>
                    <a:lstStyle/>
                    <a:p>
                      <a:pPr algn="ctr"/>
                      <a:r>
                        <a:rPr lang="en-US" sz="2000" b="1" dirty="0"/>
                        <a:t>10</a:t>
                      </a:r>
                      <a:endParaRPr lang="ru-RU" b="1" dirty="0"/>
                    </a:p>
                  </a:txBody>
                  <a:tcPr/>
                </a:tc>
                <a:tc>
                  <a:txBody>
                    <a:bodyPr/>
                    <a:lstStyle/>
                    <a:p>
                      <a:pPr algn="ctr"/>
                      <a:r>
                        <a:rPr lang="en-US" sz="2000" b="1" dirty="0"/>
                        <a:t>20</a:t>
                      </a:r>
                      <a:endParaRPr lang="ru-RU" b="1" dirty="0"/>
                    </a:p>
                  </a:txBody>
                  <a:tcPr/>
                </a:tc>
                <a:extLst>
                  <a:ext uri="{0D108BD9-81ED-4DB2-BD59-A6C34878D82A}">
                    <a16:rowId xmlns:a16="http://schemas.microsoft.com/office/drawing/2014/main" val="10005"/>
                  </a:ext>
                </a:extLst>
              </a:tr>
            </a:tbl>
          </a:graphicData>
        </a:graphic>
      </p:graphicFrame>
      <p:sp>
        <p:nvSpPr>
          <p:cNvPr id="10" name="TextBox 224"/>
          <p:cNvSpPr txBox="1"/>
          <p:nvPr/>
        </p:nvSpPr>
        <p:spPr>
          <a:xfrm>
            <a:off x="2715491" y="5763491"/>
            <a:ext cx="8894618" cy="800219"/>
          </a:xfrm>
          <a:prstGeom prst="rect">
            <a:avLst/>
          </a:prstGeom>
        </p:spPr>
        <p:style>
          <a:lnRef idx="2">
            <a:schemeClr val="dk1"/>
          </a:lnRef>
          <a:fillRef idx="1">
            <a:schemeClr val="lt1"/>
          </a:fillRef>
          <a:effectRef idx="0">
            <a:schemeClr val="dk1"/>
          </a:effectRef>
          <a:fontRef idx="minor">
            <a:schemeClr val="dk1"/>
          </a:fontRef>
        </p:style>
        <p:txBody>
          <a:bodyPr wrap="square" lIns="0" rIns="0" rtlCol="0" anchor="ctr">
            <a:spAutoFit/>
          </a:bodyPr>
          <a:lstStyle/>
          <a:p>
            <a:pPr algn="just"/>
            <a:endParaRPr lang="zh-CN" altLang="en-US" sz="1400" dirty="0">
              <a:solidFill>
                <a:schemeClr val="tx1">
                  <a:lumMod val="65000"/>
                  <a:lumOff val="35000"/>
                </a:schemeClr>
              </a:solidFill>
            </a:endParaRPr>
          </a:p>
          <a:p>
            <a:pPr algn="just"/>
            <a:r>
              <a:rPr lang="zh-CN" altLang="en-US" sz="1400" b="1" dirty="0">
                <a:solidFill>
                  <a:schemeClr val="tx1">
                    <a:lumMod val="65000"/>
                    <a:lumOff val="35000"/>
                  </a:schemeClr>
                </a:solidFill>
              </a:rPr>
              <a:t>                    </a:t>
            </a:r>
            <a:r>
              <a:rPr lang="en-US" altLang="zh-CN" b="1" dirty="0">
                <a:solidFill>
                  <a:schemeClr val="tx1">
                    <a:lumMod val="95000"/>
                    <a:lumOff val="5000"/>
                  </a:schemeClr>
                </a:solidFill>
              </a:rPr>
              <a:t>-Great (5)                                     -Normal (3)                                  -Poor (1)</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sp>
        <p:nvSpPr>
          <p:cNvPr id="18" name="Smiley Face 14"/>
          <p:cNvSpPr/>
          <p:nvPr/>
        </p:nvSpPr>
        <p:spPr>
          <a:xfrm>
            <a:off x="3080262" y="58866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Smiley Face 14"/>
          <p:cNvSpPr/>
          <p:nvPr/>
        </p:nvSpPr>
        <p:spPr>
          <a:xfrm>
            <a:off x="6439406" y="58836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Smiley Face 15"/>
          <p:cNvSpPr/>
          <p:nvPr/>
        </p:nvSpPr>
        <p:spPr>
          <a:xfrm>
            <a:off x="9729759" y="5872843"/>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Smiley Face 14"/>
          <p:cNvSpPr/>
          <p:nvPr/>
        </p:nvSpPr>
        <p:spPr>
          <a:xfrm>
            <a:off x="5657207" y="4002479"/>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Smiley Face 14"/>
          <p:cNvSpPr/>
          <p:nvPr/>
        </p:nvSpPr>
        <p:spPr>
          <a:xfrm>
            <a:off x="10062954" y="3960916"/>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Smiley Face 14"/>
          <p:cNvSpPr/>
          <p:nvPr/>
        </p:nvSpPr>
        <p:spPr>
          <a:xfrm>
            <a:off x="10049099" y="13978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Smiley Face 14"/>
          <p:cNvSpPr/>
          <p:nvPr/>
        </p:nvSpPr>
        <p:spPr>
          <a:xfrm>
            <a:off x="10062953" y="228451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Smiley Face 14"/>
          <p:cNvSpPr/>
          <p:nvPr/>
        </p:nvSpPr>
        <p:spPr>
          <a:xfrm>
            <a:off x="10076808" y="3115788"/>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Smiley Face 15"/>
          <p:cNvSpPr/>
          <p:nvPr/>
        </p:nvSpPr>
        <p:spPr>
          <a:xfrm>
            <a:off x="7942522" y="1370116"/>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Smiley Face 14"/>
          <p:cNvSpPr/>
          <p:nvPr/>
        </p:nvSpPr>
        <p:spPr>
          <a:xfrm>
            <a:off x="7935698" y="2295299"/>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Smiley Face 14"/>
          <p:cNvSpPr/>
          <p:nvPr/>
        </p:nvSpPr>
        <p:spPr>
          <a:xfrm>
            <a:off x="7921843" y="3126571"/>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Smiley Face 14"/>
          <p:cNvSpPr/>
          <p:nvPr/>
        </p:nvSpPr>
        <p:spPr>
          <a:xfrm>
            <a:off x="7921842" y="4040972"/>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Smiley Face 14"/>
          <p:cNvSpPr/>
          <p:nvPr/>
        </p:nvSpPr>
        <p:spPr>
          <a:xfrm>
            <a:off x="5621988" y="316813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Smiley Face 14"/>
          <p:cNvSpPr/>
          <p:nvPr/>
        </p:nvSpPr>
        <p:spPr>
          <a:xfrm>
            <a:off x="5657208" y="2270662"/>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Smiley Face 14"/>
          <p:cNvSpPr/>
          <p:nvPr/>
        </p:nvSpPr>
        <p:spPr>
          <a:xfrm>
            <a:off x="5629498" y="134240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文本框 4"/>
          <p:cNvSpPr txBox="1"/>
          <p:nvPr/>
        </p:nvSpPr>
        <p:spPr>
          <a:xfrm>
            <a:off x="7124131" y="2305878"/>
            <a:ext cx="4683556" cy="2122805"/>
          </a:xfrm>
          <a:prstGeom prst="rect">
            <a:avLst/>
          </a:prstGeom>
          <a:noFill/>
        </p:spPr>
        <p:txBody>
          <a:bodyPr wrap="square" rtlCol="0">
            <a:spAutoFit/>
          </a:bodyPr>
          <a:lstStyle/>
          <a:p>
            <a:r>
              <a:rPr lang="en-US" altLang="zh-CN" sz="4400" b="1" dirty="0">
                <a:latin typeface="Calibri" panose="020F0502020204030204" charset="0"/>
                <a:ea typeface="Calibri" panose="020F0502020204030204" charset="0"/>
              </a:rPr>
              <a:t>04.</a:t>
            </a:r>
          </a:p>
          <a:p>
            <a:r>
              <a:rPr lang="en-US" altLang="zh-CN" sz="4400" dirty="0">
                <a:latin typeface="Calibri" panose="020F0502020204030204" charset="0"/>
                <a:ea typeface="Calibri" panose="020F0502020204030204" charset="0"/>
              </a:rPr>
              <a:t>FINAL DESIGN</a:t>
            </a:r>
            <a:r>
              <a:rPr lang="zh-CN" altLang="en-US" sz="4400" dirty="0">
                <a:latin typeface="Calibri" panose="020F0502020204030204" charset="0"/>
                <a:ea typeface="Calibri" panose="020F050202020403020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896"/>
                                        </p:tgtEl>
                                        <p:attrNameLst>
                                          <p:attrName>style.visibility</p:attrName>
                                        </p:attrNameLst>
                                      </p:cBhvr>
                                      <p:to>
                                        <p:strVal val="visible"/>
                                      </p:to>
                                    </p:set>
                                    <p:animEffect transition="in" filter="fade">
                                      <p:cBhvr>
                                        <p:cTn id="7" dur="1000"/>
                                        <p:tgtEl>
                                          <p:spTgt spid="1048896"/>
                                        </p:tgtEl>
                                      </p:cBhvr>
                                    </p:animEffect>
                                    <p:anim calcmode="lin" valueType="num">
                                      <p:cBhvr>
                                        <p:cTn id="8" dur="1000" fill="hold"/>
                                        <p:tgtEl>
                                          <p:spTgt spid="1048896"/>
                                        </p:tgtEl>
                                        <p:attrNameLst>
                                          <p:attrName>ppt_x</p:attrName>
                                        </p:attrNameLst>
                                      </p:cBhvr>
                                      <p:tavLst>
                                        <p:tav tm="0">
                                          <p:val>
                                            <p:strVal val="#ppt_x"/>
                                          </p:val>
                                        </p:tav>
                                        <p:tav tm="100000">
                                          <p:val>
                                            <p:strVal val="#ppt_x"/>
                                          </p:val>
                                        </p:tav>
                                      </p:tavLst>
                                    </p:anim>
                                    <p:anim calcmode="lin" valueType="num">
                                      <p:cBhvr>
                                        <p:cTn id="9" dur="1000" fill="hold"/>
                                        <p:tgtEl>
                                          <p:spTgt spid="10488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6" name="Text Placeholder 15"/>
          <p:cNvSpPr txBox="1"/>
          <p:nvPr/>
        </p:nvSpPr>
        <p:spPr>
          <a:xfrm>
            <a:off x="4114800" y="1480643"/>
            <a:ext cx="1866331" cy="1957636"/>
          </a:xfrm>
          <a:prstGeom prst="rect">
            <a:avLst/>
          </a:prstGeom>
          <a:solidFill>
            <a:srgbClr val="FEDEEA"/>
          </a:solidFill>
        </p:spPr>
        <p:txBody>
          <a:bodyPr vert="horz" wrap="square" lIns="91440" tIns="45720" rIns="91440" bIns="45720" rtlCol="0" anchor="t">
            <a:normAutofit fontScale="92500" lnSpcReduction="10000"/>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endParaRPr lang="en-US" altLang="zh-CN" sz="1400" dirty="0">
              <a:latin typeface="Calibri" panose="020F0502020204030204" charset="0"/>
              <a:ea typeface="Calibri" panose="020F0502020204030204" charset="0"/>
            </a:endParaRPr>
          </a:p>
          <a:p>
            <a:pPr lvl="0" algn="ctr"/>
            <a:r>
              <a:rPr lang="en-US" altLang="zh-CN" sz="1700" dirty="0">
                <a:solidFill>
                  <a:schemeClr val="tx1">
                    <a:lumMod val="95000"/>
                    <a:lumOff val="5000"/>
                  </a:schemeClr>
                </a:solidFill>
                <a:latin typeface="Calibri" panose="020F0502020204030204" charset="0"/>
                <a:ea typeface="Calibri" panose="020F0502020204030204" charset="0"/>
              </a:rPr>
              <a:t>First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r>
              <a:rPr lang="en-US" altLang="zh-CN" sz="1400" dirty="0">
                <a:solidFill>
                  <a:schemeClr val="tx1">
                    <a:lumMod val="65000"/>
                    <a:lumOff val="35000"/>
                  </a:schemeClr>
                </a:solidFill>
              </a:rPr>
              <a:t>The ball will be thrown and it slides along the way, causes dominoes to fall</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a:p>
            <a:endParaRPr lang="en-US" dirty="0"/>
          </a:p>
        </p:txBody>
      </p:sp>
      <p:sp>
        <p:nvSpPr>
          <p:cNvPr id="1048887" name="Text Placeholder 17"/>
          <p:cNvSpPr txBox="1"/>
          <p:nvPr/>
        </p:nvSpPr>
        <p:spPr>
          <a:xfrm>
            <a:off x="9105332" y="1480643"/>
            <a:ext cx="1922886" cy="1957636"/>
          </a:xfrm>
          <a:prstGeom prst="rect">
            <a:avLst/>
          </a:prstGeom>
          <a:solidFill>
            <a:srgbClr val="C6E8FB"/>
          </a:solidFill>
        </p:spPr>
        <p:txBody>
          <a:bodyPr vert="horz" wrap="square" lIns="91440" tIns="45720" rIns="91440" bIns="45720" rtlCol="0" anchor="t">
            <a:normAutofit fontScale="92857"/>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100000"/>
              </a:lnSpc>
              <a:spcBef>
                <a:spcPts val="0"/>
              </a:spcBef>
            </a:pPr>
            <a:endParaRPr lang="en-US" altLang="zh-CN" sz="1700" b="1" dirty="0">
              <a:latin typeface="Calibri" panose="020F0502020204030204" charset="0"/>
              <a:ea typeface="Calibri" panose="020F0502020204030204" charset="0"/>
            </a:endParaRPr>
          </a:p>
          <a:p>
            <a:pPr lvl="0" algn="ctr">
              <a:lnSpc>
                <a:spcPct val="100000"/>
              </a:lnSpc>
              <a:spcBef>
                <a:spcPts val="0"/>
              </a:spcBef>
            </a:pPr>
            <a:r>
              <a:rPr lang="en-US" altLang="zh-CN" sz="1700" b="1" dirty="0">
                <a:solidFill>
                  <a:schemeClr val="tx1">
                    <a:lumMod val="65000"/>
                    <a:lumOff val="35000"/>
                  </a:schemeClr>
                </a:solidFill>
                <a:latin typeface="Calibri" panose="020F0502020204030204" charset="0"/>
                <a:ea typeface="Calibri" panose="020F0502020204030204" charset="0"/>
              </a:rPr>
              <a:t>Second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ctr">
              <a:lnSpc>
                <a:spcPct val="100000"/>
              </a:lnSpc>
              <a:spcBef>
                <a:spcPts val="0"/>
              </a:spcBef>
            </a:pP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lnSpc>
                <a:spcPct val="100000"/>
              </a:lnSpc>
              <a:spcBef>
                <a:spcPts val="0"/>
              </a:spcBef>
            </a:pPr>
            <a:r>
              <a:rPr lang="en-US" altLang="zh-CN" sz="1400" dirty="0">
                <a:solidFill>
                  <a:schemeClr val="tx1">
                    <a:lumMod val="65000"/>
                    <a:lumOff val="35000"/>
                  </a:schemeClr>
                </a:solidFill>
              </a:rPr>
              <a:t>Dominoes push the book. Then the next ball begins to move</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sp>
        <p:nvSpPr>
          <p:cNvPr id="1048888" name="Text Placeholder 19"/>
          <p:cNvSpPr txBox="1"/>
          <p:nvPr/>
        </p:nvSpPr>
        <p:spPr>
          <a:xfrm>
            <a:off x="1011382" y="3762855"/>
            <a:ext cx="2305118" cy="1957636"/>
          </a:xfrm>
          <a:prstGeom prst="rect">
            <a:avLst/>
          </a:prstGeom>
          <a:solidFill>
            <a:srgbClr val="7CACDD"/>
          </a:solidFill>
        </p:spPr>
        <p:txBody>
          <a:bodyPr vert="horz" wrap="square" lIns="91440" tIns="45720" rIns="91440" bIns="45720" rtlCol="0" anchor="t">
            <a:normAutofit fontScale="92857"/>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100000"/>
              </a:lnSpc>
              <a:spcBef>
                <a:spcPts val="0"/>
              </a:spcBef>
            </a:pPr>
            <a:endParaRPr lang="en-US" altLang="zh-CN" sz="1700" b="1" dirty="0">
              <a:latin typeface="Calibri" panose="020F0502020204030204" charset="0"/>
              <a:ea typeface="Calibri" panose="020F0502020204030204" charset="0"/>
            </a:endParaRPr>
          </a:p>
          <a:p>
            <a:pPr lvl="0" algn="ctr">
              <a:lnSpc>
                <a:spcPct val="100000"/>
              </a:lnSpc>
              <a:spcBef>
                <a:spcPts val="0"/>
              </a:spcBef>
            </a:pPr>
            <a:r>
              <a:rPr lang="en-US" altLang="zh-CN" sz="1700" b="1" dirty="0">
                <a:solidFill>
                  <a:schemeClr val="tx1">
                    <a:lumMod val="65000"/>
                    <a:lumOff val="35000"/>
                  </a:schemeClr>
                </a:solidFill>
                <a:latin typeface="Calibri" panose="020F0502020204030204" charset="0"/>
                <a:ea typeface="Calibri" panose="020F0502020204030204" charset="0"/>
              </a:rPr>
              <a:t>Third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ctr">
              <a:lnSpc>
                <a:spcPct val="100000"/>
              </a:lnSpc>
              <a:spcBef>
                <a:spcPts val="0"/>
              </a:spcBef>
            </a:pP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lnSpc>
                <a:spcPct val="100000"/>
              </a:lnSpc>
              <a:spcBef>
                <a:spcPts val="0"/>
              </a:spcBef>
            </a:pPr>
            <a:r>
              <a:rPr lang="en-US" altLang="zh-CN" sz="1400" dirty="0">
                <a:solidFill>
                  <a:schemeClr val="tx1">
                    <a:lumMod val="65000"/>
                    <a:lumOff val="35000"/>
                  </a:schemeClr>
                </a:solidFill>
              </a:rPr>
              <a:t>Ball slides along the way made with metals.</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sp>
        <p:nvSpPr>
          <p:cNvPr id="1048889" name="Text Placeholder 21"/>
          <p:cNvSpPr txBox="1"/>
          <p:nvPr/>
        </p:nvSpPr>
        <p:spPr>
          <a:xfrm>
            <a:off x="6276108" y="3762680"/>
            <a:ext cx="2105891" cy="1957636"/>
          </a:xfrm>
          <a:prstGeom prst="rect">
            <a:avLst/>
          </a:prstGeom>
          <a:solidFill>
            <a:srgbClr val="C7CEE7"/>
          </a:solidFill>
        </p:spPr>
        <p:txBody>
          <a:bodyPr vert="horz" wrap="square" lIns="91440" tIns="45720" rIns="91440" bIns="45720" rtlCol="0" anchor="t">
            <a:normAutofit fontScale="92857"/>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100000"/>
              </a:lnSpc>
              <a:spcBef>
                <a:spcPts val="0"/>
              </a:spcBef>
            </a:pPr>
            <a:endParaRPr lang="en-US" altLang="zh-CN" sz="1700" b="1" dirty="0">
              <a:solidFill>
                <a:schemeClr val="tx1">
                  <a:lumMod val="65000"/>
                  <a:lumOff val="35000"/>
                </a:schemeClr>
              </a:solidFill>
              <a:latin typeface="Calibri" panose="020F0502020204030204" charset="0"/>
              <a:ea typeface="Calibri" panose="020F0502020204030204" charset="0"/>
            </a:endParaRPr>
          </a:p>
          <a:p>
            <a:pPr lvl="0" algn="ctr">
              <a:lnSpc>
                <a:spcPct val="100000"/>
              </a:lnSpc>
              <a:spcBef>
                <a:spcPts val="0"/>
              </a:spcBef>
            </a:pPr>
            <a:r>
              <a:rPr lang="en-US" altLang="zh-CN" sz="1700" b="1" dirty="0">
                <a:solidFill>
                  <a:schemeClr val="tx1">
                    <a:lumMod val="65000"/>
                    <a:lumOff val="35000"/>
                  </a:schemeClr>
                </a:solidFill>
                <a:latin typeface="Calibri" panose="020F0502020204030204" charset="0"/>
                <a:ea typeface="Calibri" panose="020F0502020204030204" charset="0"/>
              </a:rPr>
              <a:t>Fourth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lnSpc>
                <a:spcPct val="100000"/>
              </a:lnSpc>
              <a:spcBef>
                <a:spcPts val="0"/>
              </a:spcBef>
            </a:pPr>
            <a:endParaRPr lang="en-US" altLang="zh-CN" sz="1400" dirty="0">
              <a:solidFill>
                <a:schemeClr val="tx1">
                  <a:lumMod val="65000"/>
                  <a:lumOff val="35000"/>
                </a:schemeClr>
              </a:solidFill>
            </a:endParaRPr>
          </a:p>
          <a:p>
            <a:pPr lvl="0" algn="l">
              <a:lnSpc>
                <a:spcPct val="100000"/>
              </a:lnSpc>
              <a:spcBef>
                <a:spcPts val="0"/>
              </a:spcBef>
            </a:pPr>
            <a:r>
              <a:rPr lang="en-US" altLang="zh-CN" sz="1400" dirty="0">
                <a:solidFill>
                  <a:schemeClr val="tx1">
                    <a:lumMod val="65000"/>
                    <a:lumOff val="35000"/>
                  </a:schemeClr>
                </a:solidFill>
              </a:rPr>
              <a:t>The ball comes along the way, and falls into tube.</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grpSp>
        <p:nvGrpSpPr>
          <p:cNvPr id="128" name="组合 32"/>
          <p:cNvGrpSpPr/>
          <p:nvPr/>
        </p:nvGrpSpPr>
        <p:grpSpPr>
          <a:xfrm>
            <a:off x="603653" y="803502"/>
            <a:ext cx="8013172" cy="78377"/>
            <a:chOff x="668594" y="848829"/>
            <a:chExt cx="8013172" cy="78377"/>
          </a:xfrm>
        </p:grpSpPr>
        <p:cxnSp>
          <p:nvCxnSpPr>
            <p:cNvPr id="3145752" name="直接连接符 35"/>
            <p:cNvCxnSpPr>
              <a:cxnSpLocks/>
            </p:cNvCxnSpPr>
            <p:nvPr/>
          </p:nvCxnSpPr>
          <p:spPr>
            <a:xfrm>
              <a:off x="729721" y="890794"/>
              <a:ext cx="7952045" cy="0"/>
            </a:xfrm>
            <a:prstGeom prst="line">
              <a:avLst/>
            </a:prstGeom>
            <a:solidFill>
              <a:srgbClr val="070606"/>
            </a:solidFill>
            <a:ln w="15875">
              <a:solidFill>
                <a:srgbClr val="B0CDEA"/>
              </a:solidFill>
              <a:round/>
            </a:ln>
          </p:spPr>
        </p:cxnSp>
        <p:sp>
          <p:nvSpPr>
            <p:cNvPr id="1048895" name="矩形 36"/>
            <p:cNvSpPr/>
            <p:nvPr/>
          </p:nvSpPr>
          <p:spPr>
            <a:xfrm>
              <a:off x="668594" y="848829"/>
              <a:ext cx="2586446" cy="78377"/>
            </a:xfrm>
            <a:prstGeom prst="rect">
              <a:avLst/>
            </a:prstGeom>
            <a:solidFill>
              <a:srgbClr val="B0CDEA"/>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pic>
        <p:nvPicPr>
          <p:cNvPr id="14" name="Рисунок 13" descr="c5.jpg"/>
          <p:cNvPicPr>
            <a:picLocks noChangeAspect="1"/>
          </p:cNvPicPr>
          <p:nvPr/>
        </p:nvPicPr>
        <p:blipFill>
          <a:blip r:embed="rId2"/>
          <a:stretch>
            <a:fillRect/>
          </a:stretch>
        </p:blipFill>
        <p:spPr>
          <a:xfrm>
            <a:off x="969818" y="1482436"/>
            <a:ext cx="3131126" cy="2008910"/>
          </a:xfrm>
          <a:prstGeom prst="rect">
            <a:avLst/>
          </a:prstGeom>
        </p:spPr>
      </p:pic>
      <p:pic>
        <p:nvPicPr>
          <p:cNvPr id="15" name="Рисунок 14" descr="c4.jpg"/>
          <p:cNvPicPr>
            <a:picLocks noChangeAspect="1"/>
          </p:cNvPicPr>
          <p:nvPr/>
        </p:nvPicPr>
        <p:blipFill>
          <a:blip r:embed="rId3"/>
          <a:stretch>
            <a:fillRect/>
          </a:stretch>
        </p:blipFill>
        <p:spPr>
          <a:xfrm>
            <a:off x="6192982" y="1454726"/>
            <a:ext cx="2895599" cy="1995055"/>
          </a:xfrm>
          <a:prstGeom prst="rect">
            <a:avLst/>
          </a:prstGeom>
        </p:spPr>
      </p:pic>
      <p:pic>
        <p:nvPicPr>
          <p:cNvPr id="16" name="Рисунок 15" descr="c3.jpg"/>
          <p:cNvPicPr>
            <a:picLocks noChangeAspect="1"/>
          </p:cNvPicPr>
          <p:nvPr/>
        </p:nvPicPr>
        <p:blipFill>
          <a:blip r:embed="rId4"/>
          <a:stretch>
            <a:fillRect/>
          </a:stretch>
        </p:blipFill>
        <p:spPr>
          <a:xfrm>
            <a:off x="3332018" y="3713018"/>
            <a:ext cx="2667000" cy="2064327"/>
          </a:xfrm>
          <a:prstGeom prst="rect">
            <a:avLst/>
          </a:prstGeom>
        </p:spPr>
      </p:pic>
      <p:pic>
        <p:nvPicPr>
          <p:cNvPr id="17" name="Рисунок 16" descr="C2.jpg"/>
          <p:cNvPicPr>
            <a:picLocks noChangeAspect="1"/>
          </p:cNvPicPr>
          <p:nvPr/>
        </p:nvPicPr>
        <p:blipFill>
          <a:blip r:embed="rId5"/>
          <a:stretch>
            <a:fillRect/>
          </a:stretch>
        </p:blipFill>
        <p:spPr>
          <a:xfrm>
            <a:off x="8402781" y="3729038"/>
            <a:ext cx="2784332" cy="2028825"/>
          </a:xfrm>
          <a:prstGeom prst="rect">
            <a:avLst/>
          </a:prstGeom>
        </p:spPr>
      </p:pic>
      <p:sp>
        <p:nvSpPr>
          <p:cNvPr id="18" name="文本框 103"/>
          <p:cNvSpPr txBox="1"/>
          <p:nvPr/>
        </p:nvSpPr>
        <p:spPr>
          <a:xfrm>
            <a:off x="603653" y="303890"/>
            <a:ext cx="3856383" cy="830997"/>
          </a:xfrm>
          <a:prstGeom prst="rect">
            <a:avLst/>
          </a:prstGeom>
          <a:noFill/>
        </p:spPr>
        <p:txBody>
          <a:bodyPr wrap="square" rtlCol="0">
            <a:spAutoFit/>
          </a:bodyPr>
          <a:lstStyle/>
          <a:p>
            <a:r>
              <a:rPr lang="en-US" altLang="zh-CN" sz="2400" dirty="0">
                <a:latin typeface="Calibri" panose="020F0502020204030204" charset="0"/>
                <a:ea typeface="Calibri" panose="020F0502020204030204" charset="0"/>
              </a:rPr>
              <a:t>Step by step explanation</a:t>
            </a:r>
            <a:r>
              <a:rPr lang="zh-CN" altLang="en-US" sz="2400" dirty="0">
                <a:latin typeface="Calibri" panose="020F0502020204030204" charset="0"/>
                <a:ea typeface="Calibri" panose="020F050202020403020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anim calcmode="lin" valueType="num">
                                      <p:cBhvr>
                                        <p:cTn id="8" dur="500" fill="hold"/>
                                        <p:tgtEl>
                                          <p:spTgt spid="128"/>
                                        </p:tgtEl>
                                        <p:attrNameLst>
                                          <p:attrName>ppt_x</p:attrName>
                                        </p:attrNameLst>
                                      </p:cBhvr>
                                      <p:tavLst>
                                        <p:tav tm="0">
                                          <p:val>
                                            <p:strVal val="#ppt_x"/>
                                          </p:val>
                                        </p:tav>
                                        <p:tav tm="100000">
                                          <p:val>
                                            <p:strVal val="#ppt_x"/>
                                          </p:val>
                                        </p:tav>
                                      </p:tavLst>
                                    </p:anim>
                                    <p:anim calcmode="lin" valueType="num">
                                      <p:cBhvr>
                                        <p:cTn id="9" dur="500" fill="hold"/>
                                        <p:tgtEl>
                                          <p:spTgt spid="12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48886"/>
                                        </p:tgtEl>
                                        <p:attrNameLst>
                                          <p:attrName>style.visibility</p:attrName>
                                        </p:attrNameLst>
                                      </p:cBhvr>
                                      <p:to>
                                        <p:strVal val="visible"/>
                                      </p:to>
                                    </p:set>
                                    <p:animEffect transition="in" filter="fade">
                                      <p:cBhvr>
                                        <p:cTn id="12" dur="500"/>
                                        <p:tgtEl>
                                          <p:spTgt spid="10488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8887"/>
                                        </p:tgtEl>
                                        <p:attrNameLst>
                                          <p:attrName>style.visibility</p:attrName>
                                        </p:attrNameLst>
                                      </p:cBhvr>
                                      <p:to>
                                        <p:strVal val="visible"/>
                                      </p:to>
                                    </p:set>
                                    <p:animEffect transition="in" filter="fade">
                                      <p:cBhvr>
                                        <p:cTn id="15" dur="500"/>
                                        <p:tgtEl>
                                          <p:spTgt spid="10488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8888"/>
                                        </p:tgtEl>
                                        <p:attrNameLst>
                                          <p:attrName>style.visibility</p:attrName>
                                        </p:attrNameLst>
                                      </p:cBhvr>
                                      <p:to>
                                        <p:strVal val="visible"/>
                                      </p:to>
                                    </p:set>
                                    <p:animEffect transition="in" filter="fade">
                                      <p:cBhvr>
                                        <p:cTn id="18" dur="500"/>
                                        <p:tgtEl>
                                          <p:spTgt spid="104888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48889"/>
                                        </p:tgtEl>
                                        <p:attrNameLst>
                                          <p:attrName>style.visibility</p:attrName>
                                        </p:attrNameLst>
                                      </p:cBhvr>
                                      <p:to>
                                        <p:strVal val="visible"/>
                                      </p:to>
                                    </p:set>
                                    <p:animEffect transition="in" filter="fade">
                                      <p:cBhvr>
                                        <p:cTn id="21" dur="500"/>
                                        <p:tgtEl>
                                          <p:spTgt spid="104888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anim calcmode="lin" valueType="num">
                                      <p:cBhvr>
                                        <p:cTn id="26" dur="500" fill="hold"/>
                                        <p:tgtEl>
                                          <p:spTgt spid="18"/>
                                        </p:tgtEl>
                                        <p:attrNameLst>
                                          <p:attrName>ppt_x</p:attrName>
                                        </p:attrNameLst>
                                      </p:cBhvr>
                                      <p:tavLst>
                                        <p:tav tm="0">
                                          <p:val>
                                            <p:strVal val="#ppt_x"/>
                                          </p:val>
                                        </p:tav>
                                        <p:tav tm="100000">
                                          <p:val>
                                            <p:strVal val="#ppt_x"/>
                                          </p:val>
                                        </p:tav>
                                      </p:tavLst>
                                    </p:anim>
                                    <p:anim calcmode="lin" valueType="num">
                                      <p:cBhvr>
                                        <p:cTn id="2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6" grpId="0" animBg="1"/>
      <p:bldP spid="1048887" grpId="0" animBg="1"/>
      <p:bldP spid="1048888" grpId="0" animBg="1"/>
      <p:bldP spid="1048889"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6" name="Text Placeholder 15"/>
          <p:cNvSpPr txBox="1"/>
          <p:nvPr/>
        </p:nvSpPr>
        <p:spPr>
          <a:xfrm>
            <a:off x="3352800" y="1480643"/>
            <a:ext cx="1911927" cy="1957636"/>
          </a:xfrm>
          <a:prstGeom prst="rect">
            <a:avLst/>
          </a:prstGeom>
          <a:solidFill>
            <a:srgbClr val="FEDEEA"/>
          </a:solidFill>
        </p:spPr>
        <p:txBody>
          <a:bodyPr vert="horz" wrap="square" lIns="91440" tIns="45720" rIns="91440" bIns="45720" rtlCol="0" anchor="t">
            <a:normAutofit fontScale="92500" lnSpcReduction="20000"/>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endParaRPr lang="en-US" altLang="zh-CN" sz="1400" dirty="0">
              <a:latin typeface="Calibri" panose="020F0502020204030204" charset="0"/>
              <a:ea typeface="Calibri" panose="020F0502020204030204" charset="0"/>
            </a:endParaRPr>
          </a:p>
          <a:p>
            <a:pPr lvl="0" algn="ctr"/>
            <a:r>
              <a:rPr lang="en-US" altLang="zh-CN" sz="1700" b="1" dirty="0">
                <a:solidFill>
                  <a:schemeClr val="tx1">
                    <a:lumMod val="65000"/>
                    <a:lumOff val="35000"/>
                  </a:schemeClr>
                </a:solidFill>
                <a:latin typeface="Calibri" panose="020F0502020204030204" charset="0"/>
                <a:ea typeface="Calibri" panose="020F0502020204030204" charset="0"/>
              </a:rPr>
              <a:t>Fifth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r>
              <a:rPr lang="en-US" altLang="zh-CN" sz="1400" dirty="0">
                <a:solidFill>
                  <a:schemeClr val="tx1">
                    <a:lumMod val="65000"/>
                    <a:lumOff val="35000"/>
                  </a:schemeClr>
                </a:solidFill>
              </a:rPr>
              <a:t>Ball comes from the tube and causes the cards to fall, the cards causes the dominoes to fall</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a:p>
            <a:endParaRPr lang="en-US" dirty="0"/>
          </a:p>
        </p:txBody>
      </p:sp>
      <p:sp>
        <p:nvSpPr>
          <p:cNvPr id="1048887" name="Text Placeholder 17"/>
          <p:cNvSpPr txBox="1"/>
          <p:nvPr/>
        </p:nvSpPr>
        <p:spPr>
          <a:xfrm>
            <a:off x="8839200" y="1480643"/>
            <a:ext cx="2687782" cy="1957636"/>
          </a:xfrm>
          <a:prstGeom prst="rect">
            <a:avLst/>
          </a:prstGeom>
          <a:solidFill>
            <a:srgbClr val="C6E8FB"/>
          </a:solidFill>
        </p:spPr>
        <p:txBody>
          <a:bodyPr vert="horz" wrap="square" lIns="91440" tIns="45720" rIns="91440" bIns="45720" rtlCol="0" anchor="t">
            <a:normAutofit fontScale="92857"/>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100000"/>
              </a:lnSpc>
              <a:spcBef>
                <a:spcPts val="0"/>
              </a:spcBef>
            </a:pPr>
            <a:endParaRPr lang="en-US" altLang="zh-CN" sz="1400" dirty="0">
              <a:latin typeface="Calibri" panose="020F0502020204030204" charset="0"/>
              <a:ea typeface="Calibri" panose="020F0502020204030204" charset="0"/>
            </a:endParaRPr>
          </a:p>
          <a:p>
            <a:pPr lvl="0" algn="ctr">
              <a:lnSpc>
                <a:spcPct val="100000"/>
              </a:lnSpc>
              <a:spcBef>
                <a:spcPts val="0"/>
              </a:spcBef>
            </a:pPr>
            <a:r>
              <a:rPr lang="en-US" altLang="zh-CN" sz="1700" b="1" dirty="0">
                <a:solidFill>
                  <a:schemeClr val="tx1">
                    <a:lumMod val="65000"/>
                    <a:lumOff val="35000"/>
                  </a:schemeClr>
                </a:solidFill>
                <a:latin typeface="Calibri" panose="020F0502020204030204" charset="0"/>
                <a:ea typeface="Calibri" panose="020F0502020204030204" charset="0"/>
              </a:rPr>
              <a:t>Fifth and sixth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lnSpc>
                <a:spcPct val="100000"/>
              </a:lnSpc>
              <a:spcBef>
                <a:spcPts val="0"/>
              </a:spcBef>
            </a:pPr>
            <a:r>
              <a:rPr lang="en-US" altLang="zh-CN" sz="1400" dirty="0">
                <a:solidFill>
                  <a:schemeClr val="tx1">
                    <a:lumMod val="65000"/>
                    <a:lumOff val="35000"/>
                  </a:schemeClr>
                </a:solidFill>
                <a:latin typeface="Calibri" panose="020F0502020204030204" charset="0"/>
              </a:rPr>
              <a:t>Dominoes push the wood which makes the excavator to work. Excavator throws the ball, the ball moves along the  way made with book  and box </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sp>
        <p:nvSpPr>
          <p:cNvPr id="1048889" name="Text Placeholder 21"/>
          <p:cNvSpPr txBox="1"/>
          <p:nvPr/>
        </p:nvSpPr>
        <p:spPr>
          <a:xfrm>
            <a:off x="1246910" y="3956643"/>
            <a:ext cx="3449782" cy="1957636"/>
          </a:xfrm>
          <a:prstGeom prst="rect">
            <a:avLst/>
          </a:prstGeom>
          <a:solidFill>
            <a:srgbClr val="C7CEE7"/>
          </a:solidFill>
        </p:spPr>
        <p:txBody>
          <a:bodyPr vert="horz" wrap="square" lIns="91440" tIns="45720" rIns="91440" bIns="45720" rtlCol="0" anchor="t">
            <a:normAutofit fontScale="85357" lnSpcReduction="20000"/>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100000"/>
              </a:lnSpc>
              <a:spcBef>
                <a:spcPts val="0"/>
              </a:spcBef>
            </a:pPr>
            <a:endParaRPr lang="en-US" altLang="zh-CN" sz="1700" b="1" dirty="0">
              <a:solidFill>
                <a:schemeClr val="tx1">
                  <a:lumMod val="65000"/>
                  <a:lumOff val="35000"/>
                </a:schemeClr>
              </a:solidFill>
              <a:latin typeface="Calibri" panose="020F0502020204030204" charset="0"/>
              <a:ea typeface="Calibri" panose="020F0502020204030204" charset="0"/>
            </a:endParaRPr>
          </a:p>
          <a:p>
            <a:pPr lvl="0" algn="ctr">
              <a:lnSpc>
                <a:spcPct val="100000"/>
              </a:lnSpc>
              <a:spcBef>
                <a:spcPts val="0"/>
              </a:spcBef>
            </a:pPr>
            <a:r>
              <a:rPr lang="en-US" altLang="zh-CN" sz="1700" b="1" dirty="0">
                <a:solidFill>
                  <a:schemeClr val="tx1">
                    <a:lumMod val="65000"/>
                    <a:lumOff val="35000"/>
                  </a:schemeClr>
                </a:solidFill>
                <a:latin typeface="Calibri" panose="020F0502020204030204" charset="0"/>
                <a:ea typeface="Calibri" panose="020F0502020204030204" charset="0"/>
              </a:rPr>
              <a:t>Final chain</a:t>
            </a:r>
            <a:r>
              <a:rPr lang="zh-CN" altLang="en-US" sz="1400" dirty="0">
                <a:solidFill>
                  <a:schemeClr val="tx1">
                    <a:lumMod val="65000"/>
                    <a:lumOff val="35000"/>
                  </a:schemeClr>
                </a:solidFill>
                <a:latin typeface="Calibri" panose="020F0502020204030204" charset="0"/>
                <a:ea typeface="Calibri" panose="020F0502020204030204" charset="0"/>
              </a:rPr>
              <a:t>
</a:t>
            </a:r>
            <a:endParaRPr lang="en-US" altLang="zh-CN" sz="1400" dirty="0">
              <a:solidFill>
                <a:schemeClr val="tx1">
                  <a:lumMod val="65000"/>
                  <a:lumOff val="35000"/>
                </a:schemeClr>
              </a:solidFill>
              <a:latin typeface="Calibri" panose="020F0502020204030204" charset="0"/>
              <a:ea typeface="Calibri" panose="020F0502020204030204" charset="0"/>
            </a:endParaRPr>
          </a:p>
          <a:p>
            <a:pPr lvl="0" algn="l">
              <a:lnSpc>
                <a:spcPct val="100000"/>
              </a:lnSpc>
              <a:spcBef>
                <a:spcPts val="0"/>
              </a:spcBef>
            </a:pPr>
            <a:endParaRPr lang="en-US" altLang="zh-CN" sz="1400" dirty="0">
              <a:solidFill>
                <a:schemeClr val="tx1">
                  <a:lumMod val="65000"/>
                  <a:lumOff val="35000"/>
                </a:schemeClr>
              </a:solidFill>
            </a:endParaRPr>
          </a:p>
          <a:p>
            <a:pPr lvl="0" algn="l">
              <a:lnSpc>
                <a:spcPct val="100000"/>
              </a:lnSpc>
              <a:spcBef>
                <a:spcPts val="0"/>
              </a:spcBef>
            </a:pPr>
            <a:r>
              <a:rPr lang="en-US" altLang="zh-CN" sz="1500" dirty="0">
                <a:solidFill>
                  <a:schemeClr val="tx1">
                    <a:lumMod val="65000"/>
                    <a:lumOff val="35000"/>
                  </a:schemeClr>
                </a:solidFill>
              </a:rPr>
              <a:t>In the final chain, the red ball pushes the roller and the roller pushes the egg. The egg slides down along the way made of the cartoon paper and reaches the glass. The egg will not get damaged during the whole process</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grpSp>
        <p:nvGrpSpPr>
          <p:cNvPr id="2" name="组合 32"/>
          <p:cNvGrpSpPr/>
          <p:nvPr/>
        </p:nvGrpSpPr>
        <p:grpSpPr>
          <a:xfrm>
            <a:off x="603653" y="803502"/>
            <a:ext cx="8013172" cy="78377"/>
            <a:chOff x="668594" y="848829"/>
            <a:chExt cx="8013172" cy="78377"/>
          </a:xfrm>
        </p:grpSpPr>
        <p:cxnSp>
          <p:nvCxnSpPr>
            <p:cNvPr id="3145752" name="直接连接符 35"/>
            <p:cNvCxnSpPr>
              <a:cxnSpLocks/>
            </p:cNvCxnSpPr>
            <p:nvPr/>
          </p:nvCxnSpPr>
          <p:spPr>
            <a:xfrm>
              <a:off x="729721" y="890794"/>
              <a:ext cx="7952045" cy="0"/>
            </a:xfrm>
            <a:prstGeom prst="line">
              <a:avLst/>
            </a:prstGeom>
            <a:solidFill>
              <a:srgbClr val="070606"/>
            </a:solidFill>
            <a:ln w="15875">
              <a:solidFill>
                <a:srgbClr val="B0CDEA"/>
              </a:solidFill>
              <a:round/>
            </a:ln>
          </p:spPr>
        </p:cxnSp>
        <p:sp>
          <p:nvSpPr>
            <p:cNvPr id="1048895" name="矩形 36"/>
            <p:cNvSpPr/>
            <p:nvPr/>
          </p:nvSpPr>
          <p:spPr>
            <a:xfrm>
              <a:off x="668594" y="848829"/>
              <a:ext cx="2586446" cy="78377"/>
            </a:xfrm>
            <a:prstGeom prst="rect">
              <a:avLst/>
            </a:prstGeom>
            <a:solidFill>
              <a:srgbClr val="B0CDEA"/>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pic>
        <p:nvPicPr>
          <p:cNvPr id="13" name="Рисунок 12" descr="c1.jpg"/>
          <p:cNvPicPr>
            <a:picLocks noChangeAspect="1"/>
          </p:cNvPicPr>
          <p:nvPr/>
        </p:nvPicPr>
        <p:blipFill>
          <a:blip r:embed="rId2"/>
          <a:stretch>
            <a:fillRect/>
          </a:stretch>
        </p:blipFill>
        <p:spPr>
          <a:xfrm>
            <a:off x="5708074" y="1468582"/>
            <a:ext cx="3117272" cy="2022763"/>
          </a:xfrm>
          <a:prstGeom prst="rect">
            <a:avLst/>
          </a:prstGeom>
        </p:spPr>
      </p:pic>
      <p:pic>
        <p:nvPicPr>
          <p:cNvPr id="14" name="Рисунок 13" descr="C6.jpg"/>
          <p:cNvPicPr>
            <a:picLocks noChangeAspect="1"/>
          </p:cNvPicPr>
          <p:nvPr/>
        </p:nvPicPr>
        <p:blipFill>
          <a:blip r:embed="rId3"/>
          <a:stretch>
            <a:fillRect/>
          </a:stretch>
        </p:blipFill>
        <p:spPr>
          <a:xfrm>
            <a:off x="678874" y="1482436"/>
            <a:ext cx="2660071" cy="1953491"/>
          </a:xfrm>
          <a:prstGeom prst="rect">
            <a:avLst/>
          </a:prstGeom>
        </p:spPr>
      </p:pic>
      <p:pic>
        <p:nvPicPr>
          <p:cNvPr id="15" name="Рисунок 14" descr="c.jpg"/>
          <p:cNvPicPr>
            <a:picLocks noChangeAspect="1"/>
          </p:cNvPicPr>
          <p:nvPr/>
        </p:nvPicPr>
        <p:blipFill>
          <a:blip r:embed="rId4"/>
          <a:stretch>
            <a:fillRect/>
          </a:stretch>
        </p:blipFill>
        <p:spPr>
          <a:xfrm>
            <a:off x="4710545" y="3906982"/>
            <a:ext cx="3006437" cy="2036618"/>
          </a:xfrm>
          <a:prstGeom prst="rect">
            <a:avLst/>
          </a:prstGeom>
        </p:spPr>
      </p:pic>
      <p:sp>
        <p:nvSpPr>
          <p:cNvPr id="16" name="文本框 103"/>
          <p:cNvSpPr txBox="1"/>
          <p:nvPr/>
        </p:nvSpPr>
        <p:spPr>
          <a:xfrm>
            <a:off x="603653" y="303890"/>
            <a:ext cx="3856383" cy="830997"/>
          </a:xfrm>
          <a:prstGeom prst="rect">
            <a:avLst/>
          </a:prstGeom>
          <a:noFill/>
        </p:spPr>
        <p:txBody>
          <a:bodyPr wrap="square" rtlCol="0">
            <a:spAutoFit/>
          </a:bodyPr>
          <a:lstStyle/>
          <a:p>
            <a:r>
              <a:rPr lang="en-US" altLang="zh-CN" sz="2400" dirty="0">
                <a:latin typeface="Calibri" panose="020F0502020204030204" charset="0"/>
                <a:ea typeface="Calibri" panose="020F0502020204030204" charset="0"/>
              </a:rPr>
              <a:t>Step by step explanation</a:t>
            </a:r>
            <a:r>
              <a:rPr lang="zh-CN" altLang="en-US" sz="2400" dirty="0">
                <a:latin typeface="Calibri" panose="020F0502020204030204" charset="0"/>
                <a:ea typeface="Calibri" panose="020F0502020204030204" charset="0"/>
              </a:rPr>
              <a:t>
</a:t>
            </a:r>
          </a:p>
        </p:txBody>
      </p:sp>
      <p:sp>
        <p:nvSpPr>
          <p:cNvPr id="17" name="Text Placeholder 21"/>
          <p:cNvSpPr txBox="1"/>
          <p:nvPr/>
        </p:nvSpPr>
        <p:spPr>
          <a:xfrm>
            <a:off x="7703127" y="3934691"/>
            <a:ext cx="3311237" cy="2008909"/>
          </a:xfrm>
          <a:prstGeom prst="rect">
            <a:avLst/>
          </a:prstGeom>
          <a:solidFill>
            <a:srgbClr val="C7CEE7"/>
          </a:solidFill>
        </p:spPr>
        <p:txBody>
          <a:bodyPr vert="horz" wrap="square" lIns="91440" tIns="45720" rIns="91440" bIns="45720" rtlCol="0" anchor="t">
            <a:normAutofit fontScale="92857"/>
          </a:bodyPr>
          <a:lstStyle>
            <a:lvl1pPr marL="0" indent="0" algn="just" defTabSz="914400" rtl="0" eaLnBrk="1" latinLnBrk="0" hangingPunct="1">
              <a:lnSpc>
                <a:spcPct val="90000"/>
              </a:lnSpc>
              <a:spcBef>
                <a:spcPts val="1000"/>
              </a:spcBef>
              <a:buFont typeface="Arial" panose="020B0604020202020204" pitchFamily="34" charset="0"/>
              <a:buNone/>
              <a:defRPr sz="9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lnSpc>
                <a:spcPct val="100000"/>
              </a:lnSpc>
              <a:spcBef>
                <a:spcPts val="0"/>
              </a:spcBef>
            </a:pPr>
            <a:endParaRPr lang="en-US" altLang="zh-CN" sz="1700" b="1" dirty="0">
              <a:solidFill>
                <a:schemeClr val="tx1">
                  <a:lumMod val="65000"/>
                  <a:lumOff val="35000"/>
                </a:schemeClr>
              </a:solidFill>
              <a:latin typeface="Calibri" panose="020F0502020204030204" charset="0"/>
              <a:ea typeface="Calibri" panose="020F0502020204030204" charset="0"/>
            </a:endParaRPr>
          </a:p>
          <a:p>
            <a:pPr lvl="0" algn="ctr">
              <a:lnSpc>
                <a:spcPct val="100000"/>
              </a:lnSpc>
              <a:spcBef>
                <a:spcPts val="0"/>
              </a:spcBef>
            </a:pPr>
            <a:r>
              <a:rPr lang="en-US" altLang="zh-CN" sz="1700" b="1" dirty="0">
                <a:solidFill>
                  <a:schemeClr val="tx1">
                    <a:lumMod val="95000"/>
                    <a:lumOff val="5000"/>
                  </a:schemeClr>
                </a:solidFill>
                <a:latin typeface="Calibri" panose="020F0502020204030204" charset="0"/>
                <a:ea typeface="Calibri" panose="020F0502020204030204" charset="0"/>
              </a:rPr>
              <a:t>The height of the starting point is</a:t>
            </a:r>
          </a:p>
          <a:p>
            <a:pPr lvl="0" algn="ctr">
              <a:lnSpc>
                <a:spcPct val="100000"/>
              </a:lnSpc>
              <a:spcBef>
                <a:spcPts val="0"/>
              </a:spcBef>
            </a:pPr>
            <a:r>
              <a:rPr lang="en-US" altLang="zh-CN" sz="1700" b="1" dirty="0">
                <a:solidFill>
                  <a:schemeClr val="tx1">
                    <a:lumMod val="95000"/>
                    <a:lumOff val="5000"/>
                  </a:schemeClr>
                </a:solidFill>
                <a:latin typeface="Calibri" panose="020F0502020204030204" charset="0"/>
                <a:ea typeface="Calibri" panose="020F0502020204030204" charset="0"/>
              </a:rPr>
              <a:t>  35 sm.</a:t>
            </a:r>
          </a:p>
          <a:p>
            <a:pPr lvl="0" algn="ctr">
              <a:lnSpc>
                <a:spcPct val="100000"/>
              </a:lnSpc>
              <a:spcBef>
                <a:spcPts val="0"/>
              </a:spcBef>
            </a:pPr>
            <a:r>
              <a:rPr lang="en-US" altLang="zh-CN" sz="1700" b="1" dirty="0">
                <a:solidFill>
                  <a:schemeClr val="tx1">
                    <a:lumMod val="95000"/>
                    <a:lumOff val="5000"/>
                  </a:schemeClr>
                </a:solidFill>
                <a:latin typeface="Calibri" panose="020F0502020204030204" charset="0"/>
                <a:ea typeface="Calibri" panose="020F0502020204030204" charset="0"/>
              </a:rPr>
              <a:t>The distance from starting point to the end is 2 meters</a:t>
            </a:r>
          </a:p>
          <a:p>
            <a:pPr lvl="0" algn="ctr">
              <a:lnSpc>
                <a:spcPct val="100000"/>
              </a:lnSpc>
              <a:spcBef>
                <a:spcPts val="0"/>
              </a:spcBef>
            </a:pPr>
            <a:r>
              <a:rPr lang="en-US" altLang="zh-CN" sz="1700" b="1" dirty="0">
                <a:solidFill>
                  <a:schemeClr val="tx1">
                    <a:lumMod val="95000"/>
                    <a:lumOff val="5000"/>
                  </a:schemeClr>
                </a:solidFill>
                <a:latin typeface="Calibri" panose="020F0502020204030204" charset="0"/>
                <a:ea typeface="Calibri" panose="020F0502020204030204" charset="0"/>
              </a:rPr>
              <a:t>The egg is around 80 cm from the ground</a:t>
            </a:r>
          </a:p>
          <a:p>
            <a:pPr lvl="0" algn="ctr">
              <a:lnSpc>
                <a:spcPct val="100000"/>
              </a:lnSpc>
              <a:spcBef>
                <a:spcPts val="0"/>
              </a:spcBef>
            </a:pPr>
            <a:endParaRPr lang="en-US" altLang="zh-CN" sz="1400" dirty="0">
              <a:solidFill>
                <a:schemeClr val="tx1">
                  <a:lumMod val="95000"/>
                  <a:lumOff val="5000"/>
                </a:schemeClr>
              </a:solidFill>
              <a:latin typeface="Calibri" panose="020F0502020204030204" charset="0"/>
              <a:ea typeface="Calibri" panose="020F050202020403020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48886"/>
                                        </p:tgtEl>
                                        <p:attrNameLst>
                                          <p:attrName>style.visibility</p:attrName>
                                        </p:attrNameLst>
                                      </p:cBhvr>
                                      <p:to>
                                        <p:strVal val="visible"/>
                                      </p:to>
                                    </p:set>
                                    <p:animEffect transition="in" filter="fade">
                                      <p:cBhvr>
                                        <p:cTn id="12" dur="500"/>
                                        <p:tgtEl>
                                          <p:spTgt spid="10488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8887"/>
                                        </p:tgtEl>
                                        <p:attrNameLst>
                                          <p:attrName>style.visibility</p:attrName>
                                        </p:attrNameLst>
                                      </p:cBhvr>
                                      <p:to>
                                        <p:strVal val="visible"/>
                                      </p:to>
                                    </p:set>
                                    <p:animEffect transition="in" filter="fade">
                                      <p:cBhvr>
                                        <p:cTn id="15" dur="500"/>
                                        <p:tgtEl>
                                          <p:spTgt spid="10488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8889"/>
                                        </p:tgtEl>
                                        <p:attrNameLst>
                                          <p:attrName>style.visibility</p:attrName>
                                        </p:attrNameLst>
                                      </p:cBhvr>
                                      <p:to>
                                        <p:strVal val="visible"/>
                                      </p:to>
                                    </p:set>
                                    <p:animEffect transition="in" filter="fade">
                                      <p:cBhvr>
                                        <p:cTn id="18" dur="500"/>
                                        <p:tgtEl>
                                          <p:spTgt spid="1048889"/>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6" grpId="0" animBg="1"/>
      <p:bldP spid="1048887" grpId="0" animBg="1"/>
      <p:bldP spid="1048889" grpId="0" animBg="1"/>
      <p:bldP spid="16"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文本框 4"/>
          <p:cNvSpPr txBox="1"/>
          <p:nvPr/>
        </p:nvSpPr>
        <p:spPr>
          <a:xfrm>
            <a:off x="7124131" y="2305878"/>
            <a:ext cx="4683556" cy="2122805"/>
          </a:xfrm>
          <a:prstGeom prst="rect">
            <a:avLst/>
          </a:prstGeom>
          <a:noFill/>
        </p:spPr>
        <p:txBody>
          <a:bodyPr wrap="square" rtlCol="0">
            <a:spAutoFit/>
          </a:bodyPr>
          <a:lstStyle/>
          <a:p>
            <a:r>
              <a:rPr lang="en-US" altLang="zh-CN" sz="4400" b="1" dirty="0">
                <a:latin typeface="Calibri" panose="020F0502020204030204" charset="0"/>
                <a:ea typeface="Calibri" panose="020F0502020204030204" charset="0"/>
              </a:rPr>
              <a:t>05.</a:t>
            </a:r>
          </a:p>
          <a:p>
            <a:r>
              <a:rPr lang="en-US" altLang="zh-CN" sz="4400" dirty="0">
                <a:latin typeface="Calibri" panose="020F0502020204030204" charset="0"/>
                <a:ea typeface="Calibri" panose="020F0502020204030204" charset="0"/>
              </a:rPr>
              <a:t>EVALUATION</a:t>
            </a:r>
            <a:r>
              <a:rPr lang="zh-CN" altLang="en-US" sz="4400" dirty="0">
                <a:latin typeface="Calibri" panose="020F0502020204030204" charset="0"/>
                <a:ea typeface="Calibri" panose="020F050202020403020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896"/>
                                        </p:tgtEl>
                                        <p:attrNameLst>
                                          <p:attrName>style.visibility</p:attrName>
                                        </p:attrNameLst>
                                      </p:cBhvr>
                                      <p:to>
                                        <p:strVal val="visible"/>
                                      </p:to>
                                    </p:set>
                                    <p:animEffect transition="in" filter="fade">
                                      <p:cBhvr>
                                        <p:cTn id="7" dur="1000"/>
                                        <p:tgtEl>
                                          <p:spTgt spid="1048896"/>
                                        </p:tgtEl>
                                      </p:cBhvr>
                                    </p:animEffect>
                                    <p:anim calcmode="lin" valueType="num">
                                      <p:cBhvr>
                                        <p:cTn id="8" dur="1000" fill="hold"/>
                                        <p:tgtEl>
                                          <p:spTgt spid="1048896"/>
                                        </p:tgtEl>
                                        <p:attrNameLst>
                                          <p:attrName>ppt_x</p:attrName>
                                        </p:attrNameLst>
                                      </p:cBhvr>
                                      <p:tavLst>
                                        <p:tav tm="0">
                                          <p:val>
                                            <p:strVal val="#ppt_x"/>
                                          </p:val>
                                        </p:tav>
                                        <p:tav tm="100000">
                                          <p:val>
                                            <p:strVal val="#ppt_x"/>
                                          </p:val>
                                        </p:tav>
                                      </p:tavLst>
                                    </p:anim>
                                    <p:anim calcmode="lin" valueType="num">
                                      <p:cBhvr>
                                        <p:cTn id="9" dur="1000" fill="hold"/>
                                        <p:tgtEl>
                                          <p:spTgt spid="10488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3"/>
          <p:cNvGrpSpPr/>
          <p:nvPr/>
        </p:nvGrpSpPr>
        <p:grpSpPr>
          <a:xfrm>
            <a:off x="4458562" y="1944336"/>
            <a:ext cx="3116897" cy="3089703"/>
            <a:chOff x="4018766" y="1431779"/>
            <a:chExt cx="4155863" cy="4119604"/>
          </a:xfrm>
        </p:grpSpPr>
        <p:sp>
          <p:nvSpPr>
            <p:cNvPr id="1048622" name="Line 109"/>
            <p:cNvSpPr>
              <a:spLocks noChangeShapeType="1"/>
            </p:cNvSpPr>
            <p:nvPr/>
          </p:nvSpPr>
          <p:spPr bwMode="auto">
            <a:xfrm>
              <a:off x="8171839" y="2975585"/>
              <a:ext cx="2789" cy="1036177"/>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23" name="Line 110"/>
            <p:cNvSpPr>
              <a:spLocks noChangeShapeType="1"/>
            </p:cNvSpPr>
            <p:nvPr/>
          </p:nvSpPr>
          <p:spPr bwMode="auto">
            <a:xfrm flipV="1">
              <a:off x="5506788" y="5547199"/>
              <a:ext cx="1182608" cy="2789"/>
            </a:xfrm>
            <a:prstGeom prst="line">
              <a:avLst/>
            </a:prstGeom>
            <a:noFill/>
            <a:ln w="9525">
              <a:solidFill>
                <a:schemeClr val="bg2">
                  <a:lumMod val="75000"/>
                </a:schemeClr>
              </a:solidFill>
              <a:round/>
            </a:ln>
          </p:spPr>
          <p:txBody>
            <a:bodyPr vert="horz" wrap="square" lIns="68580" tIns="34290" rIns="68580" bIns="34290" numCol="1" anchor="t" anchorCtr="0" compatLnSpc="1"/>
            <a:lstStyle/>
            <a:p>
              <a:endParaRPr lang="en-US" sz="1350" dirty="0"/>
            </a:p>
          </p:txBody>
        </p:sp>
        <p:sp>
          <p:nvSpPr>
            <p:cNvPr id="1048624" name="Line 111"/>
            <p:cNvSpPr>
              <a:spLocks noChangeShapeType="1"/>
            </p:cNvSpPr>
            <p:nvPr/>
          </p:nvSpPr>
          <p:spPr bwMode="auto">
            <a:xfrm flipV="1">
              <a:off x="5506788" y="5547199"/>
              <a:ext cx="1182608" cy="2789"/>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25" name="Freeform 112"/>
            <p:cNvSpPr/>
            <p:nvPr/>
          </p:nvSpPr>
          <p:spPr bwMode="auto">
            <a:xfrm>
              <a:off x="4018766" y="1433174"/>
              <a:ext cx="4155863" cy="4116814"/>
            </a:xfrm>
            <a:custGeom>
              <a:avLst/>
              <a:gdLst>
                <a:gd name="T0" fmla="*/ 10228 w 11918"/>
                <a:gd name="T1" fmla="*/ 10322 h 11810"/>
                <a:gd name="T2" fmla="*/ 4268 w 11918"/>
                <a:gd name="T3" fmla="*/ 11810 h 11810"/>
                <a:gd name="T4" fmla="*/ 0 w 11918"/>
                <a:gd name="T5" fmla="*/ 7393 h 11810"/>
                <a:gd name="T6" fmla="*/ 1690 w 11918"/>
                <a:gd name="T7" fmla="*/ 1488 h 11810"/>
                <a:gd name="T8" fmla="*/ 7650 w 11918"/>
                <a:gd name="T9" fmla="*/ 0 h 11810"/>
                <a:gd name="T10" fmla="*/ 11918 w 11918"/>
                <a:gd name="T11" fmla="*/ 4417 h 11810"/>
                <a:gd name="T12" fmla="*/ 10228 w 11918"/>
                <a:gd name="T13" fmla="*/ 10322 h 11810"/>
              </a:gdLst>
              <a:ahLst/>
              <a:cxnLst>
                <a:cxn ang="0">
                  <a:pos x="T0" y="T1"/>
                </a:cxn>
                <a:cxn ang="0">
                  <a:pos x="T2" y="T3"/>
                </a:cxn>
                <a:cxn ang="0">
                  <a:pos x="T4" y="T5"/>
                </a:cxn>
                <a:cxn ang="0">
                  <a:pos x="T6" y="T7"/>
                </a:cxn>
                <a:cxn ang="0">
                  <a:pos x="T8" y="T9"/>
                </a:cxn>
                <a:cxn ang="0">
                  <a:pos x="T10" y="T11"/>
                </a:cxn>
                <a:cxn ang="0">
                  <a:pos x="T12" y="T13"/>
                </a:cxn>
              </a:cxnLst>
              <a:rect l="0" t="0" r="r" b="b"/>
              <a:pathLst>
                <a:path w="11918" h="11810">
                  <a:moveTo>
                    <a:pt x="10228" y="10322"/>
                  </a:moveTo>
                  <a:lnTo>
                    <a:pt x="4268" y="11810"/>
                  </a:lnTo>
                  <a:lnTo>
                    <a:pt x="0" y="7393"/>
                  </a:lnTo>
                  <a:lnTo>
                    <a:pt x="1690" y="1488"/>
                  </a:lnTo>
                  <a:lnTo>
                    <a:pt x="7650" y="0"/>
                  </a:lnTo>
                  <a:lnTo>
                    <a:pt x="11918" y="4417"/>
                  </a:lnTo>
                  <a:lnTo>
                    <a:pt x="10228" y="10322"/>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26" name="Freeform 113"/>
            <p:cNvSpPr/>
            <p:nvPr/>
          </p:nvSpPr>
          <p:spPr bwMode="auto">
            <a:xfrm>
              <a:off x="4018766" y="1431779"/>
              <a:ext cx="4155863" cy="4119603"/>
            </a:xfrm>
            <a:custGeom>
              <a:avLst/>
              <a:gdLst>
                <a:gd name="T0" fmla="*/ 11918 w 11918"/>
                <a:gd name="T1" fmla="*/ 7399 h 11813"/>
                <a:gd name="T2" fmla="*/ 7646 w 11918"/>
                <a:gd name="T3" fmla="*/ 11813 h 11813"/>
                <a:gd name="T4" fmla="*/ 1688 w 11918"/>
                <a:gd name="T5" fmla="*/ 10321 h 11813"/>
                <a:gd name="T6" fmla="*/ 0 w 11918"/>
                <a:gd name="T7" fmla="*/ 4414 h 11813"/>
                <a:gd name="T8" fmla="*/ 4272 w 11918"/>
                <a:gd name="T9" fmla="*/ 0 h 11813"/>
                <a:gd name="T10" fmla="*/ 10230 w 11918"/>
                <a:gd name="T11" fmla="*/ 1493 h 11813"/>
                <a:gd name="T12" fmla="*/ 11918 w 11918"/>
                <a:gd name="T13" fmla="*/ 7399 h 11813"/>
              </a:gdLst>
              <a:ahLst/>
              <a:cxnLst>
                <a:cxn ang="0">
                  <a:pos x="T0" y="T1"/>
                </a:cxn>
                <a:cxn ang="0">
                  <a:pos x="T2" y="T3"/>
                </a:cxn>
                <a:cxn ang="0">
                  <a:pos x="T4" y="T5"/>
                </a:cxn>
                <a:cxn ang="0">
                  <a:pos x="T6" y="T7"/>
                </a:cxn>
                <a:cxn ang="0">
                  <a:pos x="T8" y="T9"/>
                </a:cxn>
                <a:cxn ang="0">
                  <a:pos x="T10" y="T11"/>
                </a:cxn>
                <a:cxn ang="0">
                  <a:pos x="T12" y="T13"/>
                </a:cxn>
              </a:cxnLst>
              <a:rect l="0" t="0" r="r" b="b"/>
              <a:pathLst>
                <a:path w="11918" h="11813">
                  <a:moveTo>
                    <a:pt x="11918" y="7399"/>
                  </a:moveTo>
                  <a:lnTo>
                    <a:pt x="7646" y="11813"/>
                  </a:lnTo>
                  <a:lnTo>
                    <a:pt x="1688" y="10321"/>
                  </a:lnTo>
                  <a:lnTo>
                    <a:pt x="0" y="4414"/>
                  </a:lnTo>
                  <a:lnTo>
                    <a:pt x="4272" y="0"/>
                  </a:lnTo>
                  <a:lnTo>
                    <a:pt x="10230" y="1493"/>
                  </a:lnTo>
                  <a:lnTo>
                    <a:pt x="11918" y="7399"/>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27" name="Freeform 114"/>
            <p:cNvSpPr/>
            <p:nvPr/>
          </p:nvSpPr>
          <p:spPr bwMode="auto">
            <a:xfrm>
              <a:off x="4441325" y="1820869"/>
              <a:ext cx="1069647" cy="1059884"/>
            </a:xfrm>
            <a:custGeom>
              <a:avLst/>
              <a:gdLst>
                <a:gd name="T0" fmla="*/ 0 w 3069"/>
                <a:gd name="T1" fmla="*/ 2048 h 3041"/>
                <a:gd name="T2" fmla="*/ 3069 w 3069"/>
                <a:gd name="T3" fmla="*/ 3041 h 3041"/>
                <a:gd name="T4" fmla="*/ 1983 w 3069"/>
                <a:gd name="T5" fmla="*/ 0 h 3041"/>
                <a:gd name="T6" fmla="*/ 0 w 3069"/>
                <a:gd name="T7" fmla="*/ 2048 h 3041"/>
              </a:gdLst>
              <a:ahLst/>
              <a:cxnLst>
                <a:cxn ang="0">
                  <a:pos x="T0" y="T1"/>
                </a:cxn>
                <a:cxn ang="0">
                  <a:pos x="T2" y="T3"/>
                </a:cxn>
                <a:cxn ang="0">
                  <a:pos x="T4" y="T5"/>
                </a:cxn>
                <a:cxn ang="0">
                  <a:pos x="T6" y="T7"/>
                </a:cxn>
              </a:cxnLst>
              <a:rect l="0" t="0" r="r" b="b"/>
              <a:pathLst>
                <a:path w="3069" h="3041">
                  <a:moveTo>
                    <a:pt x="0" y="2048"/>
                  </a:moveTo>
                  <a:lnTo>
                    <a:pt x="3069" y="3041"/>
                  </a:lnTo>
                  <a:lnTo>
                    <a:pt x="1983" y="0"/>
                  </a:lnTo>
                  <a:lnTo>
                    <a:pt x="0" y="2048"/>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28" name="Freeform 115"/>
            <p:cNvSpPr/>
            <p:nvPr/>
          </p:nvSpPr>
          <p:spPr bwMode="auto">
            <a:xfrm>
              <a:off x="5131644" y="2536291"/>
              <a:ext cx="2620425" cy="2628793"/>
            </a:xfrm>
            <a:custGeom>
              <a:avLst/>
              <a:gdLst>
                <a:gd name="T0" fmla="*/ 0 w 7518"/>
                <a:gd name="T1" fmla="*/ 7531 h 7540"/>
                <a:gd name="T2" fmla="*/ 1093 w 7518"/>
                <a:gd name="T3" fmla="*/ 997 h 7540"/>
                <a:gd name="T4" fmla="*/ 7518 w 7518"/>
                <a:gd name="T5" fmla="*/ 0 h 7540"/>
                <a:gd name="T6" fmla="*/ 6841 w 7518"/>
                <a:gd name="T7" fmla="*/ 2346 h 7540"/>
                <a:gd name="T8" fmla="*/ 5535 w 7518"/>
                <a:gd name="T9" fmla="*/ 7540 h 7540"/>
              </a:gdLst>
              <a:ahLst/>
              <a:cxnLst>
                <a:cxn ang="0">
                  <a:pos x="T0" y="T1"/>
                </a:cxn>
                <a:cxn ang="0">
                  <a:pos x="T2" y="T3"/>
                </a:cxn>
                <a:cxn ang="0">
                  <a:pos x="T4" y="T5"/>
                </a:cxn>
                <a:cxn ang="0">
                  <a:pos x="T6" y="T7"/>
                </a:cxn>
                <a:cxn ang="0">
                  <a:pos x="T8" y="T9"/>
                </a:cxn>
              </a:cxnLst>
              <a:rect l="0" t="0" r="r" b="b"/>
              <a:pathLst>
                <a:path w="7518" h="7540">
                  <a:moveTo>
                    <a:pt x="0" y="7531"/>
                  </a:moveTo>
                  <a:lnTo>
                    <a:pt x="1093" y="997"/>
                  </a:lnTo>
                  <a:lnTo>
                    <a:pt x="7518" y="0"/>
                  </a:lnTo>
                  <a:lnTo>
                    <a:pt x="6841" y="2346"/>
                  </a:lnTo>
                  <a:lnTo>
                    <a:pt x="5535" y="7540"/>
                  </a:lnTo>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29" name="Line 116"/>
            <p:cNvSpPr>
              <a:spLocks noChangeShapeType="1"/>
            </p:cNvSpPr>
            <p:nvPr/>
          </p:nvSpPr>
          <p:spPr bwMode="auto">
            <a:xfrm>
              <a:off x="4167987" y="3491582"/>
              <a:ext cx="1177028" cy="460212"/>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0" name="Freeform 117"/>
            <p:cNvSpPr/>
            <p:nvPr/>
          </p:nvSpPr>
          <p:spPr bwMode="auto">
            <a:xfrm>
              <a:off x="5512366" y="2883543"/>
              <a:ext cx="1549384" cy="2278752"/>
            </a:xfrm>
            <a:custGeom>
              <a:avLst/>
              <a:gdLst>
                <a:gd name="T0" fmla="*/ 4442 w 4442"/>
                <a:gd name="T1" fmla="*/ 6534 h 6534"/>
                <a:gd name="T2" fmla="*/ 2220 w 4442"/>
                <a:gd name="T3" fmla="*/ 3267 h 6534"/>
                <a:gd name="T4" fmla="*/ 0 w 4442"/>
                <a:gd name="T5" fmla="*/ 0 h 6534"/>
              </a:gdLst>
              <a:ahLst/>
              <a:cxnLst>
                <a:cxn ang="0">
                  <a:pos x="T0" y="T1"/>
                </a:cxn>
                <a:cxn ang="0">
                  <a:pos x="T2" y="T3"/>
                </a:cxn>
                <a:cxn ang="0">
                  <a:pos x="T4" y="T5"/>
                </a:cxn>
              </a:cxnLst>
              <a:rect l="0" t="0" r="r" b="b"/>
              <a:pathLst>
                <a:path w="4442" h="6534">
                  <a:moveTo>
                    <a:pt x="4442" y="6534"/>
                  </a:moveTo>
                  <a:lnTo>
                    <a:pt x="2220" y="3267"/>
                  </a:lnTo>
                  <a:lnTo>
                    <a:pt x="0" y="0"/>
                  </a:lnTo>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1" name="Freeform 118"/>
            <p:cNvSpPr/>
            <p:nvPr/>
          </p:nvSpPr>
          <p:spPr bwMode="auto">
            <a:xfrm>
              <a:off x="5934925" y="1579605"/>
              <a:ext cx="411403" cy="2681787"/>
            </a:xfrm>
            <a:custGeom>
              <a:avLst/>
              <a:gdLst>
                <a:gd name="T0" fmla="*/ 0 w 1180"/>
                <a:gd name="T1" fmla="*/ 7691 h 7691"/>
                <a:gd name="T2" fmla="*/ 460 w 1180"/>
                <a:gd name="T3" fmla="*/ 0 h 7691"/>
                <a:gd name="T4" fmla="*/ 1180 w 1180"/>
                <a:gd name="T5" fmla="*/ 6133 h 7691"/>
                <a:gd name="T6" fmla="*/ 0 w 1180"/>
                <a:gd name="T7" fmla="*/ 7691 h 7691"/>
              </a:gdLst>
              <a:ahLst/>
              <a:cxnLst>
                <a:cxn ang="0">
                  <a:pos x="T0" y="T1"/>
                </a:cxn>
                <a:cxn ang="0">
                  <a:pos x="T2" y="T3"/>
                </a:cxn>
                <a:cxn ang="0">
                  <a:pos x="T4" y="T5"/>
                </a:cxn>
                <a:cxn ang="0">
                  <a:pos x="T6" y="T7"/>
                </a:cxn>
              </a:cxnLst>
              <a:rect l="0" t="0" r="r" b="b"/>
              <a:pathLst>
                <a:path w="1180" h="7691">
                  <a:moveTo>
                    <a:pt x="0" y="7691"/>
                  </a:moveTo>
                  <a:lnTo>
                    <a:pt x="460" y="0"/>
                  </a:lnTo>
                  <a:lnTo>
                    <a:pt x="1180" y="6133"/>
                  </a:lnTo>
                  <a:lnTo>
                    <a:pt x="0" y="7691"/>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2" name="Freeform 119"/>
            <p:cNvSpPr/>
            <p:nvPr/>
          </p:nvSpPr>
          <p:spPr bwMode="auto">
            <a:xfrm>
              <a:off x="6347722" y="1953354"/>
              <a:ext cx="1824117" cy="1764150"/>
            </a:xfrm>
            <a:custGeom>
              <a:avLst/>
              <a:gdLst>
                <a:gd name="T0" fmla="*/ 3552 w 5233"/>
                <a:gd name="T1" fmla="*/ 0 h 5061"/>
                <a:gd name="T2" fmla="*/ 0 w 5233"/>
                <a:gd name="T3" fmla="*/ 5061 h 5061"/>
                <a:gd name="T4" fmla="*/ 5233 w 5233"/>
                <a:gd name="T5" fmla="*/ 2934 h 5061"/>
                <a:gd name="T6" fmla="*/ 3552 w 5233"/>
                <a:gd name="T7" fmla="*/ 0 h 5061"/>
              </a:gdLst>
              <a:ahLst/>
              <a:cxnLst>
                <a:cxn ang="0">
                  <a:pos x="T0" y="T1"/>
                </a:cxn>
                <a:cxn ang="0">
                  <a:pos x="T2" y="T3"/>
                </a:cxn>
                <a:cxn ang="0">
                  <a:pos x="T4" y="T5"/>
                </a:cxn>
                <a:cxn ang="0">
                  <a:pos x="T6" y="T7"/>
                </a:cxn>
              </a:cxnLst>
              <a:rect l="0" t="0" r="r" b="b"/>
              <a:pathLst>
                <a:path w="5233" h="5061">
                  <a:moveTo>
                    <a:pt x="3552" y="0"/>
                  </a:moveTo>
                  <a:lnTo>
                    <a:pt x="0" y="5061"/>
                  </a:lnTo>
                  <a:lnTo>
                    <a:pt x="5233" y="2934"/>
                  </a:lnTo>
                  <a:lnTo>
                    <a:pt x="3552" y="0"/>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3" name="Freeform 120"/>
            <p:cNvSpPr/>
            <p:nvPr/>
          </p:nvSpPr>
          <p:spPr bwMode="auto">
            <a:xfrm>
              <a:off x="4441325" y="1431779"/>
              <a:ext cx="3730515" cy="3016487"/>
            </a:xfrm>
            <a:custGeom>
              <a:avLst/>
              <a:gdLst>
                <a:gd name="T0" fmla="*/ 3061 w 10700"/>
                <a:gd name="T1" fmla="*/ 0 h 8649"/>
                <a:gd name="T2" fmla="*/ 0 w 10700"/>
                <a:gd name="T3" fmla="*/ 8649 h 8649"/>
                <a:gd name="T4" fmla="*/ 10700 w 10700"/>
                <a:gd name="T5" fmla="*/ 7310 h 8649"/>
                <a:gd name="T6" fmla="*/ 3061 w 10700"/>
                <a:gd name="T7" fmla="*/ 0 h 8649"/>
              </a:gdLst>
              <a:ahLst/>
              <a:cxnLst>
                <a:cxn ang="0">
                  <a:pos x="T0" y="T1"/>
                </a:cxn>
                <a:cxn ang="0">
                  <a:pos x="T2" y="T3"/>
                </a:cxn>
                <a:cxn ang="0">
                  <a:pos x="T4" y="T5"/>
                </a:cxn>
                <a:cxn ang="0">
                  <a:pos x="T6" y="T7"/>
                </a:cxn>
              </a:cxnLst>
              <a:rect l="0" t="0" r="r" b="b"/>
              <a:pathLst>
                <a:path w="10700" h="8649">
                  <a:moveTo>
                    <a:pt x="3061" y="0"/>
                  </a:moveTo>
                  <a:lnTo>
                    <a:pt x="0" y="8649"/>
                  </a:lnTo>
                  <a:lnTo>
                    <a:pt x="10700" y="7310"/>
                  </a:lnTo>
                  <a:lnTo>
                    <a:pt x="3061" y="0"/>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4" name="Freeform 121"/>
            <p:cNvSpPr/>
            <p:nvPr/>
          </p:nvSpPr>
          <p:spPr bwMode="auto">
            <a:xfrm>
              <a:off x="4018766" y="2883543"/>
              <a:ext cx="1493601" cy="1126824"/>
            </a:xfrm>
            <a:custGeom>
              <a:avLst/>
              <a:gdLst>
                <a:gd name="T0" fmla="*/ 0 w 4284"/>
                <a:gd name="T1" fmla="*/ 3231 h 3231"/>
                <a:gd name="T2" fmla="*/ 4284 w 4284"/>
                <a:gd name="T3" fmla="*/ 0 h 3231"/>
                <a:gd name="T4" fmla="*/ 0 w 4284"/>
                <a:gd name="T5" fmla="*/ 251 h 3231"/>
                <a:gd name="T6" fmla="*/ 0 w 4284"/>
                <a:gd name="T7" fmla="*/ 3231 h 3231"/>
              </a:gdLst>
              <a:ahLst/>
              <a:cxnLst>
                <a:cxn ang="0">
                  <a:pos x="T0" y="T1"/>
                </a:cxn>
                <a:cxn ang="0">
                  <a:pos x="T2" y="T3"/>
                </a:cxn>
                <a:cxn ang="0">
                  <a:pos x="T4" y="T5"/>
                </a:cxn>
                <a:cxn ang="0">
                  <a:pos x="T6" y="T7"/>
                </a:cxn>
              </a:cxnLst>
              <a:rect l="0" t="0" r="r" b="b"/>
              <a:pathLst>
                <a:path w="4284" h="3231">
                  <a:moveTo>
                    <a:pt x="0" y="3231"/>
                  </a:moveTo>
                  <a:lnTo>
                    <a:pt x="4284" y="0"/>
                  </a:lnTo>
                  <a:lnTo>
                    <a:pt x="0" y="251"/>
                  </a:lnTo>
                  <a:lnTo>
                    <a:pt x="0" y="3231"/>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5" name="Freeform 122"/>
            <p:cNvSpPr/>
            <p:nvPr/>
          </p:nvSpPr>
          <p:spPr bwMode="auto">
            <a:xfrm>
              <a:off x="4607281" y="4085675"/>
              <a:ext cx="2725019" cy="945528"/>
            </a:xfrm>
            <a:custGeom>
              <a:avLst/>
              <a:gdLst>
                <a:gd name="T0" fmla="*/ 0 w 7817"/>
                <a:gd name="T1" fmla="*/ 2709 h 2709"/>
                <a:gd name="T2" fmla="*/ 981 w 7817"/>
                <a:gd name="T3" fmla="*/ 2382 h 2709"/>
                <a:gd name="T4" fmla="*/ 4657 w 7817"/>
                <a:gd name="T5" fmla="*/ 1143 h 2709"/>
                <a:gd name="T6" fmla="*/ 6032 w 7817"/>
                <a:gd name="T7" fmla="*/ 670 h 2709"/>
                <a:gd name="T8" fmla="*/ 7128 w 7817"/>
                <a:gd name="T9" fmla="*/ 281 h 2709"/>
                <a:gd name="T10" fmla="*/ 7638 w 7817"/>
                <a:gd name="T11" fmla="*/ 88 h 2709"/>
                <a:gd name="T12" fmla="*/ 7772 w 7817"/>
                <a:gd name="T13" fmla="*/ 30 h 2709"/>
                <a:gd name="T14" fmla="*/ 7814 w 7817"/>
                <a:gd name="T15" fmla="*/ 5 h 2709"/>
                <a:gd name="T16" fmla="*/ 7817 w 7817"/>
                <a:gd name="T17" fmla="*/ 0 h 2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7" h="2709">
                  <a:moveTo>
                    <a:pt x="0" y="2709"/>
                  </a:moveTo>
                  <a:lnTo>
                    <a:pt x="981" y="2382"/>
                  </a:lnTo>
                  <a:lnTo>
                    <a:pt x="4657" y="1143"/>
                  </a:lnTo>
                  <a:lnTo>
                    <a:pt x="6032" y="670"/>
                  </a:lnTo>
                  <a:lnTo>
                    <a:pt x="7128" y="281"/>
                  </a:lnTo>
                  <a:lnTo>
                    <a:pt x="7638" y="88"/>
                  </a:lnTo>
                  <a:lnTo>
                    <a:pt x="7772" y="30"/>
                  </a:lnTo>
                  <a:lnTo>
                    <a:pt x="7814" y="5"/>
                  </a:lnTo>
                  <a:lnTo>
                    <a:pt x="7817" y="0"/>
                  </a:lnTo>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6" name="Freeform 123"/>
            <p:cNvSpPr/>
            <p:nvPr/>
          </p:nvSpPr>
          <p:spPr bwMode="auto">
            <a:xfrm>
              <a:off x="4018766" y="1431779"/>
              <a:ext cx="2077931" cy="3971777"/>
            </a:xfrm>
            <a:custGeom>
              <a:avLst/>
              <a:gdLst>
                <a:gd name="T0" fmla="*/ 0 w 5960"/>
                <a:gd name="T1" fmla="*/ 4414 h 11390"/>
                <a:gd name="T2" fmla="*/ 1690 w 5960"/>
                <a:gd name="T3" fmla="*/ 1489 h 11390"/>
                <a:gd name="T4" fmla="*/ 4272 w 5960"/>
                <a:gd name="T5" fmla="*/ 0 h 11390"/>
                <a:gd name="T6" fmla="*/ 4489 w 5960"/>
                <a:gd name="T7" fmla="*/ 1437 h 11390"/>
                <a:gd name="T8" fmla="*/ 5450 w 5960"/>
                <a:gd name="T9" fmla="*/ 7878 h 11390"/>
                <a:gd name="T10" fmla="*/ 5822 w 5960"/>
                <a:gd name="T11" fmla="*/ 10406 h 11390"/>
                <a:gd name="T12" fmla="*/ 5953 w 5960"/>
                <a:gd name="T13" fmla="*/ 11319 h 11390"/>
                <a:gd name="T14" fmla="*/ 5960 w 5960"/>
                <a:gd name="T15" fmla="*/ 11390 h 113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0" h="11390">
                  <a:moveTo>
                    <a:pt x="0" y="4414"/>
                  </a:moveTo>
                  <a:lnTo>
                    <a:pt x="1690" y="1489"/>
                  </a:lnTo>
                  <a:lnTo>
                    <a:pt x="4272" y="0"/>
                  </a:lnTo>
                  <a:lnTo>
                    <a:pt x="4489" y="1437"/>
                  </a:lnTo>
                  <a:lnTo>
                    <a:pt x="5450" y="7878"/>
                  </a:lnTo>
                  <a:lnTo>
                    <a:pt x="5822" y="10406"/>
                  </a:lnTo>
                  <a:lnTo>
                    <a:pt x="5953" y="11319"/>
                  </a:lnTo>
                  <a:lnTo>
                    <a:pt x="5960" y="11390"/>
                  </a:lnTo>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7" name="Line 124"/>
            <p:cNvSpPr>
              <a:spLocks noChangeShapeType="1"/>
            </p:cNvSpPr>
            <p:nvPr/>
          </p:nvSpPr>
          <p:spPr bwMode="auto">
            <a:xfrm flipH="1" flipV="1">
              <a:off x="6347722" y="3717504"/>
              <a:ext cx="1236997" cy="1313699"/>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8" name="Freeform 125"/>
            <p:cNvSpPr/>
            <p:nvPr/>
          </p:nvSpPr>
          <p:spPr bwMode="auto">
            <a:xfrm>
              <a:off x="4441325" y="1433174"/>
              <a:ext cx="2245282" cy="3970383"/>
            </a:xfrm>
            <a:custGeom>
              <a:avLst/>
              <a:gdLst>
                <a:gd name="T0" fmla="*/ 0 w 6439"/>
                <a:gd name="T1" fmla="*/ 8648 h 11389"/>
                <a:gd name="T2" fmla="*/ 111 w 6439"/>
                <a:gd name="T3" fmla="*/ 8591 h 11389"/>
                <a:gd name="T4" fmla="*/ 846 w 6439"/>
                <a:gd name="T5" fmla="*/ 8180 h 11389"/>
                <a:gd name="T6" fmla="*/ 2256 w 6439"/>
                <a:gd name="T7" fmla="*/ 7376 h 11389"/>
                <a:gd name="T8" fmla="*/ 2565 w 6439"/>
                <a:gd name="T9" fmla="*/ 7200 h 11389"/>
                <a:gd name="T10" fmla="*/ 4749 w 6439"/>
                <a:gd name="T11" fmla="*/ 11389 h 11389"/>
                <a:gd name="T12" fmla="*/ 6439 w 6439"/>
                <a:gd name="T13" fmla="*/ 0 h 11389"/>
                <a:gd name="T14" fmla="*/ 3069 w 6439"/>
                <a:gd name="T15" fmla="*/ 4154 h 11389"/>
                <a:gd name="T16" fmla="*/ 0 w 6439"/>
                <a:gd name="T17" fmla="*/ 3161 h 1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39" h="11389">
                  <a:moveTo>
                    <a:pt x="0" y="8648"/>
                  </a:moveTo>
                  <a:lnTo>
                    <a:pt x="111" y="8591"/>
                  </a:lnTo>
                  <a:lnTo>
                    <a:pt x="846" y="8180"/>
                  </a:lnTo>
                  <a:lnTo>
                    <a:pt x="2256" y="7376"/>
                  </a:lnTo>
                  <a:lnTo>
                    <a:pt x="2565" y="7200"/>
                  </a:lnTo>
                  <a:lnTo>
                    <a:pt x="4749" y="11389"/>
                  </a:lnTo>
                  <a:lnTo>
                    <a:pt x="6439" y="0"/>
                  </a:lnTo>
                  <a:lnTo>
                    <a:pt x="3069" y="4154"/>
                  </a:lnTo>
                  <a:lnTo>
                    <a:pt x="0" y="3161"/>
                  </a:lnTo>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39" name="Freeform 126"/>
            <p:cNvSpPr/>
            <p:nvPr/>
          </p:nvSpPr>
          <p:spPr bwMode="auto">
            <a:xfrm>
              <a:off x="4608676" y="1951960"/>
              <a:ext cx="1733469" cy="1768333"/>
            </a:xfrm>
            <a:custGeom>
              <a:avLst/>
              <a:gdLst>
                <a:gd name="T0" fmla="*/ 4973 w 4973"/>
                <a:gd name="T1" fmla="*/ 5073 h 5073"/>
                <a:gd name="T2" fmla="*/ 272 w 4973"/>
                <a:gd name="T3" fmla="*/ 5038 h 5073"/>
                <a:gd name="T4" fmla="*/ 0 w 4973"/>
                <a:gd name="T5" fmla="*/ 0 h 5073"/>
                <a:gd name="T6" fmla="*/ 3110 w 4973"/>
                <a:gd name="T7" fmla="*/ 2027 h 5073"/>
                <a:gd name="T8" fmla="*/ 4973 w 4973"/>
                <a:gd name="T9" fmla="*/ 5073 h 5073"/>
              </a:gdLst>
              <a:ahLst/>
              <a:cxnLst>
                <a:cxn ang="0">
                  <a:pos x="T0" y="T1"/>
                </a:cxn>
                <a:cxn ang="0">
                  <a:pos x="T2" y="T3"/>
                </a:cxn>
                <a:cxn ang="0">
                  <a:pos x="T4" y="T5"/>
                </a:cxn>
                <a:cxn ang="0">
                  <a:pos x="T6" y="T7"/>
                </a:cxn>
                <a:cxn ang="0">
                  <a:pos x="T8" y="T9"/>
                </a:cxn>
              </a:cxnLst>
              <a:rect l="0" t="0" r="r" b="b"/>
              <a:pathLst>
                <a:path w="4973" h="5073">
                  <a:moveTo>
                    <a:pt x="4973" y="5073"/>
                  </a:moveTo>
                  <a:lnTo>
                    <a:pt x="272" y="5038"/>
                  </a:lnTo>
                  <a:lnTo>
                    <a:pt x="0" y="0"/>
                  </a:lnTo>
                  <a:lnTo>
                    <a:pt x="3110" y="2027"/>
                  </a:lnTo>
                  <a:lnTo>
                    <a:pt x="4973" y="5073"/>
                  </a:lnTo>
                  <a:close/>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40" name="Freeform 127"/>
            <p:cNvSpPr/>
            <p:nvPr/>
          </p:nvSpPr>
          <p:spPr bwMode="auto">
            <a:xfrm>
              <a:off x="5512366" y="1432823"/>
              <a:ext cx="2073748" cy="986323"/>
            </a:xfrm>
            <a:custGeom>
              <a:avLst/>
              <a:gdLst>
                <a:gd name="T0" fmla="*/ 0 w 5946"/>
                <a:gd name="T1" fmla="*/ 0 h 2912"/>
                <a:gd name="T2" fmla="*/ 3366 w 5946"/>
                <a:gd name="T3" fmla="*/ 83 h 2912"/>
                <a:gd name="T4" fmla="*/ 5946 w 5946"/>
                <a:gd name="T5" fmla="*/ 1575 h 2912"/>
                <a:gd name="T6" fmla="*/ 2946 w 5946"/>
                <a:gd name="T7" fmla="*/ 2912 h 2912"/>
                <a:gd name="connsiteX0" fmla="*/ 0 w 10000"/>
                <a:gd name="connsiteY0" fmla="*/ 59 h 9715"/>
                <a:gd name="connsiteX1" fmla="*/ 5661 w 10000"/>
                <a:gd name="connsiteY1" fmla="*/ 0 h 9715"/>
                <a:gd name="connsiteX2" fmla="*/ 10000 w 10000"/>
                <a:gd name="connsiteY2" fmla="*/ 5124 h 9715"/>
                <a:gd name="connsiteX3" fmla="*/ 4955 w 10000"/>
                <a:gd name="connsiteY3" fmla="*/ 9715 h 9715"/>
              </a:gdLst>
              <a:ahLst/>
              <a:cxnLst>
                <a:cxn ang="0">
                  <a:pos x="connsiteX0" y="connsiteY0"/>
                </a:cxn>
                <a:cxn ang="0">
                  <a:pos x="connsiteX1" y="connsiteY1"/>
                </a:cxn>
                <a:cxn ang="0">
                  <a:pos x="connsiteX2" y="connsiteY2"/>
                </a:cxn>
                <a:cxn ang="0">
                  <a:pos x="connsiteX3" y="connsiteY3"/>
                </a:cxn>
              </a:cxnLst>
              <a:rect l="l" t="t" r="r" b="b"/>
              <a:pathLst>
                <a:path w="10000" h="9715">
                  <a:moveTo>
                    <a:pt x="0" y="59"/>
                  </a:moveTo>
                  <a:lnTo>
                    <a:pt x="5661" y="0"/>
                  </a:lnTo>
                  <a:lnTo>
                    <a:pt x="10000" y="5124"/>
                  </a:lnTo>
                  <a:lnTo>
                    <a:pt x="4955" y="9715"/>
                  </a:lnTo>
                </a:path>
              </a:pathLst>
            </a:cu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41" name="Line 128"/>
            <p:cNvSpPr>
              <a:spLocks noChangeShapeType="1"/>
            </p:cNvSpPr>
            <p:nvPr/>
          </p:nvSpPr>
          <p:spPr bwMode="auto">
            <a:xfrm flipV="1">
              <a:off x="7584719" y="3981080"/>
              <a:ext cx="587121" cy="1050123"/>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42" name="Line 129"/>
            <p:cNvSpPr>
              <a:spLocks noChangeShapeType="1"/>
            </p:cNvSpPr>
            <p:nvPr/>
          </p:nvSpPr>
          <p:spPr bwMode="auto">
            <a:xfrm flipV="1">
              <a:off x="6685212" y="5027019"/>
              <a:ext cx="902297" cy="524364"/>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43" name="Line 130"/>
            <p:cNvSpPr>
              <a:spLocks noChangeShapeType="1"/>
            </p:cNvSpPr>
            <p:nvPr/>
          </p:nvSpPr>
          <p:spPr bwMode="auto">
            <a:xfrm>
              <a:off x="4607281" y="5033992"/>
              <a:ext cx="899508" cy="515996"/>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44" name="Line 131"/>
            <p:cNvSpPr>
              <a:spLocks noChangeShapeType="1"/>
            </p:cNvSpPr>
            <p:nvPr/>
          </p:nvSpPr>
          <p:spPr bwMode="auto">
            <a:xfrm>
              <a:off x="4022950" y="4013156"/>
              <a:ext cx="584331" cy="1040360"/>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sp>
          <p:nvSpPr>
            <p:cNvPr id="1048645" name="Line 116"/>
            <p:cNvSpPr>
              <a:spLocks noChangeShapeType="1"/>
            </p:cNvSpPr>
            <p:nvPr/>
          </p:nvSpPr>
          <p:spPr bwMode="auto">
            <a:xfrm>
              <a:off x="5345015" y="3951793"/>
              <a:ext cx="583836" cy="309599"/>
            </a:xfrm>
            <a:prstGeom prst="line">
              <a:avLst/>
            </a:prstGeom>
            <a:noFill/>
            <a:ln w="9525">
              <a:solidFill>
                <a:schemeClr val="bg2">
                  <a:lumMod val="75000"/>
                </a:schemeClr>
              </a:solidFill>
              <a:prstDash val="solid"/>
              <a:round/>
            </a:ln>
          </p:spPr>
          <p:txBody>
            <a:bodyPr vert="horz" wrap="square" lIns="68580" tIns="34290" rIns="68580" bIns="34290" numCol="1" anchor="t" anchorCtr="0" compatLnSpc="1"/>
            <a:lstStyle/>
            <a:p>
              <a:endParaRPr lang="en-US" sz="1350" dirty="0"/>
            </a:p>
          </p:txBody>
        </p:sp>
      </p:grpSp>
      <p:grpSp>
        <p:nvGrpSpPr>
          <p:cNvPr id="54" name="Group 168"/>
          <p:cNvGrpSpPr/>
          <p:nvPr/>
        </p:nvGrpSpPr>
        <p:grpSpPr>
          <a:xfrm>
            <a:off x="4425091" y="1890994"/>
            <a:ext cx="3182792" cy="3175992"/>
            <a:chOff x="3974139" y="1360656"/>
            <a:chExt cx="4243722" cy="4234656"/>
          </a:xfrm>
          <a:solidFill>
            <a:schemeClr val="tx1">
              <a:lumMod val="50000"/>
              <a:lumOff val="50000"/>
            </a:schemeClr>
          </a:solidFill>
        </p:grpSpPr>
        <p:sp>
          <p:nvSpPr>
            <p:cNvPr id="1048646" name="Freeform 133"/>
            <p:cNvSpPr/>
            <p:nvPr/>
          </p:nvSpPr>
          <p:spPr bwMode="auto">
            <a:xfrm>
              <a:off x="7477336" y="3307496"/>
              <a:ext cx="94832" cy="94832"/>
            </a:xfrm>
            <a:custGeom>
              <a:avLst/>
              <a:gdLst>
                <a:gd name="T0" fmla="*/ 272 w 272"/>
                <a:gd name="T1" fmla="*/ 136 h 272"/>
                <a:gd name="T2" fmla="*/ 271 w 272"/>
                <a:gd name="T3" fmla="*/ 164 h 272"/>
                <a:gd name="T4" fmla="*/ 250 w 272"/>
                <a:gd name="T5" fmla="*/ 213 h 272"/>
                <a:gd name="T6" fmla="*/ 213 w 272"/>
                <a:gd name="T7" fmla="*/ 249 h 272"/>
                <a:gd name="T8" fmla="*/ 165 w 272"/>
                <a:gd name="T9" fmla="*/ 270 h 272"/>
                <a:gd name="T10" fmla="*/ 136 w 272"/>
                <a:gd name="T11" fmla="*/ 272 h 272"/>
                <a:gd name="T12" fmla="*/ 109 w 272"/>
                <a:gd name="T13" fmla="*/ 270 h 272"/>
                <a:gd name="T14" fmla="*/ 60 w 272"/>
                <a:gd name="T15" fmla="*/ 249 h 272"/>
                <a:gd name="T16" fmla="*/ 24 w 272"/>
                <a:gd name="T17" fmla="*/ 213 h 272"/>
                <a:gd name="T18" fmla="*/ 3 w 272"/>
                <a:gd name="T19" fmla="*/ 164 h 272"/>
                <a:gd name="T20" fmla="*/ 0 w 272"/>
                <a:gd name="T21" fmla="*/ 136 h 272"/>
                <a:gd name="T22" fmla="*/ 3 w 272"/>
                <a:gd name="T23" fmla="*/ 108 h 272"/>
                <a:gd name="T24" fmla="*/ 24 w 272"/>
                <a:gd name="T25" fmla="*/ 60 h 272"/>
                <a:gd name="T26" fmla="*/ 60 w 272"/>
                <a:gd name="T27" fmla="*/ 22 h 272"/>
                <a:gd name="T28" fmla="*/ 109 w 272"/>
                <a:gd name="T29" fmla="*/ 2 h 272"/>
                <a:gd name="T30" fmla="*/ 136 w 272"/>
                <a:gd name="T31" fmla="*/ 0 h 272"/>
                <a:gd name="T32" fmla="*/ 165 w 272"/>
                <a:gd name="T33" fmla="*/ 2 h 272"/>
                <a:gd name="T34" fmla="*/ 213 w 272"/>
                <a:gd name="T35" fmla="*/ 22 h 272"/>
                <a:gd name="T36" fmla="*/ 250 w 272"/>
                <a:gd name="T37" fmla="*/ 60 h 272"/>
                <a:gd name="T38" fmla="*/ 271 w 272"/>
                <a:gd name="T39" fmla="*/ 108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4"/>
                  </a:lnTo>
                  <a:lnTo>
                    <a:pt x="250" y="213"/>
                  </a:lnTo>
                  <a:lnTo>
                    <a:pt x="213" y="249"/>
                  </a:lnTo>
                  <a:lnTo>
                    <a:pt x="165" y="270"/>
                  </a:lnTo>
                  <a:lnTo>
                    <a:pt x="136" y="272"/>
                  </a:lnTo>
                  <a:lnTo>
                    <a:pt x="109" y="270"/>
                  </a:lnTo>
                  <a:lnTo>
                    <a:pt x="60" y="249"/>
                  </a:lnTo>
                  <a:lnTo>
                    <a:pt x="24" y="213"/>
                  </a:lnTo>
                  <a:lnTo>
                    <a:pt x="3" y="164"/>
                  </a:lnTo>
                  <a:lnTo>
                    <a:pt x="0" y="136"/>
                  </a:lnTo>
                  <a:lnTo>
                    <a:pt x="3" y="108"/>
                  </a:lnTo>
                  <a:lnTo>
                    <a:pt x="24" y="60"/>
                  </a:lnTo>
                  <a:lnTo>
                    <a:pt x="60" y="22"/>
                  </a:lnTo>
                  <a:lnTo>
                    <a:pt x="109" y="2"/>
                  </a:lnTo>
                  <a:lnTo>
                    <a:pt x="136" y="0"/>
                  </a:lnTo>
                  <a:lnTo>
                    <a:pt x="165" y="2"/>
                  </a:lnTo>
                  <a:lnTo>
                    <a:pt x="213" y="22"/>
                  </a:lnTo>
                  <a:lnTo>
                    <a:pt x="250" y="60"/>
                  </a:lnTo>
                  <a:lnTo>
                    <a:pt x="271" y="108"/>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47" name="Freeform 134"/>
            <p:cNvSpPr/>
            <p:nvPr/>
          </p:nvSpPr>
          <p:spPr bwMode="auto">
            <a:xfrm>
              <a:off x="8123029" y="2926774"/>
              <a:ext cx="94832" cy="94832"/>
            </a:xfrm>
            <a:custGeom>
              <a:avLst/>
              <a:gdLst>
                <a:gd name="T0" fmla="*/ 272 w 272"/>
                <a:gd name="T1" fmla="*/ 136 h 272"/>
                <a:gd name="T2" fmla="*/ 270 w 272"/>
                <a:gd name="T3" fmla="*/ 165 h 272"/>
                <a:gd name="T4" fmla="*/ 249 w 272"/>
                <a:gd name="T5" fmla="*/ 213 h 272"/>
                <a:gd name="T6" fmla="*/ 213 w 272"/>
                <a:gd name="T7" fmla="*/ 250 h 272"/>
                <a:gd name="T8" fmla="*/ 163 w 272"/>
                <a:gd name="T9" fmla="*/ 271 h 272"/>
                <a:gd name="T10" fmla="*/ 136 w 272"/>
                <a:gd name="T11" fmla="*/ 272 h 272"/>
                <a:gd name="T12" fmla="*/ 108 w 272"/>
                <a:gd name="T13" fmla="*/ 271 h 272"/>
                <a:gd name="T14" fmla="*/ 60 w 272"/>
                <a:gd name="T15" fmla="*/ 250 h 272"/>
                <a:gd name="T16" fmla="*/ 22 w 272"/>
                <a:gd name="T17" fmla="*/ 213 h 272"/>
                <a:gd name="T18" fmla="*/ 1 w 272"/>
                <a:gd name="T19" fmla="*/ 165 h 272"/>
                <a:gd name="T20" fmla="*/ 0 w 272"/>
                <a:gd name="T21" fmla="*/ 136 h 272"/>
                <a:gd name="T22" fmla="*/ 1 w 272"/>
                <a:gd name="T23" fmla="*/ 109 h 272"/>
                <a:gd name="T24" fmla="*/ 22 w 272"/>
                <a:gd name="T25" fmla="*/ 60 h 272"/>
                <a:gd name="T26" fmla="*/ 60 w 272"/>
                <a:gd name="T27" fmla="*/ 23 h 272"/>
                <a:gd name="T28" fmla="*/ 108 w 272"/>
                <a:gd name="T29" fmla="*/ 3 h 272"/>
                <a:gd name="T30" fmla="*/ 136 w 272"/>
                <a:gd name="T31" fmla="*/ 0 h 272"/>
                <a:gd name="T32" fmla="*/ 163 w 272"/>
                <a:gd name="T33" fmla="*/ 3 h 272"/>
                <a:gd name="T34" fmla="*/ 213 w 272"/>
                <a:gd name="T35" fmla="*/ 23 h 272"/>
                <a:gd name="T36" fmla="*/ 249 w 272"/>
                <a:gd name="T37" fmla="*/ 60 h 272"/>
                <a:gd name="T38" fmla="*/ 270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5"/>
                  </a:lnTo>
                  <a:lnTo>
                    <a:pt x="249" y="213"/>
                  </a:lnTo>
                  <a:lnTo>
                    <a:pt x="213" y="250"/>
                  </a:lnTo>
                  <a:lnTo>
                    <a:pt x="163" y="271"/>
                  </a:lnTo>
                  <a:lnTo>
                    <a:pt x="136" y="272"/>
                  </a:lnTo>
                  <a:lnTo>
                    <a:pt x="108" y="271"/>
                  </a:lnTo>
                  <a:lnTo>
                    <a:pt x="60" y="250"/>
                  </a:lnTo>
                  <a:lnTo>
                    <a:pt x="22" y="213"/>
                  </a:lnTo>
                  <a:lnTo>
                    <a:pt x="1" y="165"/>
                  </a:lnTo>
                  <a:lnTo>
                    <a:pt x="0" y="136"/>
                  </a:lnTo>
                  <a:lnTo>
                    <a:pt x="1" y="109"/>
                  </a:lnTo>
                  <a:lnTo>
                    <a:pt x="22" y="60"/>
                  </a:lnTo>
                  <a:lnTo>
                    <a:pt x="60" y="23"/>
                  </a:lnTo>
                  <a:lnTo>
                    <a:pt x="108" y="3"/>
                  </a:lnTo>
                  <a:lnTo>
                    <a:pt x="136" y="0"/>
                  </a:lnTo>
                  <a:lnTo>
                    <a:pt x="163" y="3"/>
                  </a:lnTo>
                  <a:lnTo>
                    <a:pt x="213" y="23"/>
                  </a:lnTo>
                  <a:lnTo>
                    <a:pt x="249" y="60"/>
                  </a:lnTo>
                  <a:lnTo>
                    <a:pt x="270"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48" name="Freeform 136"/>
            <p:cNvSpPr/>
            <p:nvPr/>
          </p:nvSpPr>
          <p:spPr bwMode="auto">
            <a:xfrm>
              <a:off x="7718600" y="2501426"/>
              <a:ext cx="65546" cy="65546"/>
            </a:xfrm>
            <a:custGeom>
              <a:avLst/>
              <a:gdLst>
                <a:gd name="T0" fmla="*/ 188 w 188"/>
                <a:gd name="T1" fmla="*/ 93 h 188"/>
                <a:gd name="T2" fmla="*/ 187 w 188"/>
                <a:gd name="T3" fmla="*/ 113 h 188"/>
                <a:gd name="T4" fmla="*/ 173 w 188"/>
                <a:gd name="T5" fmla="*/ 146 h 188"/>
                <a:gd name="T6" fmla="*/ 147 w 188"/>
                <a:gd name="T7" fmla="*/ 172 h 188"/>
                <a:gd name="T8" fmla="*/ 113 w 188"/>
                <a:gd name="T9" fmla="*/ 187 h 188"/>
                <a:gd name="T10" fmla="*/ 94 w 188"/>
                <a:gd name="T11" fmla="*/ 188 h 188"/>
                <a:gd name="T12" fmla="*/ 74 w 188"/>
                <a:gd name="T13" fmla="*/ 187 h 188"/>
                <a:gd name="T14" fmla="*/ 41 w 188"/>
                <a:gd name="T15" fmla="*/ 172 h 188"/>
                <a:gd name="T16" fmla="*/ 16 w 188"/>
                <a:gd name="T17" fmla="*/ 146 h 188"/>
                <a:gd name="T18" fmla="*/ 2 w 188"/>
                <a:gd name="T19" fmla="*/ 113 h 188"/>
                <a:gd name="T20" fmla="*/ 0 w 188"/>
                <a:gd name="T21" fmla="*/ 93 h 188"/>
                <a:gd name="T22" fmla="*/ 2 w 188"/>
                <a:gd name="T23" fmla="*/ 75 h 188"/>
                <a:gd name="T24" fmla="*/ 16 w 188"/>
                <a:gd name="T25" fmla="*/ 40 h 188"/>
                <a:gd name="T26" fmla="*/ 41 w 188"/>
                <a:gd name="T27" fmla="*/ 16 h 188"/>
                <a:gd name="T28" fmla="*/ 74 w 188"/>
                <a:gd name="T29" fmla="*/ 1 h 188"/>
                <a:gd name="T30" fmla="*/ 94 w 188"/>
                <a:gd name="T31" fmla="*/ 0 h 188"/>
                <a:gd name="T32" fmla="*/ 113 w 188"/>
                <a:gd name="T33" fmla="*/ 1 h 188"/>
                <a:gd name="T34" fmla="*/ 147 w 188"/>
                <a:gd name="T35" fmla="*/ 16 h 188"/>
                <a:gd name="T36" fmla="*/ 173 w 188"/>
                <a:gd name="T37" fmla="*/ 40 h 188"/>
                <a:gd name="T38" fmla="*/ 187 w 188"/>
                <a:gd name="T39" fmla="*/ 75 h 188"/>
                <a:gd name="T40" fmla="*/ 188 w 188"/>
                <a:gd name="T41" fmla="*/ 9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88">
                  <a:moveTo>
                    <a:pt x="188" y="93"/>
                  </a:moveTo>
                  <a:lnTo>
                    <a:pt x="187" y="113"/>
                  </a:lnTo>
                  <a:lnTo>
                    <a:pt x="173" y="146"/>
                  </a:lnTo>
                  <a:lnTo>
                    <a:pt x="147" y="172"/>
                  </a:lnTo>
                  <a:lnTo>
                    <a:pt x="113" y="187"/>
                  </a:lnTo>
                  <a:lnTo>
                    <a:pt x="94" y="188"/>
                  </a:lnTo>
                  <a:lnTo>
                    <a:pt x="74" y="187"/>
                  </a:lnTo>
                  <a:lnTo>
                    <a:pt x="41" y="172"/>
                  </a:lnTo>
                  <a:lnTo>
                    <a:pt x="16" y="146"/>
                  </a:lnTo>
                  <a:lnTo>
                    <a:pt x="2" y="113"/>
                  </a:lnTo>
                  <a:lnTo>
                    <a:pt x="0" y="93"/>
                  </a:lnTo>
                  <a:lnTo>
                    <a:pt x="2" y="75"/>
                  </a:lnTo>
                  <a:lnTo>
                    <a:pt x="16" y="40"/>
                  </a:lnTo>
                  <a:lnTo>
                    <a:pt x="41" y="16"/>
                  </a:lnTo>
                  <a:lnTo>
                    <a:pt x="74" y="1"/>
                  </a:lnTo>
                  <a:lnTo>
                    <a:pt x="94" y="0"/>
                  </a:lnTo>
                  <a:lnTo>
                    <a:pt x="113" y="1"/>
                  </a:lnTo>
                  <a:lnTo>
                    <a:pt x="147" y="16"/>
                  </a:lnTo>
                  <a:lnTo>
                    <a:pt x="173" y="40"/>
                  </a:lnTo>
                  <a:lnTo>
                    <a:pt x="187" y="75"/>
                  </a:lnTo>
                  <a:lnTo>
                    <a:pt x="188" y="93"/>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49" name="Freeform 137"/>
            <p:cNvSpPr/>
            <p:nvPr/>
          </p:nvSpPr>
          <p:spPr bwMode="auto">
            <a:xfrm>
              <a:off x="7241652" y="2024478"/>
              <a:ext cx="94832" cy="94832"/>
            </a:xfrm>
            <a:custGeom>
              <a:avLst/>
              <a:gdLst>
                <a:gd name="T0" fmla="*/ 273 w 273"/>
                <a:gd name="T1" fmla="*/ 136 h 272"/>
                <a:gd name="T2" fmla="*/ 270 w 273"/>
                <a:gd name="T3" fmla="*/ 163 h 272"/>
                <a:gd name="T4" fmla="*/ 249 w 273"/>
                <a:gd name="T5" fmla="*/ 212 h 272"/>
                <a:gd name="T6" fmla="*/ 213 w 273"/>
                <a:gd name="T7" fmla="*/ 248 h 272"/>
                <a:gd name="T8" fmla="*/ 164 w 273"/>
                <a:gd name="T9" fmla="*/ 269 h 272"/>
                <a:gd name="T10" fmla="*/ 137 w 273"/>
                <a:gd name="T11" fmla="*/ 272 h 272"/>
                <a:gd name="T12" fmla="*/ 108 w 273"/>
                <a:gd name="T13" fmla="*/ 269 h 272"/>
                <a:gd name="T14" fmla="*/ 60 w 273"/>
                <a:gd name="T15" fmla="*/ 248 h 272"/>
                <a:gd name="T16" fmla="*/ 22 w 273"/>
                <a:gd name="T17" fmla="*/ 212 h 272"/>
                <a:gd name="T18" fmla="*/ 2 w 273"/>
                <a:gd name="T19" fmla="*/ 163 h 272"/>
                <a:gd name="T20" fmla="*/ 0 w 273"/>
                <a:gd name="T21" fmla="*/ 136 h 272"/>
                <a:gd name="T22" fmla="*/ 2 w 273"/>
                <a:gd name="T23" fmla="*/ 108 h 272"/>
                <a:gd name="T24" fmla="*/ 22 w 273"/>
                <a:gd name="T25" fmla="*/ 59 h 272"/>
                <a:gd name="T26" fmla="*/ 60 w 273"/>
                <a:gd name="T27" fmla="*/ 22 h 272"/>
                <a:gd name="T28" fmla="*/ 108 w 273"/>
                <a:gd name="T29" fmla="*/ 1 h 272"/>
                <a:gd name="T30" fmla="*/ 137 w 273"/>
                <a:gd name="T31" fmla="*/ 0 h 272"/>
                <a:gd name="T32" fmla="*/ 164 w 273"/>
                <a:gd name="T33" fmla="*/ 1 h 272"/>
                <a:gd name="T34" fmla="*/ 213 w 273"/>
                <a:gd name="T35" fmla="*/ 22 h 272"/>
                <a:gd name="T36" fmla="*/ 249 w 273"/>
                <a:gd name="T37" fmla="*/ 59 h 272"/>
                <a:gd name="T38" fmla="*/ 270 w 273"/>
                <a:gd name="T39" fmla="*/ 108 h 272"/>
                <a:gd name="T40" fmla="*/ 273 w 273"/>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2">
                  <a:moveTo>
                    <a:pt x="273" y="136"/>
                  </a:moveTo>
                  <a:lnTo>
                    <a:pt x="270" y="163"/>
                  </a:lnTo>
                  <a:lnTo>
                    <a:pt x="249" y="212"/>
                  </a:lnTo>
                  <a:lnTo>
                    <a:pt x="213" y="248"/>
                  </a:lnTo>
                  <a:lnTo>
                    <a:pt x="164" y="269"/>
                  </a:lnTo>
                  <a:lnTo>
                    <a:pt x="137" y="272"/>
                  </a:lnTo>
                  <a:lnTo>
                    <a:pt x="108" y="269"/>
                  </a:lnTo>
                  <a:lnTo>
                    <a:pt x="60" y="248"/>
                  </a:lnTo>
                  <a:lnTo>
                    <a:pt x="22" y="212"/>
                  </a:lnTo>
                  <a:lnTo>
                    <a:pt x="2" y="163"/>
                  </a:lnTo>
                  <a:lnTo>
                    <a:pt x="0" y="136"/>
                  </a:lnTo>
                  <a:lnTo>
                    <a:pt x="2" y="108"/>
                  </a:lnTo>
                  <a:lnTo>
                    <a:pt x="22" y="59"/>
                  </a:lnTo>
                  <a:lnTo>
                    <a:pt x="60" y="22"/>
                  </a:lnTo>
                  <a:lnTo>
                    <a:pt x="108" y="1"/>
                  </a:lnTo>
                  <a:lnTo>
                    <a:pt x="137" y="0"/>
                  </a:lnTo>
                  <a:lnTo>
                    <a:pt x="164" y="1"/>
                  </a:lnTo>
                  <a:lnTo>
                    <a:pt x="213" y="22"/>
                  </a:lnTo>
                  <a:lnTo>
                    <a:pt x="249" y="59"/>
                  </a:lnTo>
                  <a:lnTo>
                    <a:pt x="270" y="108"/>
                  </a:lnTo>
                  <a:lnTo>
                    <a:pt x="273"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0" name="Freeform 138"/>
            <p:cNvSpPr/>
            <p:nvPr/>
          </p:nvSpPr>
          <p:spPr bwMode="auto">
            <a:xfrm>
              <a:off x="7015729" y="5112089"/>
              <a:ext cx="94832" cy="94832"/>
            </a:xfrm>
            <a:custGeom>
              <a:avLst/>
              <a:gdLst>
                <a:gd name="T0" fmla="*/ 272 w 272"/>
                <a:gd name="T1" fmla="*/ 136 h 272"/>
                <a:gd name="T2" fmla="*/ 270 w 272"/>
                <a:gd name="T3" fmla="*/ 164 h 272"/>
                <a:gd name="T4" fmla="*/ 250 w 272"/>
                <a:gd name="T5" fmla="*/ 212 h 272"/>
                <a:gd name="T6" fmla="*/ 213 w 272"/>
                <a:gd name="T7" fmla="*/ 250 h 272"/>
                <a:gd name="T8" fmla="*/ 163 w 272"/>
                <a:gd name="T9" fmla="*/ 271 h 272"/>
                <a:gd name="T10" fmla="*/ 136 w 272"/>
                <a:gd name="T11" fmla="*/ 272 h 272"/>
                <a:gd name="T12" fmla="*/ 109 w 272"/>
                <a:gd name="T13" fmla="*/ 271 h 272"/>
                <a:gd name="T14" fmla="*/ 60 w 272"/>
                <a:gd name="T15" fmla="*/ 250 h 272"/>
                <a:gd name="T16" fmla="*/ 22 w 272"/>
                <a:gd name="T17" fmla="*/ 212 h 272"/>
                <a:gd name="T18" fmla="*/ 1 w 272"/>
                <a:gd name="T19" fmla="*/ 164 h 272"/>
                <a:gd name="T20" fmla="*/ 0 w 272"/>
                <a:gd name="T21" fmla="*/ 136 h 272"/>
                <a:gd name="T22" fmla="*/ 1 w 272"/>
                <a:gd name="T23" fmla="*/ 109 h 272"/>
                <a:gd name="T24" fmla="*/ 22 w 272"/>
                <a:gd name="T25" fmla="*/ 59 h 272"/>
                <a:gd name="T26" fmla="*/ 60 w 272"/>
                <a:gd name="T27" fmla="*/ 23 h 272"/>
                <a:gd name="T28" fmla="*/ 109 w 272"/>
                <a:gd name="T29" fmla="*/ 2 h 272"/>
                <a:gd name="T30" fmla="*/ 136 w 272"/>
                <a:gd name="T31" fmla="*/ 0 h 272"/>
                <a:gd name="T32" fmla="*/ 163 w 272"/>
                <a:gd name="T33" fmla="*/ 2 h 272"/>
                <a:gd name="T34" fmla="*/ 213 w 272"/>
                <a:gd name="T35" fmla="*/ 23 h 272"/>
                <a:gd name="T36" fmla="*/ 250 w 272"/>
                <a:gd name="T37" fmla="*/ 59 h 272"/>
                <a:gd name="T38" fmla="*/ 270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4"/>
                  </a:lnTo>
                  <a:lnTo>
                    <a:pt x="250" y="212"/>
                  </a:lnTo>
                  <a:lnTo>
                    <a:pt x="213" y="250"/>
                  </a:lnTo>
                  <a:lnTo>
                    <a:pt x="163" y="271"/>
                  </a:lnTo>
                  <a:lnTo>
                    <a:pt x="136" y="272"/>
                  </a:lnTo>
                  <a:lnTo>
                    <a:pt x="109" y="271"/>
                  </a:lnTo>
                  <a:lnTo>
                    <a:pt x="60" y="250"/>
                  </a:lnTo>
                  <a:lnTo>
                    <a:pt x="22" y="212"/>
                  </a:lnTo>
                  <a:lnTo>
                    <a:pt x="1" y="164"/>
                  </a:lnTo>
                  <a:lnTo>
                    <a:pt x="0" y="136"/>
                  </a:lnTo>
                  <a:lnTo>
                    <a:pt x="1" y="109"/>
                  </a:lnTo>
                  <a:lnTo>
                    <a:pt x="22" y="59"/>
                  </a:lnTo>
                  <a:lnTo>
                    <a:pt x="60" y="23"/>
                  </a:lnTo>
                  <a:lnTo>
                    <a:pt x="109" y="2"/>
                  </a:lnTo>
                  <a:lnTo>
                    <a:pt x="136" y="0"/>
                  </a:lnTo>
                  <a:lnTo>
                    <a:pt x="163" y="2"/>
                  </a:lnTo>
                  <a:lnTo>
                    <a:pt x="213" y="23"/>
                  </a:lnTo>
                  <a:lnTo>
                    <a:pt x="250" y="59"/>
                  </a:lnTo>
                  <a:lnTo>
                    <a:pt x="270"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1" name="Freeform 139"/>
            <p:cNvSpPr/>
            <p:nvPr/>
          </p:nvSpPr>
          <p:spPr bwMode="auto">
            <a:xfrm>
              <a:off x="7534514" y="4983787"/>
              <a:ext cx="94832" cy="94832"/>
            </a:xfrm>
            <a:custGeom>
              <a:avLst/>
              <a:gdLst>
                <a:gd name="T0" fmla="*/ 271 w 271"/>
                <a:gd name="T1" fmla="*/ 136 h 272"/>
                <a:gd name="T2" fmla="*/ 269 w 271"/>
                <a:gd name="T3" fmla="*/ 165 h 272"/>
                <a:gd name="T4" fmla="*/ 249 w 271"/>
                <a:gd name="T5" fmla="*/ 213 h 272"/>
                <a:gd name="T6" fmla="*/ 212 w 271"/>
                <a:gd name="T7" fmla="*/ 250 h 272"/>
                <a:gd name="T8" fmla="*/ 163 w 271"/>
                <a:gd name="T9" fmla="*/ 271 h 272"/>
                <a:gd name="T10" fmla="*/ 136 w 271"/>
                <a:gd name="T11" fmla="*/ 272 h 272"/>
                <a:gd name="T12" fmla="*/ 107 w 271"/>
                <a:gd name="T13" fmla="*/ 271 h 272"/>
                <a:gd name="T14" fmla="*/ 58 w 271"/>
                <a:gd name="T15" fmla="*/ 250 h 272"/>
                <a:gd name="T16" fmla="*/ 22 w 271"/>
                <a:gd name="T17" fmla="*/ 213 h 272"/>
                <a:gd name="T18" fmla="*/ 1 w 271"/>
                <a:gd name="T19" fmla="*/ 165 h 272"/>
                <a:gd name="T20" fmla="*/ 0 w 271"/>
                <a:gd name="T21" fmla="*/ 136 h 272"/>
                <a:gd name="T22" fmla="*/ 1 w 271"/>
                <a:gd name="T23" fmla="*/ 109 h 272"/>
                <a:gd name="T24" fmla="*/ 22 w 271"/>
                <a:gd name="T25" fmla="*/ 60 h 272"/>
                <a:gd name="T26" fmla="*/ 58 w 271"/>
                <a:gd name="T27" fmla="*/ 24 h 272"/>
                <a:gd name="T28" fmla="*/ 107 w 271"/>
                <a:gd name="T29" fmla="*/ 3 h 272"/>
                <a:gd name="T30" fmla="*/ 136 w 271"/>
                <a:gd name="T31" fmla="*/ 0 h 272"/>
                <a:gd name="T32" fmla="*/ 163 w 271"/>
                <a:gd name="T33" fmla="*/ 3 h 272"/>
                <a:gd name="T34" fmla="*/ 212 w 271"/>
                <a:gd name="T35" fmla="*/ 24 h 272"/>
                <a:gd name="T36" fmla="*/ 249 w 271"/>
                <a:gd name="T37" fmla="*/ 60 h 272"/>
                <a:gd name="T38" fmla="*/ 269 w 271"/>
                <a:gd name="T39" fmla="*/ 109 h 272"/>
                <a:gd name="T40" fmla="*/ 271 w 271"/>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272">
                  <a:moveTo>
                    <a:pt x="271" y="136"/>
                  </a:moveTo>
                  <a:lnTo>
                    <a:pt x="269" y="165"/>
                  </a:lnTo>
                  <a:lnTo>
                    <a:pt x="249" y="213"/>
                  </a:lnTo>
                  <a:lnTo>
                    <a:pt x="212" y="250"/>
                  </a:lnTo>
                  <a:lnTo>
                    <a:pt x="163" y="271"/>
                  </a:lnTo>
                  <a:lnTo>
                    <a:pt x="136" y="272"/>
                  </a:lnTo>
                  <a:lnTo>
                    <a:pt x="107" y="271"/>
                  </a:lnTo>
                  <a:lnTo>
                    <a:pt x="58" y="250"/>
                  </a:lnTo>
                  <a:lnTo>
                    <a:pt x="22" y="213"/>
                  </a:lnTo>
                  <a:lnTo>
                    <a:pt x="1" y="165"/>
                  </a:lnTo>
                  <a:lnTo>
                    <a:pt x="0" y="136"/>
                  </a:lnTo>
                  <a:lnTo>
                    <a:pt x="1" y="109"/>
                  </a:lnTo>
                  <a:lnTo>
                    <a:pt x="22" y="60"/>
                  </a:lnTo>
                  <a:lnTo>
                    <a:pt x="58" y="24"/>
                  </a:lnTo>
                  <a:lnTo>
                    <a:pt x="107" y="3"/>
                  </a:lnTo>
                  <a:lnTo>
                    <a:pt x="136" y="0"/>
                  </a:lnTo>
                  <a:lnTo>
                    <a:pt x="163" y="3"/>
                  </a:lnTo>
                  <a:lnTo>
                    <a:pt x="212" y="24"/>
                  </a:lnTo>
                  <a:lnTo>
                    <a:pt x="249" y="60"/>
                  </a:lnTo>
                  <a:lnTo>
                    <a:pt x="269" y="109"/>
                  </a:lnTo>
                  <a:lnTo>
                    <a:pt x="271"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2" name="Freeform 140"/>
            <p:cNvSpPr/>
            <p:nvPr/>
          </p:nvSpPr>
          <p:spPr bwMode="auto">
            <a:xfrm>
              <a:off x="6894400" y="3445560"/>
              <a:ext cx="94832" cy="94832"/>
            </a:xfrm>
            <a:custGeom>
              <a:avLst/>
              <a:gdLst>
                <a:gd name="T0" fmla="*/ 272 w 272"/>
                <a:gd name="T1" fmla="*/ 136 h 272"/>
                <a:gd name="T2" fmla="*/ 269 w 272"/>
                <a:gd name="T3" fmla="*/ 164 h 272"/>
                <a:gd name="T4" fmla="*/ 248 w 272"/>
                <a:gd name="T5" fmla="*/ 213 h 272"/>
                <a:gd name="T6" fmla="*/ 212 w 272"/>
                <a:gd name="T7" fmla="*/ 250 h 272"/>
                <a:gd name="T8" fmla="*/ 163 w 272"/>
                <a:gd name="T9" fmla="*/ 271 h 272"/>
                <a:gd name="T10" fmla="*/ 136 w 272"/>
                <a:gd name="T11" fmla="*/ 272 h 272"/>
                <a:gd name="T12" fmla="*/ 107 w 272"/>
                <a:gd name="T13" fmla="*/ 271 h 272"/>
                <a:gd name="T14" fmla="*/ 59 w 272"/>
                <a:gd name="T15" fmla="*/ 250 h 272"/>
                <a:gd name="T16" fmla="*/ 22 w 272"/>
                <a:gd name="T17" fmla="*/ 213 h 272"/>
                <a:gd name="T18" fmla="*/ 1 w 272"/>
                <a:gd name="T19" fmla="*/ 164 h 272"/>
                <a:gd name="T20" fmla="*/ 0 w 272"/>
                <a:gd name="T21" fmla="*/ 136 h 272"/>
                <a:gd name="T22" fmla="*/ 1 w 272"/>
                <a:gd name="T23" fmla="*/ 109 h 272"/>
                <a:gd name="T24" fmla="*/ 22 w 272"/>
                <a:gd name="T25" fmla="*/ 60 h 272"/>
                <a:gd name="T26" fmla="*/ 59 w 272"/>
                <a:gd name="T27" fmla="*/ 24 h 272"/>
                <a:gd name="T28" fmla="*/ 107 w 272"/>
                <a:gd name="T29" fmla="*/ 3 h 272"/>
                <a:gd name="T30" fmla="*/ 136 w 272"/>
                <a:gd name="T31" fmla="*/ 0 h 272"/>
                <a:gd name="T32" fmla="*/ 163 w 272"/>
                <a:gd name="T33" fmla="*/ 3 h 272"/>
                <a:gd name="T34" fmla="*/ 212 w 272"/>
                <a:gd name="T35" fmla="*/ 24 h 272"/>
                <a:gd name="T36" fmla="*/ 248 w 272"/>
                <a:gd name="T37" fmla="*/ 60 h 272"/>
                <a:gd name="T38" fmla="*/ 269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69" y="164"/>
                  </a:lnTo>
                  <a:lnTo>
                    <a:pt x="248" y="213"/>
                  </a:lnTo>
                  <a:lnTo>
                    <a:pt x="212" y="250"/>
                  </a:lnTo>
                  <a:lnTo>
                    <a:pt x="163" y="271"/>
                  </a:lnTo>
                  <a:lnTo>
                    <a:pt x="136" y="272"/>
                  </a:lnTo>
                  <a:lnTo>
                    <a:pt x="107" y="271"/>
                  </a:lnTo>
                  <a:lnTo>
                    <a:pt x="59" y="250"/>
                  </a:lnTo>
                  <a:lnTo>
                    <a:pt x="22" y="213"/>
                  </a:lnTo>
                  <a:lnTo>
                    <a:pt x="1" y="164"/>
                  </a:lnTo>
                  <a:lnTo>
                    <a:pt x="0" y="136"/>
                  </a:lnTo>
                  <a:lnTo>
                    <a:pt x="1" y="109"/>
                  </a:lnTo>
                  <a:lnTo>
                    <a:pt x="22" y="60"/>
                  </a:lnTo>
                  <a:lnTo>
                    <a:pt x="59" y="24"/>
                  </a:lnTo>
                  <a:lnTo>
                    <a:pt x="107" y="3"/>
                  </a:lnTo>
                  <a:lnTo>
                    <a:pt x="136" y="0"/>
                  </a:lnTo>
                  <a:lnTo>
                    <a:pt x="163" y="3"/>
                  </a:lnTo>
                  <a:lnTo>
                    <a:pt x="212" y="24"/>
                  </a:lnTo>
                  <a:lnTo>
                    <a:pt x="248" y="60"/>
                  </a:lnTo>
                  <a:lnTo>
                    <a:pt x="269"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3" name="Freeform 141"/>
            <p:cNvSpPr/>
            <p:nvPr/>
          </p:nvSpPr>
          <p:spPr bwMode="auto">
            <a:xfrm>
              <a:off x="6194318" y="2731532"/>
              <a:ext cx="65546" cy="65546"/>
            </a:xfrm>
            <a:custGeom>
              <a:avLst/>
              <a:gdLst>
                <a:gd name="T0" fmla="*/ 188 w 188"/>
                <a:gd name="T1" fmla="*/ 95 h 189"/>
                <a:gd name="T2" fmla="*/ 187 w 188"/>
                <a:gd name="T3" fmla="*/ 114 h 189"/>
                <a:gd name="T4" fmla="*/ 173 w 188"/>
                <a:gd name="T5" fmla="*/ 148 h 189"/>
                <a:gd name="T6" fmla="*/ 147 w 188"/>
                <a:gd name="T7" fmla="*/ 174 h 189"/>
                <a:gd name="T8" fmla="*/ 113 w 188"/>
                <a:gd name="T9" fmla="*/ 188 h 189"/>
                <a:gd name="T10" fmla="*/ 95 w 188"/>
                <a:gd name="T11" fmla="*/ 189 h 189"/>
                <a:gd name="T12" fmla="*/ 75 w 188"/>
                <a:gd name="T13" fmla="*/ 188 h 189"/>
                <a:gd name="T14" fmla="*/ 42 w 188"/>
                <a:gd name="T15" fmla="*/ 174 h 189"/>
                <a:gd name="T16" fmla="*/ 16 w 188"/>
                <a:gd name="T17" fmla="*/ 148 h 189"/>
                <a:gd name="T18" fmla="*/ 2 w 188"/>
                <a:gd name="T19" fmla="*/ 114 h 189"/>
                <a:gd name="T20" fmla="*/ 0 w 188"/>
                <a:gd name="T21" fmla="*/ 95 h 189"/>
                <a:gd name="T22" fmla="*/ 2 w 188"/>
                <a:gd name="T23" fmla="*/ 75 h 189"/>
                <a:gd name="T24" fmla="*/ 16 w 188"/>
                <a:gd name="T25" fmla="*/ 41 h 189"/>
                <a:gd name="T26" fmla="*/ 42 w 188"/>
                <a:gd name="T27" fmla="*/ 16 h 189"/>
                <a:gd name="T28" fmla="*/ 75 w 188"/>
                <a:gd name="T29" fmla="*/ 1 h 189"/>
                <a:gd name="T30" fmla="*/ 95 w 188"/>
                <a:gd name="T31" fmla="*/ 0 h 189"/>
                <a:gd name="T32" fmla="*/ 113 w 188"/>
                <a:gd name="T33" fmla="*/ 1 h 189"/>
                <a:gd name="T34" fmla="*/ 147 w 188"/>
                <a:gd name="T35" fmla="*/ 16 h 189"/>
                <a:gd name="T36" fmla="*/ 173 w 188"/>
                <a:gd name="T37" fmla="*/ 41 h 189"/>
                <a:gd name="T38" fmla="*/ 187 w 188"/>
                <a:gd name="T39" fmla="*/ 75 h 189"/>
                <a:gd name="T40" fmla="*/ 188 w 188"/>
                <a:gd name="T41" fmla="*/ 9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89">
                  <a:moveTo>
                    <a:pt x="188" y="95"/>
                  </a:moveTo>
                  <a:lnTo>
                    <a:pt x="187" y="114"/>
                  </a:lnTo>
                  <a:lnTo>
                    <a:pt x="173" y="148"/>
                  </a:lnTo>
                  <a:lnTo>
                    <a:pt x="147" y="174"/>
                  </a:lnTo>
                  <a:lnTo>
                    <a:pt x="113" y="188"/>
                  </a:lnTo>
                  <a:lnTo>
                    <a:pt x="95" y="189"/>
                  </a:lnTo>
                  <a:lnTo>
                    <a:pt x="75" y="188"/>
                  </a:lnTo>
                  <a:lnTo>
                    <a:pt x="42" y="174"/>
                  </a:lnTo>
                  <a:lnTo>
                    <a:pt x="16" y="148"/>
                  </a:lnTo>
                  <a:lnTo>
                    <a:pt x="2" y="114"/>
                  </a:lnTo>
                  <a:lnTo>
                    <a:pt x="0" y="95"/>
                  </a:lnTo>
                  <a:lnTo>
                    <a:pt x="2" y="75"/>
                  </a:lnTo>
                  <a:lnTo>
                    <a:pt x="16" y="41"/>
                  </a:lnTo>
                  <a:lnTo>
                    <a:pt x="42" y="16"/>
                  </a:lnTo>
                  <a:lnTo>
                    <a:pt x="75" y="1"/>
                  </a:lnTo>
                  <a:lnTo>
                    <a:pt x="95" y="0"/>
                  </a:lnTo>
                  <a:lnTo>
                    <a:pt x="113" y="1"/>
                  </a:lnTo>
                  <a:lnTo>
                    <a:pt x="147" y="16"/>
                  </a:lnTo>
                  <a:lnTo>
                    <a:pt x="173" y="41"/>
                  </a:lnTo>
                  <a:lnTo>
                    <a:pt x="187" y="75"/>
                  </a:lnTo>
                  <a:lnTo>
                    <a:pt x="188" y="95"/>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4" name="Freeform 142"/>
            <p:cNvSpPr/>
            <p:nvPr/>
          </p:nvSpPr>
          <p:spPr bwMode="auto">
            <a:xfrm>
              <a:off x="6466262" y="2698062"/>
              <a:ext cx="66940" cy="66940"/>
            </a:xfrm>
            <a:custGeom>
              <a:avLst/>
              <a:gdLst>
                <a:gd name="T0" fmla="*/ 189 w 189"/>
                <a:gd name="T1" fmla="*/ 95 h 190"/>
                <a:gd name="T2" fmla="*/ 188 w 189"/>
                <a:gd name="T3" fmla="*/ 114 h 190"/>
                <a:gd name="T4" fmla="*/ 174 w 189"/>
                <a:gd name="T5" fmla="*/ 148 h 190"/>
                <a:gd name="T6" fmla="*/ 148 w 189"/>
                <a:gd name="T7" fmla="*/ 174 h 190"/>
                <a:gd name="T8" fmla="*/ 114 w 189"/>
                <a:gd name="T9" fmla="*/ 188 h 190"/>
                <a:gd name="T10" fmla="*/ 94 w 189"/>
                <a:gd name="T11" fmla="*/ 190 h 190"/>
                <a:gd name="T12" fmla="*/ 75 w 189"/>
                <a:gd name="T13" fmla="*/ 188 h 190"/>
                <a:gd name="T14" fmla="*/ 41 w 189"/>
                <a:gd name="T15" fmla="*/ 174 h 190"/>
                <a:gd name="T16" fmla="*/ 15 w 189"/>
                <a:gd name="T17" fmla="*/ 148 h 190"/>
                <a:gd name="T18" fmla="*/ 1 w 189"/>
                <a:gd name="T19" fmla="*/ 114 h 190"/>
                <a:gd name="T20" fmla="*/ 0 w 189"/>
                <a:gd name="T21" fmla="*/ 95 h 190"/>
                <a:gd name="T22" fmla="*/ 1 w 189"/>
                <a:gd name="T23" fmla="*/ 76 h 190"/>
                <a:gd name="T24" fmla="*/ 15 w 189"/>
                <a:gd name="T25" fmla="*/ 42 h 190"/>
                <a:gd name="T26" fmla="*/ 41 w 189"/>
                <a:gd name="T27" fmla="*/ 16 h 190"/>
                <a:gd name="T28" fmla="*/ 75 w 189"/>
                <a:gd name="T29" fmla="*/ 2 h 190"/>
                <a:gd name="T30" fmla="*/ 94 w 189"/>
                <a:gd name="T31" fmla="*/ 0 h 190"/>
                <a:gd name="T32" fmla="*/ 114 w 189"/>
                <a:gd name="T33" fmla="*/ 2 h 190"/>
                <a:gd name="T34" fmla="*/ 148 w 189"/>
                <a:gd name="T35" fmla="*/ 16 h 190"/>
                <a:gd name="T36" fmla="*/ 174 w 189"/>
                <a:gd name="T37" fmla="*/ 42 h 190"/>
                <a:gd name="T38" fmla="*/ 188 w 189"/>
                <a:gd name="T39" fmla="*/ 76 h 190"/>
                <a:gd name="T40" fmla="*/ 189 w 189"/>
                <a:gd name="T41"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90">
                  <a:moveTo>
                    <a:pt x="189" y="95"/>
                  </a:moveTo>
                  <a:lnTo>
                    <a:pt x="188" y="114"/>
                  </a:lnTo>
                  <a:lnTo>
                    <a:pt x="174" y="148"/>
                  </a:lnTo>
                  <a:lnTo>
                    <a:pt x="148" y="174"/>
                  </a:lnTo>
                  <a:lnTo>
                    <a:pt x="114" y="188"/>
                  </a:lnTo>
                  <a:lnTo>
                    <a:pt x="94" y="190"/>
                  </a:lnTo>
                  <a:lnTo>
                    <a:pt x="75" y="188"/>
                  </a:lnTo>
                  <a:lnTo>
                    <a:pt x="41" y="174"/>
                  </a:lnTo>
                  <a:lnTo>
                    <a:pt x="15" y="148"/>
                  </a:lnTo>
                  <a:lnTo>
                    <a:pt x="1" y="114"/>
                  </a:lnTo>
                  <a:lnTo>
                    <a:pt x="0" y="95"/>
                  </a:lnTo>
                  <a:lnTo>
                    <a:pt x="1" y="76"/>
                  </a:lnTo>
                  <a:lnTo>
                    <a:pt x="15" y="42"/>
                  </a:lnTo>
                  <a:lnTo>
                    <a:pt x="41" y="16"/>
                  </a:lnTo>
                  <a:lnTo>
                    <a:pt x="75" y="2"/>
                  </a:lnTo>
                  <a:lnTo>
                    <a:pt x="94" y="0"/>
                  </a:lnTo>
                  <a:lnTo>
                    <a:pt x="114" y="2"/>
                  </a:lnTo>
                  <a:lnTo>
                    <a:pt x="148" y="16"/>
                  </a:lnTo>
                  <a:lnTo>
                    <a:pt x="174" y="42"/>
                  </a:lnTo>
                  <a:lnTo>
                    <a:pt x="188" y="76"/>
                  </a:lnTo>
                  <a:lnTo>
                    <a:pt x="189" y="95"/>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5" name="Freeform 143"/>
            <p:cNvSpPr/>
            <p:nvPr/>
          </p:nvSpPr>
          <p:spPr bwMode="auto">
            <a:xfrm>
              <a:off x="6510889" y="2395438"/>
              <a:ext cx="52994" cy="54389"/>
            </a:xfrm>
            <a:custGeom>
              <a:avLst/>
              <a:gdLst>
                <a:gd name="T0" fmla="*/ 154 w 154"/>
                <a:gd name="T1" fmla="*/ 78 h 154"/>
                <a:gd name="T2" fmla="*/ 153 w 154"/>
                <a:gd name="T3" fmla="*/ 93 h 154"/>
                <a:gd name="T4" fmla="*/ 141 w 154"/>
                <a:gd name="T5" fmla="*/ 121 h 154"/>
                <a:gd name="T6" fmla="*/ 120 w 154"/>
                <a:gd name="T7" fmla="*/ 141 h 154"/>
                <a:gd name="T8" fmla="*/ 92 w 154"/>
                <a:gd name="T9" fmla="*/ 153 h 154"/>
                <a:gd name="T10" fmla="*/ 76 w 154"/>
                <a:gd name="T11" fmla="*/ 154 h 154"/>
                <a:gd name="T12" fmla="*/ 60 w 154"/>
                <a:gd name="T13" fmla="*/ 153 h 154"/>
                <a:gd name="T14" fmla="*/ 33 w 154"/>
                <a:gd name="T15" fmla="*/ 141 h 154"/>
                <a:gd name="T16" fmla="*/ 13 w 154"/>
                <a:gd name="T17" fmla="*/ 121 h 154"/>
                <a:gd name="T18" fmla="*/ 1 w 154"/>
                <a:gd name="T19" fmla="*/ 93 h 154"/>
                <a:gd name="T20" fmla="*/ 0 w 154"/>
                <a:gd name="T21" fmla="*/ 78 h 154"/>
                <a:gd name="T22" fmla="*/ 1 w 154"/>
                <a:gd name="T23" fmla="*/ 62 h 154"/>
                <a:gd name="T24" fmla="*/ 13 w 154"/>
                <a:gd name="T25" fmla="*/ 34 h 154"/>
                <a:gd name="T26" fmla="*/ 33 w 154"/>
                <a:gd name="T27" fmla="*/ 13 h 154"/>
                <a:gd name="T28" fmla="*/ 60 w 154"/>
                <a:gd name="T29" fmla="*/ 1 h 154"/>
                <a:gd name="T30" fmla="*/ 76 w 154"/>
                <a:gd name="T31" fmla="*/ 0 h 154"/>
                <a:gd name="T32" fmla="*/ 92 w 154"/>
                <a:gd name="T33" fmla="*/ 1 h 154"/>
                <a:gd name="T34" fmla="*/ 120 w 154"/>
                <a:gd name="T35" fmla="*/ 13 h 154"/>
                <a:gd name="T36" fmla="*/ 141 w 154"/>
                <a:gd name="T37" fmla="*/ 34 h 154"/>
                <a:gd name="T38" fmla="*/ 153 w 154"/>
                <a:gd name="T39" fmla="*/ 62 h 154"/>
                <a:gd name="T40" fmla="*/ 154 w 154"/>
                <a:gd name="T41" fmla="*/ 7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 h="154">
                  <a:moveTo>
                    <a:pt x="154" y="78"/>
                  </a:moveTo>
                  <a:lnTo>
                    <a:pt x="153" y="93"/>
                  </a:lnTo>
                  <a:lnTo>
                    <a:pt x="141" y="121"/>
                  </a:lnTo>
                  <a:lnTo>
                    <a:pt x="120" y="141"/>
                  </a:lnTo>
                  <a:lnTo>
                    <a:pt x="92" y="153"/>
                  </a:lnTo>
                  <a:lnTo>
                    <a:pt x="76" y="154"/>
                  </a:lnTo>
                  <a:lnTo>
                    <a:pt x="60" y="153"/>
                  </a:lnTo>
                  <a:lnTo>
                    <a:pt x="33" y="141"/>
                  </a:lnTo>
                  <a:lnTo>
                    <a:pt x="13" y="121"/>
                  </a:lnTo>
                  <a:lnTo>
                    <a:pt x="1" y="93"/>
                  </a:lnTo>
                  <a:lnTo>
                    <a:pt x="0" y="78"/>
                  </a:lnTo>
                  <a:lnTo>
                    <a:pt x="1" y="62"/>
                  </a:lnTo>
                  <a:lnTo>
                    <a:pt x="13" y="34"/>
                  </a:lnTo>
                  <a:lnTo>
                    <a:pt x="33" y="13"/>
                  </a:lnTo>
                  <a:lnTo>
                    <a:pt x="60" y="1"/>
                  </a:lnTo>
                  <a:lnTo>
                    <a:pt x="76" y="0"/>
                  </a:lnTo>
                  <a:lnTo>
                    <a:pt x="92" y="1"/>
                  </a:lnTo>
                  <a:lnTo>
                    <a:pt x="120" y="13"/>
                  </a:lnTo>
                  <a:lnTo>
                    <a:pt x="141" y="34"/>
                  </a:lnTo>
                  <a:lnTo>
                    <a:pt x="153" y="62"/>
                  </a:lnTo>
                  <a:lnTo>
                    <a:pt x="154" y="78"/>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6" name="Freeform 144"/>
            <p:cNvSpPr/>
            <p:nvPr/>
          </p:nvSpPr>
          <p:spPr bwMode="auto">
            <a:xfrm>
              <a:off x="7368558" y="4798307"/>
              <a:ext cx="54389" cy="54389"/>
            </a:xfrm>
            <a:custGeom>
              <a:avLst/>
              <a:gdLst>
                <a:gd name="T0" fmla="*/ 154 w 154"/>
                <a:gd name="T1" fmla="*/ 76 h 154"/>
                <a:gd name="T2" fmla="*/ 153 w 154"/>
                <a:gd name="T3" fmla="*/ 92 h 154"/>
                <a:gd name="T4" fmla="*/ 142 w 154"/>
                <a:gd name="T5" fmla="*/ 120 h 154"/>
                <a:gd name="T6" fmla="*/ 121 w 154"/>
                <a:gd name="T7" fmla="*/ 141 h 154"/>
                <a:gd name="T8" fmla="*/ 92 w 154"/>
                <a:gd name="T9" fmla="*/ 152 h 154"/>
                <a:gd name="T10" fmla="*/ 77 w 154"/>
                <a:gd name="T11" fmla="*/ 154 h 154"/>
                <a:gd name="T12" fmla="*/ 61 w 154"/>
                <a:gd name="T13" fmla="*/ 152 h 154"/>
                <a:gd name="T14" fmla="*/ 34 w 154"/>
                <a:gd name="T15" fmla="*/ 141 h 154"/>
                <a:gd name="T16" fmla="*/ 13 w 154"/>
                <a:gd name="T17" fmla="*/ 120 h 154"/>
                <a:gd name="T18" fmla="*/ 2 w 154"/>
                <a:gd name="T19" fmla="*/ 92 h 154"/>
                <a:gd name="T20" fmla="*/ 0 w 154"/>
                <a:gd name="T21" fmla="*/ 76 h 154"/>
                <a:gd name="T22" fmla="*/ 2 w 154"/>
                <a:gd name="T23" fmla="*/ 60 h 154"/>
                <a:gd name="T24" fmla="*/ 13 w 154"/>
                <a:gd name="T25" fmla="*/ 33 h 154"/>
                <a:gd name="T26" fmla="*/ 34 w 154"/>
                <a:gd name="T27" fmla="*/ 12 h 154"/>
                <a:gd name="T28" fmla="*/ 61 w 154"/>
                <a:gd name="T29" fmla="*/ 1 h 154"/>
                <a:gd name="T30" fmla="*/ 77 w 154"/>
                <a:gd name="T31" fmla="*/ 0 h 154"/>
                <a:gd name="T32" fmla="*/ 92 w 154"/>
                <a:gd name="T33" fmla="*/ 1 h 154"/>
                <a:gd name="T34" fmla="*/ 121 w 154"/>
                <a:gd name="T35" fmla="*/ 12 h 154"/>
                <a:gd name="T36" fmla="*/ 142 w 154"/>
                <a:gd name="T37" fmla="*/ 33 h 154"/>
                <a:gd name="T38" fmla="*/ 153 w 154"/>
                <a:gd name="T39" fmla="*/ 60 h 154"/>
                <a:gd name="T40" fmla="*/ 154 w 154"/>
                <a:gd name="T41" fmla="*/ 7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 h="154">
                  <a:moveTo>
                    <a:pt x="154" y="76"/>
                  </a:moveTo>
                  <a:lnTo>
                    <a:pt x="153" y="92"/>
                  </a:lnTo>
                  <a:lnTo>
                    <a:pt x="142" y="120"/>
                  </a:lnTo>
                  <a:lnTo>
                    <a:pt x="121" y="141"/>
                  </a:lnTo>
                  <a:lnTo>
                    <a:pt x="92" y="152"/>
                  </a:lnTo>
                  <a:lnTo>
                    <a:pt x="77" y="154"/>
                  </a:lnTo>
                  <a:lnTo>
                    <a:pt x="61" y="152"/>
                  </a:lnTo>
                  <a:lnTo>
                    <a:pt x="34" y="141"/>
                  </a:lnTo>
                  <a:lnTo>
                    <a:pt x="13" y="120"/>
                  </a:lnTo>
                  <a:lnTo>
                    <a:pt x="2" y="92"/>
                  </a:lnTo>
                  <a:lnTo>
                    <a:pt x="0" y="76"/>
                  </a:lnTo>
                  <a:lnTo>
                    <a:pt x="2" y="60"/>
                  </a:lnTo>
                  <a:lnTo>
                    <a:pt x="13" y="33"/>
                  </a:lnTo>
                  <a:lnTo>
                    <a:pt x="34" y="12"/>
                  </a:lnTo>
                  <a:lnTo>
                    <a:pt x="61" y="1"/>
                  </a:lnTo>
                  <a:lnTo>
                    <a:pt x="77" y="0"/>
                  </a:lnTo>
                  <a:lnTo>
                    <a:pt x="92" y="1"/>
                  </a:lnTo>
                  <a:lnTo>
                    <a:pt x="121" y="12"/>
                  </a:lnTo>
                  <a:lnTo>
                    <a:pt x="142" y="33"/>
                  </a:lnTo>
                  <a:lnTo>
                    <a:pt x="153" y="60"/>
                  </a:lnTo>
                  <a:lnTo>
                    <a:pt x="154" y="7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7" name="Freeform 145"/>
            <p:cNvSpPr/>
            <p:nvPr/>
          </p:nvSpPr>
          <p:spPr bwMode="auto">
            <a:xfrm>
              <a:off x="5102359" y="5130218"/>
              <a:ext cx="52994" cy="52994"/>
            </a:xfrm>
            <a:custGeom>
              <a:avLst/>
              <a:gdLst>
                <a:gd name="T0" fmla="*/ 154 w 154"/>
                <a:gd name="T1" fmla="*/ 77 h 154"/>
                <a:gd name="T2" fmla="*/ 152 w 154"/>
                <a:gd name="T3" fmla="*/ 93 h 154"/>
                <a:gd name="T4" fmla="*/ 141 w 154"/>
                <a:gd name="T5" fmla="*/ 120 h 154"/>
                <a:gd name="T6" fmla="*/ 120 w 154"/>
                <a:gd name="T7" fmla="*/ 141 h 154"/>
                <a:gd name="T8" fmla="*/ 93 w 154"/>
                <a:gd name="T9" fmla="*/ 153 h 154"/>
                <a:gd name="T10" fmla="*/ 77 w 154"/>
                <a:gd name="T11" fmla="*/ 154 h 154"/>
                <a:gd name="T12" fmla="*/ 62 w 154"/>
                <a:gd name="T13" fmla="*/ 153 h 154"/>
                <a:gd name="T14" fmla="*/ 33 w 154"/>
                <a:gd name="T15" fmla="*/ 141 h 154"/>
                <a:gd name="T16" fmla="*/ 13 w 154"/>
                <a:gd name="T17" fmla="*/ 120 h 154"/>
                <a:gd name="T18" fmla="*/ 1 w 154"/>
                <a:gd name="T19" fmla="*/ 93 h 154"/>
                <a:gd name="T20" fmla="*/ 0 w 154"/>
                <a:gd name="T21" fmla="*/ 77 h 154"/>
                <a:gd name="T22" fmla="*/ 1 w 154"/>
                <a:gd name="T23" fmla="*/ 62 h 154"/>
                <a:gd name="T24" fmla="*/ 13 w 154"/>
                <a:gd name="T25" fmla="*/ 33 h 154"/>
                <a:gd name="T26" fmla="*/ 33 w 154"/>
                <a:gd name="T27" fmla="*/ 13 h 154"/>
                <a:gd name="T28" fmla="*/ 62 w 154"/>
                <a:gd name="T29" fmla="*/ 1 h 154"/>
                <a:gd name="T30" fmla="*/ 77 w 154"/>
                <a:gd name="T31" fmla="*/ 0 h 154"/>
                <a:gd name="T32" fmla="*/ 93 w 154"/>
                <a:gd name="T33" fmla="*/ 1 h 154"/>
                <a:gd name="T34" fmla="*/ 120 w 154"/>
                <a:gd name="T35" fmla="*/ 13 h 154"/>
                <a:gd name="T36" fmla="*/ 141 w 154"/>
                <a:gd name="T37" fmla="*/ 33 h 154"/>
                <a:gd name="T38" fmla="*/ 152 w 154"/>
                <a:gd name="T39" fmla="*/ 62 h 154"/>
                <a:gd name="T40" fmla="*/ 154 w 154"/>
                <a:gd name="T41"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 h="154">
                  <a:moveTo>
                    <a:pt x="154" y="77"/>
                  </a:moveTo>
                  <a:lnTo>
                    <a:pt x="152" y="93"/>
                  </a:lnTo>
                  <a:lnTo>
                    <a:pt x="141" y="120"/>
                  </a:lnTo>
                  <a:lnTo>
                    <a:pt x="120" y="141"/>
                  </a:lnTo>
                  <a:lnTo>
                    <a:pt x="93" y="153"/>
                  </a:lnTo>
                  <a:lnTo>
                    <a:pt x="77" y="154"/>
                  </a:lnTo>
                  <a:lnTo>
                    <a:pt x="62" y="153"/>
                  </a:lnTo>
                  <a:lnTo>
                    <a:pt x="33" y="141"/>
                  </a:lnTo>
                  <a:lnTo>
                    <a:pt x="13" y="120"/>
                  </a:lnTo>
                  <a:lnTo>
                    <a:pt x="1" y="93"/>
                  </a:lnTo>
                  <a:lnTo>
                    <a:pt x="0" y="77"/>
                  </a:lnTo>
                  <a:lnTo>
                    <a:pt x="1" y="62"/>
                  </a:lnTo>
                  <a:lnTo>
                    <a:pt x="13" y="33"/>
                  </a:lnTo>
                  <a:lnTo>
                    <a:pt x="33" y="13"/>
                  </a:lnTo>
                  <a:lnTo>
                    <a:pt x="62" y="1"/>
                  </a:lnTo>
                  <a:lnTo>
                    <a:pt x="77" y="0"/>
                  </a:lnTo>
                  <a:lnTo>
                    <a:pt x="93" y="1"/>
                  </a:lnTo>
                  <a:lnTo>
                    <a:pt x="120" y="13"/>
                  </a:lnTo>
                  <a:lnTo>
                    <a:pt x="141" y="33"/>
                  </a:lnTo>
                  <a:lnTo>
                    <a:pt x="152" y="62"/>
                  </a:lnTo>
                  <a:lnTo>
                    <a:pt x="154" y="77"/>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8" name="Freeform 146"/>
            <p:cNvSpPr/>
            <p:nvPr/>
          </p:nvSpPr>
          <p:spPr bwMode="auto">
            <a:xfrm>
              <a:off x="4403671" y="2495848"/>
              <a:ext cx="79492" cy="79492"/>
            </a:xfrm>
            <a:custGeom>
              <a:avLst/>
              <a:gdLst>
                <a:gd name="T0" fmla="*/ 228 w 228"/>
                <a:gd name="T1" fmla="*/ 116 h 230"/>
                <a:gd name="T2" fmla="*/ 227 w 228"/>
                <a:gd name="T3" fmla="*/ 139 h 230"/>
                <a:gd name="T4" fmla="*/ 210 w 228"/>
                <a:gd name="T5" fmla="*/ 179 h 230"/>
                <a:gd name="T6" fmla="*/ 179 w 228"/>
                <a:gd name="T7" fmla="*/ 210 h 230"/>
                <a:gd name="T8" fmla="*/ 137 w 228"/>
                <a:gd name="T9" fmla="*/ 229 h 230"/>
                <a:gd name="T10" fmla="*/ 114 w 228"/>
                <a:gd name="T11" fmla="*/ 230 h 230"/>
                <a:gd name="T12" fmla="*/ 91 w 228"/>
                <a:gd name="T13" fmla="*/ 229 h 230"/>
                <a:gd name="T14" fmla="*/ 49 w 228"/>
                <a:gd name="T15" fmla="*/ 210 h 230"/>
                <a:gd name="T16" fmla="*/ 18 w 228"/>
                <a:gd name="T17" fmla="*/ 179 h 230"/>
                <a:gd name="T18" fmla="*/ 1 w 228"/>
                <a:gd name="T19" fmla="*/ 139 h 230"/>
                <a:gd name="T20" fmla="*/ 0 w 228"/>
                <a:gd name="T21" fmla="*/ 116 h 230"/>
                <a:gd name="T22" fmla="*/ 1 w 228"/>
                <a:gd name="T23" fmla="*/ 92 h 230"/>
                <a:gd name="T24" fmla="*/ 18 w 228"/>
                <a:gd name="T25" fmla="*/ 51 h 230"/>
                <a:gd name="T26" fmla="*/ 49 w 228"/>
                <a:gd name="T27" fmla="*/ 20 h 230"/>
                <a:gd name="T28" fmla="*/ 91 w 228"/>
                <a:gd name="T29" fmla="*/ 2 h 230"/>
                <a:gd name="T30" fmla="*/ 114 w 228"/>
                <a:gd name="T31" fmla="*/ 0 h 230"/>
                <a:gd name="T32" fmla="*/ 137 w 228"/>
                <a:gd name="T33" fmla="*/ 2 h 230"/>
                <a:gd name="T34" fmla="*/ 179 w 228"/>
                <a:gd name="T35" fmla="*/ 20 h 230"/>
                <a:gd name="T36" fmla="*/ 210 w 228"/>
                <a:gd name="T37" fmla="*/ 51 h 230"/>
                <a:gd name="T38" fmla="*/ 227 w 228"/>
                <a:gd name="T39" fmla="*/ 92 h 230"/>
                <a:gd name="T40" fmla="*/ 228 w 228"/>
                <a:gd name="T41" fmla="*/ 1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230">
                  <a:moveTo>
                    <a:pt x="228" y="116"/>
                  </a:moveTo>
                  <a:lnTo>
                    <a:pt x="227" y="139"/>
                  </a:lnTo>
                  <a:lnTo>
                    <a:pt x="210" y="179"/>
                  </a:lnTo>
                  <a:lnTo>
                    <a:pt x="179" y="210"/>
                  </a:lnTo>
                  <a:lnTo>
                    <a:pt x="137" y="229"/>
                  </a:lnTo>
                  <a:lnTo>
                    <a:pt x="114" y="230"/>
                  </a:lnTo>
                  <a:lnTo>
                    <a:pt x="91" y="229"/>
                  </a:lnTo>
                  <a:lnTo>
                    <a:pt x="49" y="210"/>
                  </a:lnTo>
                  <a:lnTo>
                    <a:pt x="18" y="179"/>
                  </a:lnTo>
                  <a:lnTo>
                    <a:pt x="1" y="139"/>
                  </a:lnTo>
                  <a:lnTo>
                    <a:pt x="0" y="116"/>
                  </a:lnTo>
                  <a:lnTo>
                    <a:pt x="1" y="92"/>
                  </a:lnTo>
                  <a:lnTo>
                    <a:pt x="18" y="51"/>
                  </a:lnTo>
                  <a:lnTo>
                    <a:pt x="49" y="20"/>
                  </a:lnTo>
                  <a:lnTo>
                    <a:pt x="91" y="2"/>
                  </a:lnTo>
                  <a:lnTo>
                    <a:pt x="114" y="0"/>
                  </a:lnTo>
                  <a:lnTo>
                    <a:pt x="137" y="2"/>
                  </a:lnTo>
                  <a:lnTo>
                    <a:pt x="179" y="20"/>
                  </a:lnTo>
                  <a:lnTo>
                    <a:pt x="210" y="51"/>
                  </a:lnTo>
                  <a:lnTo>
                    <a:pt x="227" y="92"/>
                  </a:lnTo>
                  <a:lnTo>
                    <a:pt x="228" y="11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59" name="Freeform 147"/>
            <p:cNvSpPr/>
            <p:nvPr/>
          </p:nvSpPr>
          <p:spPr bwMode="auto">
            <a:xfrm>
              <a:off x="6919502" y="2790105"/>
              <a:ext cx="94832" cy="96227"/>
            </a:xfrm>
            <a:custGeom>
              <a:avLst/>
              <a:gdLst>
                <a:gd name="T0" fmla="*/ 271 w 271"/>
                <a:gd name="T1" fmla="*/ 136 h 272"/>
                <a:gd name="T2" fmla="*/ 269 w 271"/>
                <a:gd name="T3" fmla="*/ 163 h 272"/>
                <a:gd name="T4" fmla="*/ 249 w 271"/>
                <a:gd name="T5" fmla="*/ 212 h 272"/>
                <a:gd name="T6" fmla="*/ 212 w 271"/>
                <a:gd name="T7" fmla="*/ 249 h 272"/>
                <a:gd name="T8" fmla="*/ 163 w 271"/>
                <a:gd name="T9" fmla="*/ 269 h 272"/>
                <a:gd name="T10" fmla="*/ 136 w 271"/>
                <a:gd name="T11" fmla="*/ 272 h 272"/>
                <a:gd name="T12" fmla="*/ 107 w 271"/>
                <a:gd name="T13" fmla="*/ 269 h 272"/>
                <a:gd name="T14" fmla="*/ 58 w 271"/>
                <a:gd name="T15" fmla="*/ 249 h 272"/>
                <a:gd name="T16" fmla="*/ 22 w 271"/>
                <a:gd name="T17" fmla="*/ 212 h 272"/>
                <a:gd name="T18" fmla="*/ 1 w 271"/>
                <a:gd name="T19" fmla="*/ 163 h 272"/>
                <a:gd name="T20" fmla="*/ 0 w 271"/>
                <a:gd name="T21" fmla="*/ 136 h 272"/>
                <a:gd name="T22" fmla="*/ 1 w 271"/>
                <a:gd name="T23" fmla="*/ 107 h 272"/>
                <a:gd name="T24" fmla="*/ 22 w 271"/>
                <a:gd name="T25" fmla="*/ 59 h 272"/>
                <a:gd name="T26" fmla="*/ 58 w 271"/>
                <a:gd name="T27" fmla="*/ 22 h 272"/>
                <a:gd name="T28" fmla="*/ 107 w 271"/>
                <a:gd name="T29" fmla="*/ 1 h 272"/>
                <a:gd name="T30" fmla="*/ 136 w 271"/>
                <a:gd name="T31" fmla="*/ 0 h 272"/>
                <a:gd name="T32" fmla="*/ 163 w 271"/>
                <a:gd name="T33" fmla="*/ 1 h 272"/>
                <a:gd name="T34" fmla="*/ 212 w 271"/>
                <a:gd name="T35" fmla="*/ 22 h 272"/>
                <a:gd name="T36" fmla="*/ 249 w 271"/>
                <a:gd name="T37" fmla="*/ 59 h 272"/>
                <a:gd name="T38" fmla="*/ 269 w 271"/>
                <a:gd name="T39" fmla="*/ 107 h 272"/>
                <a:gd name="T40" fmla="*/ 271 w 271"/>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272">
                  <a:moveTo>
                    <a:pt x="271" y="136"/>
                  </a:moveTo>
                  <a:lnTo>
                    <a:pt x="269" y="163"/>
                  </a:lnTo>
                  <a:lnTo>
                    <a:pt x="249" y="212"/>
                  </a:lnTo>
                  <a:lnTo>
                    <a:pt x="212" y="249"/>
                  </a:lnTo>
                  <a:lnTo>
                    <a:pt x="163" y="269"/>
                  </a:lnTo>
                  <a:lnTo>
                    <a:pt x="136" y="272"/>
                  </a:lnTo>
                  <a:lnTo>
                    <a:pt x="107" y="269"/>
                  </a:lnTo>
                  <a:lnTo>
                    <a:pt x="58" y="249"/>
                  </a:lnTo>
                  <a:lnTo>
                    <a:pt x="22" y="212"/>
                  </a:lnTo>
                  <a:lnTo>
                    <a:pt x="1" y="163"/>
                  </a:lnTo>
                  <a:lnTo>
                    <a:pt x="0" y="136"/>
                  </a:lnTo>
                  <a:lnTo>
                    <a:pt x="1" y="107"/>
                  </a:lnTo>
                  <a:lnTo>
                    <a:pt x="22" y="59"/>
                  </a:lnTo>
                  <a:lnTo>
                    <a:pt x="58" y="22"/>
                  </a:lnTo>
                  <a:lnTo>
                    <a:pt x="107" y="1"/>
                  </a:lnTo>
                  <a:lnTo>
                    <a:pt x="136" y="0"/>
                  </a:lnTo>
                  <a:lnTo>
                    <a:pt x="163" y="1"/>
                  </a:lnTo>
                  <a:lnTo>
                    <a:pt x="212" y="22"/>
                  </a:lnTo>
                  <a:lnTo>
                    <a:pt x="249" y="59"/>
                  </a:lnTo>
                  <a:lnTo>
                    <a:pt x="269" y="107"/>
                  </a:lnTo>
                  <a:lnTo>
                    <a:pt x="271"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0" name="Freeform 148"/>
            <p:cNvSpPr/>
            <p:nvPr/>
          </p:nvSpPr>
          <p:spPr bwMode="auto">
            <a:xfrm>
              <a:off x="7286278" y="4039653"/>
              <a:ext cx="94832" cy="94832"/>
            </a:xfrm>
            <a:custGeom>
              <a:avLst/>
              <a:gdLst>
                <a:gd name="T0" fmla="*/ 272 w 272"/>
                <a:gd name="T1" fmla="*/ 136 h 272"/>
                <a:gd name="T2" fmla="*/ 270 w 272"/>
                <a:gd name="T3" fmla="*/ 163 h 272"/>
                <a:gd name="T4" fmla="*/ 249 w 272"/>
                <a:gd name="T5" fmla="*/ 213 h 272"/>
                <a:gd name="T6" fmla="*/ 213 w 272"/>
                <a:gd name="T7" fmla="*/ 249 h 272"/>
                <a:gd name="T8" fmla="*/ 163 w 272"/>
                <a:gd name="T9" fmla="*/ 270 h 272"/>
                <a:gd name="T10" fmla="*/ 136 w 272"/>
                <a:gd name="T11" fmla="*/ 272 h 272"/>
                <a:gd name="T12" fmla="*/ 108 w 272"/>
                <a:gd name="T13" fmla="*/ 270 h 272"/>
                <a:gd name="T14" fmla="*/ 60 w 272"/>
                <a:gd name="T15" fmla="*/ 249 h 272"/>
                <a:gd name="T16" fmla="*/ 22 w 272"/>
                <a:gd name="T17" fmla="*/ 213 h 272"/>
                <a:gd name="T18" fmla="*/ 1 w 272"/>
                <a:gd name="T19" fmla="*/ 163 h 272"/>
                <a:gd name="T20" fmla="*/ 0 w 272"/>
                <a:gd name="T21" fmla="*/ 136 h 272"/>
                <a:gd name="T22" fmla="*/ 1 w 272"/>
                <a:gd name="T23" fmla="*/ 108 h 272"/>
                <a:gd name="T24" fmla="*/ 22 w 272"/>
                <a:gd name="T25" fmla="*/ 60 h 272"/>
                <a:gd name="T26" fmla="*/ 60 w 272"/>
                <a:gd name="T27" fmla="*/ 22 h 272"/>
                <a:gd name="T28" fmla="*/ 108 w 272"/>
                <a:gd name="T29" fmla="*/ 1 h 272"/>
                <a:gd name="T30" fmla="*/ 136 w 272"/>
                <a:gd name="T31" fmla="*/ 0 h 272"/>
                <a:gd name="T32" fmla="*/ 163 w 272"/>
                <a:gd name="T33" fmla="*/ 1 h 272"/>
                <a:gd name="T34" fmla="*/ 213 w 272"/>
                <a:gd name="T35" fmla="*/ 22 h 272"/>
                <a:gd name="T36" fmla="*/ 249 w 272"/>
                <a:gd name="T37" fmla="*/ 60 h 272"/>
                <a:gd name="T38" fmla="*/ 270 w 272"/>
                <a:gd name="T39" fmla="*/ 108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3"/>
                  </a:lnTo>
                  <a:lnTo>
                    <a:pt x="249" y="213"/>
                  </a:lnTo>
                  <a:lnTo>
                    <a:pt x="213" y="249"/>
                  </a:lnTo>
                  <a:lnTo>
                    <a:pt x="163" y="270"/>
                  </a:lnTo>
                  <a:lnTo>
                    <a:pt x="136" y="272"/>
                  </a:lnTo>
                  <a:lnTo>
                    <a:pt x="108" y="270"/>
                  </a:lnTo>
                  <a:lnTo>
                    <a:pt x="60" y="249"/>
                  </a:lnTo>
                  <a:lnTo>
                    <a:pt x="22" y="213"/>
                  </a:lnTo>
                  <a:lnTo>
                    <a:pt x="1" y="163"/>
                  </a:lnTo>
                  <a:lnTo>
                    <a:pt x="0" y="136"/>
                  </a:lnTo>
                  <a:lnTo>
                    <a:pt x="1" y="108"/>
                  </a:lnTo>
                  <a:lnTo>
                    <a:pt x="22" y="60"/>
                  </a:lnTo>
                  <a:lnTo>
                    <a:pt x="60" y="22"/>
                  </a:lnTo>
                  <a:lnTo>
                    <a:pt x="108" y="1"/>
                  </a:lnTo>
                  <a:lnTo>
                    <a:pt x="136" y="0"/>
                  </a:lnTo>
                  <a:lnTo>
                    <a:pt x="163" y="1"/>
                  </a:lnTo>
                  <a:lnTo>
                    <a:pt x="213" y="22"/>
                  </a:lnTo>
                  <a:lnTo>
                    <a:pt x="249" y="60"/>
                  </a:lnTo>
                  <a:lnTo>
                    <a:pt x="270" y="108"/>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1" name="Freeform 150"/>
            <p:cNvSpPr/>
            <p:nvPr/>
          </p:nvSpPr>
          <p:spPr bwMode="auto">
            <a:xfrm>
              <a:off x="5961423" y="3106676"/>
              <a:ext cx="94832" cy="94832"/>
            </a:xfrm>
            <a:custGeom>
              <a:avLst/>
              <a:gdLst>
                <a:gd name="T0" fmla="*/ 272 w 272"/>
                <a:gd name="T1" fmla="*/ 136 h 272"/>
                <a:gd name="T2" fmla="*/ 271 w 272"/>
                <a:gd name="T3" fmla="*/ 163 h 272"/>
                <a:gd name="T4" fmla="*/ 250 w 272"/>
                <a:gd name="T5" fmla="*/ 212 h 272"/>
                <a:gd name="T6" fmla="*/ 212 w 272"/>
                <a:gd name="T7" fmla="*/ 248 h 272"/>
                <a:gd name="T8" fmla="*/ 163 w 272"/>
                <a:gd name="T9" fmla="*/ 269 h 272"/>
                <a:gd name="T10" fmla="*/ 136 w 272"/>
                <a:gd name="T11" fmla="*/ 272 h 272"/>
                <a:gd name="T12" fmla="*/ 109 w 272"/>
                <a:gd name="T13" fmla="*/ 269 h 272"/>
                <a:gd name="T14" fmla="*/ 59 w 272"/>
                <a:gd name="T15" fmla="*/ 248 h 272"/>
                <a:gd name="T16" fmla="*/ 23 w 272"/>
                <a:gd name="T17" fmla="*/ 212 h 272"/>
                <a:gd name="T18" fmla="*/ 2 w 272"/>
                <a:gd name="T19" fmla="*/ 163 h 272"/>
                <a:gd name="T20" fmla="*/ 0 w 272"/>
                <a:gd name="T21" fmla="*/ 136 h 272"/>
                <a:gd name="T22" fmla="*/ 2 w 272"/>
                <a:gd name="T23" fmla="*/ 107 h 272"/>
                <a:gd name="T24" fmla="*/ 23 w 272"/>
                <a:gd name="T25" fmla="*/ 59 h 272"/>
                <a:gd name="T26" fmla="*/ 59 w 272"/>
                <a:gd name="T27" fmla="*/ 22 h 272"/>
                <a:gd name="T28" fmla="*/ 109 w 272"/>
                <a:gd name="T29" fmla="*/ 1 h 272"/>
                <a:gd name="T30" fmla="*/ 136 w 272"/>
                <a:gd name="T31" fmla="*/ 0 h 272"/>
                <a:gd name="T32" fmla="*/ 163 w 272"/>
                <a:gd name="T33" fmla="*/ 1 h 272"/>
                <a:gd name="T34" fmla="*/ 212 w 272"/>
                <a:gd name="T35" fmla="*/ 22 h 272"/>
                <a:gd name="T36" fmla="*/ 250 w 272"/>
                <a:gd name="T37" fmla="*/ 59 h 272"/>
                <a:gd name="T38" fmla="*/ 271 w 272"/>
                <a:gd name="T39" fmla="*/ 107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3"/>
                  </a:lnTo>
                  <a:lnTo>
                    <a:pt x="250" y="212"/>
                  </a:lnTo>
                  <a:lnTo>
                    <a:pt x="212" y="248"/>
                  </a:lnTo>
                  <a:lnTo>
                    <a:pt x="163" y="269"/>
                  </a:lnTo>
                  <a:lnTo>
                    <a:pt x="136" y="272"/>
                  </a:lnTo>
                  <a:lnTo>
                    <a:pt x="109" y="269"/>
                  </a:lnTo>
                  <a:lnTo>
                    <a:pt x="59" y="248"/>
                  </a:lnTo>
                  <a:lnTo>
                    <a:pt x="23" y="212"/>
                  </a:lnTo>
                  <a:lnTo>
                    <a:pt x="2" y="163"/>
                  </a:lnTo>
                  <a:lnTo>
                    <a:pt x="0" y="136"/>
                  </a:lnTo>
                  <a:lnTo>
                    <a:pt x="2" y="107"/>
                  </a:lnTo>
                  <a:lnTo>
                    <a:pt x="23" y="59"/>
                  </a:lnTo>
                  <a:lnTo>
                    <a:pt x="59" y="22"/>
                  </a:lnTo>
                  <a:lnTo>
                    <a:pt x="109" y="1"/>
                  </a:lnTo>
                  <a:lnTo>
                    <a:pt x="136" y="0"/>
                  </a:lnTo>
                  <a:lnTo>
                    <a:pt x="163" y="1"/>
                  </a:lnTo>
                  <a:lnTo>
                    <a:pt x="212" y="22"/>
                  </a:lnTo>
                  <a:lnTo>
                    <a:pt x="250" y="59"/>
                  </a:lnTo>
                  <a:lnTo>
                    <a:pt x="271" y="107"/>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2" name="Freeform 154"/>
            <p:cNvSpPr/>
            <p:nvPr/>
          </p:nvSpPr>
          <p:spPr bwMode="auto">
            <a:xfrm>
              <a:off x="5071678" y="1790188"/>
              <a:ext cx="94832" cy="94832"/>
            </a:xfrm>
            <a:custGeom>
              <a:avLst/>
              <a:gdLst>
                <a:gd name="T0" fmla="*/ 273 w 273"/>
                <a:gd name="T1" fmla="*/ 137 h 273"/>
                <a:gd name="T2" fmla="*/ 271 w 273"/>
                <a:gd name="T3" fmla="*/ 165 h 273"/>
                <a:gd name="T4" fmla="*/ 251 w 273"/>
                <a:gd name="T5" fmla="*/ 213 h 273"/>
                <a:gd name="T6" fmla="*/ 213 w 273"/>
                <a:gd name="T7" fmla="*/ 251 h 273"/>
                <a:gd name="T8" fmla="*/ 165 w 273"/>
                <a:gd name="T9" fmla="*/ 271 h 273"/>
                <a:gd name="T10" fmla="*/ 136 w 273"/>
                <a:gd name="T11" fmla="*/ 273 h 273"/>
                <a:gd name="T12" fmla="*/ 109 w 273"/>
                <a:gd name="T13" fmla="*/ 271 h 273"/>
                <a:gd name="T14" fmla="*/ 60 w 273"/>
                <a:gd name="T15" fmla="*/ 251 h 273"/>
                <a:gd name="T16" fmla="*/ 24 w 273"/>
                <a:gd name="T17" fmla="*/ 213 h 273"/>
                <a:gd name="T18" fmla="*/ 3 w 273"/>
                <a:gd name="T19" fmla="*/ 165 h 273"/>
                <a:gd name="T20" fmla="*/ 0 w 273"/>
                <a:gd name="T21" fmla="*/ 137 h 273"/>
                <a:gd name="T22" fmla="*/ 3 w 273"/>
                <a:gd name="T23" fmla="*/ 109 h 273"/>
                <a:gd name="T24" fmla="*/ 24 w 273"/>
                <a:gd name="T25" fmla="*/ 60 h 273"/>
                <a:gd name="T26" fmla="*/ 60 w 273"/>
                <a:gd name="T27" fmla="*/ 24 h 273"/>
                <a:gd name="T28" fmla="*/ 109 w 273"/>
                <a:gd name="T29" fmla="*/ 3 h 273"/>
                <a:gd name="T30" fmla="*/ 136 w 273"/>
                <a:gd name="T31" fmla="*/ 0 h 273"/>
                <a:gd name="T32" fmla="*/ 165 w 273"/>
                <a:gd name="T33" fmla="*/ 3 h 273"/>
                <a:gd name="T34" fmla="*/ 213 w 273"/>
                <a:gd name="T35" fmla="*/ 24 h 273"/>
                <a:gd name="T36" fmla="*/ 251 w 273"/>
                <a:gd name="T37" fmla="*/ 60 h 273"/>
                <a:gd name="T38" fmla="*/ 271 w 273"/>
                <a:gd name="T39" fmla="*/ 109 h 273"/>
                <a:gd name="T40" fmla="*/ 273 w 273"/>
                <a:gd name="T41" fmla="*/ 13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3">
                  <a:moveTo>
                    <a:pt x="273" y="137"/>
                  </a:moveTo>
                  <a:lnTo>
                    <a:pt x="271" y="165"/>
                  </a:lnTo>
                  <a:lnTo>
                    <a:pt x="251" y="213"/>
                  </a:lnTo>
                  <a:lnTo>
                    <a:pt x="213" y="251"/>
                  </a:lnTo>
                  <a:lnTo>
                    <a:pt x="165" y="271"/>
                  </a:lnTo>
                  <a:lnTo>
                    <a:pt x="136" y="273"/>
                  </a:lnTo>
                  <a:lnTo>
                    <a:pt x="109" y="271"/>
                  </a:lnTo>
                  <a:lnTo>
                    <a:pt x="60" y="251"/>
                  </a:lnTo>
                  <a:lnTo>
                    <a:pt x="24" y="213"/>
                  </a:lnTo>
                  <a:lnTo>
                    <a:pt x="3" y="165"/>
                  </a:lnTo>
                  <a:lnTo>
                    <a:pt x="0" y="137"/>
                  </a:lnTo>
                  <a:lnTo>
                    <a:pt x="3" y="109"/>
                  </a:lnTo>
                  <a:lnTo>
                    <a:pt x="24" y="60"/>
                  </a:lnTo>
                  <a:lnTo>
                    <a:pt x="60" y="24"/>
                  </a:lnTo>
                  <a:lnTo>
                    <a:pt x="109" y="3"/>
                  </a:lnTo>
                  <a:lnTo>
                    <a:pt x="136" y="0"/>
                  </a:lnTo>
                  <a:lnTo>
                    <a:pt x="165" y="3"/>
                  </a:lnTo>
                  <a:lnTo>
                    <a:pt x="213" y="24"/>
                  </a:lnTo>
                  <a:lnTo>
                    <a:pt x="251" y="60"/>
                  </a:lnTo>
                  <a:lnTo>
                    <a:pt x="271" y="109"/>
                  </a:lnTo>
                  <a:lnTo>
                    <a:pt x="273" y="137"/>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3" name="Freeform 155"/>
            <p:cNvSpPr/>
            <p:nvPr/>
          </p:nvSpPr>
          <p:spPr bwMode="auto">
            <a:xfrm>
              <a:off x="6052070" y="1526611"/>
              <a:ext cx="94832" cy="96227"/>
            </a:xfrm>
            <a:custGeom>
              <a:avLst/>
              <a:gdLst>
                <a:gd name="T0" fmla="*/ 272 w 272"/>
                <a:gd name="T1" fmla="*/ 136 h 272"/>
                <a:gd name="T2" fmla="*/ 271 w 272"/>
                <a:gd name="T3" fmla="*/ 163 h 272"/>
                <a:gd name="T4" fmla="*/ 250 w 272"/>
                <a:gd name="T5" fmla="*/ 212 h 272"/>
                <a:gd name="T6" fmla="*/ 213 w 272"/>
                <a:gd name="T7" fmla="*/ 249 h 272"/>
                <a:gd name="T8" fmla="*/ 165 w 272"/>
                <a:gd name="T9" fmla="*/ 269 h 272"/>
                <a:gd name="T10" fmla="*/ 136 w 272"/>
                <a:gd name="T11" fmla="*/ 272 h 272"/>
                <a:gd name="T12" fmla="*/ 109 w 272"/>
                <a:gd name="T13" fmla="*/ 269 h 272"/>
                <a:gd name="T14" fmla="*/ 60 w 272"/>
                <a:gd name="T15" fmla="*/ 249 h 272"/>
                <a:gd name="T16" fmla="*/ 23 w 272"/>
                <a:gd name="T17" fmla="*/ 212 h 272"/>
                <a:gd name="T18" fmla="*/ 3 w 272"/>
                <a:gd name="T19" fmla="*/ 163 h 272"/>
                <a:gd name="T20" fmla="*/ 0 w 272"/>
                <a:gd name="T21" fmla="*/ 136 h 272"/>
                <a:gd name="T22" fmla="*/ 3 w 272"/>
                <a:gd name="T23" fmla="*/ 107 h 272"/>
                <a:gd name="T24" fmla="*/ 23 w 272"/>
                <a:gd name="T25" fmla="*/ 59 h 272"/>
                <a:gd name="T26" fmla="*/ 60 w 272"/>
                <a:gd name="T27" fmla="*/ 22 h 272"/>
                <a:gd name="T28" fmla="*/ 109 w 272"/>
                <a:gd name="T29" fmla="*/ 1 h 272"/>
                <a:gd name="T30" fmla="*/ 136 w 272"/>
                <a:gd name="T31" fmla="*/ 0 h 272"/>
                <a:gd name="T32" fmla="*/ 165 w 272"/>
                <a:gd name="T33" fmla="*/ 1 h 272"/>
                <a:gd name="T34" fmla="*/ 213 w 272"/>
                <a:gd name="T35" fmla="*/ 22 h 272"/>
                <a:gd name="T36" fmla="*/ 250 w 272"/>
                <a:gd name="T37" fmla="*/ 59 h 272"/>
                <a:gd name="T38" fmla="*/ 271 w 272"/>
                <a:gd name="T39" fmla="*/ 107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3"/>
                  </a:lnTo>
                  <a:lnTo>
                    <a:pt x="250" y="212"/>
                  </a:lnTo>
                  <a:lnTo>
                    <a:pt x="213" y="249"/>
                  </a:lnTo>
                  <a:lnTo>
                    <a:pt x="165" y="269"/>
                  </a:lnTo>
                  <a:lnTo>
                    <a:pt x="136" y="272"/>
                  </a:lnTo>
                  <a:lnTo>
                    <a:pt x="109" y="269"/>
                  </a:lnTo>
                  <a:lnTo>
                    <a:pt x="60" y="249"/>
                  </a:lnTo>
                  <a:lnTo>
                    <a:pt x="23" y="212"/>
                  </a:lnTo>
                  <a:lnTo>
                    <a:pt x="3" y="163"/>
                  </a:lnTo>
                  <a:lnTo>
                    <a:pt x="0" y="136"/>
                  </a:lnTo>
                  <a:lnTo>
                    <a:pt x="3" y="107"/>
                  </a:lnTo>
                  <a:lnTo>
                    <a:pt x="23" y="59"/>
                  </a:lnTo>
                  <a:lnTo>
                    <a:pt x="60" y="22"/>
                  </a:lnTo>
                  <a:lnTo>
                    <a:pt x="109" y="1"/>
                  </a:lnTo>
                  <a:lnTo>
                    <a:pt x="136" y="0"/>
                  </a:lnTo>
                  <a:lnTo>
                    <a:pt x="165" y="1"/>
                  </a:lnTo>
                  <a:lnTo>
                    <a:pt x="213" y="22"/>
                  </a:lnTo>
                  <a:lnTo>
                    <a:pt x="250" y="59"/>
                  </a:lnTo>
                  <a:lnTo>
                    <a:pt x="271" y="107"/>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4" name="Freeform 156"/>
            <p:cNvSpPr/>
            <p:nvPr/>
          </p:nvSpPr>
          <p:spPr bwMode="auto">
            <a:xfrm>
              <a:off x="5647641" y="2611598"/>
              <a:ext cx="94832" cy="94832"/>
            </a:xfrm>
            <a:custGeom>
              <a:avLst/>
              <a:gdLst>
                <a:gd name="T0" fmla="*/ 272 w 272"/>
                <a:gd name="T1" fmla="*/ 136 h 270"/>
                <a:gd name="T2" fmla="*/ 270 w 272"/>
                <a:gd name="T3" fmla="*/ 163 h 270"/>
                <a:gd name="T4" fmla="*/ 250 w 272"/>
                <a:gd name="T5" fmla="*/ 212 h 270"/>
                <a:gd name="T6" fmla="*/ 212 w 272"/>
                <a:gd name="T7" fmla="*/ 248 h 270"/>
                <a:gd name="T8" fmla="*/ 164 w 272"/>
                <a:gd name="T9" fmla="*/ 269 h 270"/>
                <a:gd name="T10" fmla="*/ 136 w 272"/>
                <a:gd name="T11" fmla="*/ 270 h 270"/>
                <a:gd name="T12" fmla="*/ 108 w 272"/>
                <a:gd name="T13" fmla="*/ 269 h 270"/>
                <a:gd name="T14" fmla="*/ 59 w 272"/>
                <a:gd name="T15" fmla="*/ 248 h 270"/>
                <a:gd name="T16" fmla="*/ 23 w 272"/>
                <a:gd name="T17" fmla="*/ 212 h 270"/>
                <a:gd name="T18" fmla="*/ 2 w 272"/>
                <a:gd name="T19" fmla="*/ 163 h 270"/>
                <a:gd name="T20" fmla="*/ 0 w 272"/>
                <a:gd name="T21" fmla="*/ 136 h 270"/>
                <a:gd name="T22" fmla="*/ 2 w 272"/>
                <a:gd name="T23" fmla="*/ 107 h 270"/>
                <a:gd name="T24" fmla="*/ 23 w 272"/>
                <a:gd name="T25" fmla="*/ 58 h 270"/>
                <a:gd name="T26" fmla="*/ 59 w 272"/>
                <a:gd name="T27" fmla="*/ 22 h 270"/>
                <a:gd name="T28" fmla="*/ 108 w 272"/>
                <a:gd name="T29" fmla="*/ 1 h 270"/>
                <a:gd name="T30" fmla="*/ 136 w 272"/>
                <a:gd name="T31" fmla="*/ 0 h 270"/>
                <a:gd name="T32" fmla="*/ 164 w 272"/>
                <a:gd name="T33" fmla="*/ 1 h 270"/>
                <a:gd name="T34" fmla="*/ 212 w 272"/>
                <a:gd name="T35" fmla="*/ 22 h 270"/>
                <a:gd name="T36" fmla="*/ 250 w 272"/>
                <a:gd name="T37" fmla="*/ 58 h 270"/>
                <a:gd name="T38" fmla="*/ 270 w 272"/>
                <a:gd name="T39" fmla="*/ 107 h 270"/>
                <a:gd name="T40" fmla="*/ 272 w 272"/>
                <a:gd name="T41" fmla="*/ 13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0">
                  <a:moveTo>
                    <a:pt x="272" y="136"/>
                  </a:moveTo>
                  <a:lnTo>
                    <a:pt x="270" y="163"/>
                  </a:lnTo>
                  <a:lnTo>
                    <a:pt x="250" y="212"/>
                  </a:lnTo>
                  <a:lnTo>
                    <a:pt x="212" y="248"/>
                  </a:lnTo>
                  <a:lnTo>
                    <a:pt x="164" y="269"/>
                  </a:lnTo>
                  <a:lnTo>
                    <a:pt x="136" y="270"/>
                  </a:lnTo>
                  <a:lnTo>
                    <a:pt x="108" y="269"/>
                  </a:lnTo>
                  <a:lnTo>
                    <a:pt x="59" y="248"/>
                  </a:lnTo>
                  <a:lnTo>
                    <a:pt x="23" y="212"/>
                  </a:lnTo>
                  <a:lnTo>
                    <a:pt x="2" y="163"/>
                  </a:lnTo>
                  <a:lnTo>
                    <a:pt x="0" y="136"/>
                  </a:lnTo>
                  <a:lnTo>
                    <a:pt x="2" y="107"/>
                  </a:lnTo>
                  <a:lnTo>
                    <a:pt x="23" y="58"/>
                  </a:lnTo>
                  <a:lnTo>
                    <a:pt x="59" y="22"/>
                  </a:lnTo>
                  <a:lnTo>
                    <a:pt x="108" y="1"/>
                  </a:lnTo>
                  <a:lnTo>
                    <a:pt x="136" y="0"/>
                  </a:lnTo>
                  <a:lnTo>
                    <a:pt x="164" y="1"/>
                  </a:lnTo>
                  <a:lnTo>
                    <a:pt x="212" y="22"/>
                  </a:lnTo>
                  <a:lnTo>
                    <a:pt x="250" y="58"/>
                  </a:lnTo>
                  <a:lnTo>
                    <a:pt x="270" y="107"/>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5" name="Freeform 157"/>
            <p:cNvSpPr/>
            <p:nvPr/>
          </p:nvSpPr>
          <p:spPr bwMode="auto">
            <a:xfrm>
              <a:off x="6100881" y="2027268"/>
              <a:ext cx="94832" cy="94832"/>
            </a:xfrm>
            <a:custGeom>
              <a:avLst/>
              <a:gdLst>
                <a:gd name="T0" fmla="*/ 272 w 272"/>
                <a:gd name="T1" fmla="*/ 136 h 272"/>
                <a:gd name="T2" fmla="*/ 270 w 272"/>
                <a:gd name="T3" fmla="*/ 163 h 272"/>
                <a:gd name="T4" fmla="*/ 250 w 272"/>
                <a:gd name="T5" fmla="*/ 213 h 272"/>
                <a:gd name="T6" fmla="*/ 212 w 272"/>
                <a:gd name="T7" fmla="*/ 249 h 272"/>
                <a:gd name="T8" fmla="*/ 163 w 272"/>
                <a:gd name="T9" fmla="*/ 270 h 272"/>
                <a:gd name="T10" fmla="*/ 136 w 272"/>
                <a:gd name="T11" fmla="*/ 272 h 272"/>
                <a:gd name="T12" fmla="*/ 108 w 272"/>
                <a:gd name="T13" fmla="*/ 270 h 272"/>
                <a:gd name="T14" fmla="*/ 59 w 272"/>
                <a:gd name="T15" fmla="*/ 249 h 272"/>
                <a:gd name="T16" fmla="*/ 23 w 272"/>
                <a:gd name="T17" fmla="*/ 213 h 272"/>
                <a:gd name="T18" fmla="*/ 2 w 272"/>
                <a:gd name="T19" fmla="*/ 163 h 272"/>
                <a:gd name="T20" fmla="*/ 0 w 272"/>
                <a:gd name="T21" fmla="*/ 136 h 272"/>
                <a:gd name="T22" fmla="*/ 2 w 272"/>
                <a:gd name="T23" fmla="*/ 108 h 272"/>
                <a:gd name="T24" fmla="*/ 23 w 272"/>
                <a:gd name="T25" fmla="*/ 60 h 272"/>
                <a:gd name="T26" fmla="*/ 59 w 272"/>
                <a:gd name="T27" fmla="*/ 22 h 272"/>
                <a:gd name="T28" fmla="*/ 108 w 272"/>
                <a:gd name="T29" fmla="*/ 1 h 272"/>
                <a:gd name="T30" fmla="*/ 136 w 272"/>
                <a:gd name="T31" fmla="*/ 0 h 272"/>
                <a:gd name="T32" fmla="*/ 163 w 272"/>
                <a:gd name="T33" fmla="*/ 1 h 272"/>
                <a:gd name="T34" fmla="*/ 212 w 272"/>
                <a:gd name="T35" fmla="*/ 22 h 272"/>
                <a:gd name="T36" fmla="*/ 250 w 272"/>
                <a:gd name="T37" fmla="*/ 60 h 272"/>
                <a:gd name="T38" fmla="*/ 270 w 272"/>
                <a:gd name="T39" fmla="*/ 108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3"/>
                  </a:lnTo>
                  <a:lnTo>
                    <a:pt x="250" y="213"/>
                  </a:lnTo>
                  <a:lnTo>
                    <a:pt x="212" y="249"/>
                  </a:lnTo>
                  <a:lnTo>
                    <a:pt x="163" y="270"/>
                  </a:lnTo>
                  <a:lnTo>
                    <a:pt x="136" y="272"/>
                  </a:lnTo>
                  <a:lnTo>
                    <a:pt x="108" y="270"/>
                  </a:lnTo>
                  <a:lnTo>
                    <a:pt x="59" y="249"/>
                  </a:lnTo>
                  <a:lnTo>
                    <a:pt x="23" y="213"/>
                  </a:lnTo>
                  <a:lnTo>
                    <a:pt x="2" y="163"/>
                  </a:lnTo>
                  <a:lnTo>
                    <a:pt x="0" y="136"/>
                  </a:lnTo>
                  <a:lnTo>
                    <a:pt x="2" y="108"/>
                  </a:lnTo>
                  <a:lnTo>
                    <a:pt x="23" y="60"/>
                  </a:lnTo>
                  <a:lnTo>
                    <a:pt x="59" y="22"/>
                  </a:lnTo>
                  <a:lnTo>
                    <a:pt x="108" y="1"/>
                  </a:lnTo>
                  <a:lnTo>
                    <a:pt x="136" y="0"/>
                  </a:lnTo>
                  <a:lnTo>
                    <a:pt x="163" y="1"/>
                  </a:lnTo>
                  <a:lnTo>
                    <a:pt x="212" y="22"/>
                  </a:lnTo>
                  <a:lnTo>
                    <a:pt x="250" y="60"/>
                  </a:lnTo>
                  <a:lnTo>
                    <a:pt x="270" y="108"/>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6" name="Freeform 158"/>
            <p:cNvSpPr/>
            <p:nvPr/>
          </p:nvSpPr>
          <p:spPr bwMode="auto">
            <a:xfrm>
              <a:off x="5007527" y="2698062"/>
              <a:ext cx="65546" cy="66940"/>
            </a:xfrm>
            <a:custGeom>
              <a:avLst/>
              <a:gdLst>
                <a:gd name="T0" fmla="*/ 188 w 188"/>
                <a:gd name="T1" fmla="*/ 95 h 190"/>
                <a:gd name="T2" fmla="*/ 186 w 188"/>
                <a:gd name="T3" fmla="*/ 114 h 190"/>
                <a:gd name="T4" fmla="*/ 172 w 188"/>
                <a:gd name="T5" fmla="*/ 148 h 190"/>
                <a:gd name="T6" fmla="*/ 147 w 188"/>
                <a:gd name="T7" fmla="*/ 174 h 190"/>
                <a:gd name="T8" fmla="*/ 112 w 188"/>
                <a:gd name="T9" fmla="*/ 188 h 190"/>
                <a:gd name="T10" fmla="*/ 94 w 188"/>
                <a:gd name="T11" fmla="*/ 190 h 190"/>
                <a:gd name="T12" fmla="*/ 75 w 188"/>
                <a:gd name="T13" fmla="*/ 188 h 190"/>
                <a:gd name="T14" fmla="*/ 41 w 188"/>
                <a:gd name="T15" fmla="*/ 174 h 190"/>
                <a:gd name="T16" fmla="*/ 15 w 188"/>
                <a:gd name="T17" fmla="*/ 148 h 190"/>
                <a:gd name="T18" fmla="*/ 1 w 188"/>
                <a:gd name="T19" fmla="*/ 114 h 190"/>
                <a:gd name="T20" fmla="*/ 0 w 188"/>
                <a:gd name="T21" fmla="*/ 95 h 190"/>
                <a:gd name="T22" fmla="*/ 1 w 188"/>
                <a:gd name="T23" fmla="*/ 76 h 190"/>
                <a:gd name="T24" fmla="*/ 15 w 188"/>
                <a:gd name="T25" fmla="*/ 42 h 190"/>
                <a:gd name="T26" fmla="*/ 41 w 188"/>
                <a:gd name="T27" fmla="*/ 16 h 190"/>
                <a:gd name="T28" fmla="*/ 75 w 188"/>
                <a:gd name="T29" fmla="*/ 2 h 190"/>
                <a:gd name="T30" fmla="*/ 94 w 188"/>
                <a:gd name="T31" fmla="*/ 0 h 190"/>
                <a:gd name="T32" fmla="*/ 112 w 188"/>
                <a:gd name="T33" fmla="*/ 2 h 190"/>
                <a:gd name="T34" fmla="*/ 147 w 188"/>
                <a:gd name="T35" fmla="*/ 16 h 190"/>
                <a:gd name="T36" fmla="*/ 172 w 188"/>
                <a:gd name="T37" fmla="*/ 42 h 190"/>
                <a:gd name="T38" fmla="*/ 186 w 188"/>
                <a:gd name="T39" fmla="*/ 76 h 190"/>
                <a:gd name="T40" fmla="*/ 188 w 188"/>
                <a:gd name="T41"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90">
                  <a:moveTo>
                    <a:pt x="188" y="95"/>
                  </a:moveTo>
                  <a:lnTo>
                    <a:pt x="186" y="114"/>
                  </a:lnTo>
                  <a:lnTo>
                    <a:pt x="172" y="148"/>
                  </a:lnTo>
                  <a:lnTo>
                    <a:pt x="147" y="174"/>
                  </a:lnTo>
                  <a:lnTo>
                    <a:pt x="112" y="188"/>
                  </a:lnTo>
                  <a:lnTo>
                    <a:pt x="94" y="190"/>
                  </a:lnTo>
                  <a:lnTo>
                    <a:pt x="75" y="188"/>
                  </a:lnTo>
                  <a:lnTo>
                    <a:pt x="41" y="174"/>
                  </a:lnTo>
                  <a:lnTo>
                    <a:pt x="15" y="148"/>
                  </a:lnTo>
                  <a:lnTo>
                    <a:pt x="1" y="114"/>
                  </a:lnTo>
                  <a:lnTo>
                    <a:pt x="0" y="95"/>
                  </a:lnTo>
                  <a:lnTo>
                    <a:pt x="1" y="76"/>
                  </a:lnTo>
                  <a:lnTo>
                    <a:pt x="15" y="42"/>
                  </a:lnTo>
                  <a:lnTo>
                    <a:pt x="41" y="16"/>
                  </a:lnTo>
                  <a:lnTo>
                    <a:pt x="75" y="2"/>
                  </a:lnTo>
                  <a:lnTo>
                    <a:pt x="94" y="0"/>
                  </a:lnTo>
                  <a:lnTo>
                    <a:pt x="112" y="2"/>
                  </a:lnTo>
                  <a:lnTo>
                    <a:pt x="147" y="16"/>
                  </a:lnTo>
                  <a:lnTo>
                    <a:pt x="172" y="42"/>
                  </a:lnTo>
                  <a:lnTo>
                    <a:pt x="186" y="76"/>
                  </a:lnTo>
                  <a:lnTo>
                    <a:pt x="188" y="95"/>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7" name="Freeform 159"/>
            <p:cNvSpPr/>
            <p:nvPr/>
          </p:nvSpPr>
          <p:spPr bwMode="auto">
            <a:xfrm>
              <a:off x="5163720" y="2303395"/>
              <a:ext cx="65546" cy="65546"/>
            </a:xfrm>
            <a:custGeom>
              <a:avLst/>
              <a:gdLst>
                <a:gd name="T0" fmla="*/ 188 w 188"/>
                <a:gd name="T1" fmla="*/ 95 h 188"/>
                <a:gd name="T2" fmla="*/ 187 w 188"/>
                <a:gd name="T3" fmla="*/ 113 h 188"/>
                <a:gd name="T4" fmla="*/ 173 w 188"/>
                <a:gd name="T5" fmla="*/ 148 h 188"/>
                <a:gd name="T6" fmla="*/ 147 w 188"/>
                <a:gd name="T7" fmla="*/ 173 h 188"/>
                <a:gd name="T8" fmla="*/ 113 w 188"/>
                <a:gd name="T9" fmla="*/ 187 h 188"/>
                <a:gd name="T10" fmla="*/ 94 w 188"/>
                <a:gd name="T11" fmla="*/ 188 h 188"/>
                <a:gd name="T12" fmla="*/ 74 w 188"/>
                <a:gd name="T13" fmla="*/ 187 h 188"/>
                <a:gd name="T14" fmla="*/ 41 w 188"/>
                <a:gd name="T15" fmla="*/ 173 h 188"/>
                <a:gd name="T16" fmla="*/ 16 w 188"/>
                <a:gd name="T17" fmla="*/ 148 h 188"/>
                <a:gd name="T18" fmla="*/ 2 w 188"/>
                <a:gd name="T19" fmla="*/ 113 h 188"/>
                <a:gd name="T20" fmla="*/ 0 w 188"/>
                <a:gd name="T21" fmla="*/ 95 h 188"/>
                <a:gd name="T22" fmla="*/ 2 w 188"/>
                <a:gd name="T23" fmla="*/ 75 h 188"/>
                <a:gd name="T24" fmla="*/ 16 w 188"/>
                <a:gd name="T25" fmla="*/ 42 h 188"/>
                <a:gd name="T26" fmla="*/ 41 w 188"/>
                <a:gd name="T27" fmla="*/ 16 h 188"/>
                <a:gd name="T28" fmla="*/ 74 w 188"/>
                <a:gd name="T29" fmla="*/ 2 h 188"/>
                <a:gd name="T30" fmla="*/ 94 w 188"/>
                <a:gd name="T31" fmla="*/ 0 h 188"/>
                <a:gd name="T32" fmla="*/ 113 w 188"/>
                <a:gd name="T33" fmla="*/ 2 h 188"/>
                <a:gd name="T34" fmla="*/ 147 w 188"/>
                <a:gd name="T35" fmla="*/ 16 h 188"/>
                <a:gd name="T36" fmla="*/ 173 w 188"/>
                <a:gd name="T37" fmla="*/ 42 h 188"/>
                <a:gd name="T38" fmla="*/ 187 w 188"/>
                <a:gd name="T39" fmla="*/ 75 h 188"/>
                <a:gd name="T40" fmla="*/ 188 w 188"/>
                <a:gd name="T41" fmla="*/ 9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88">
                  <a:moveTo>
                    <a:pt x="188" y="95"/>
                  </a:moveTo>
                  <a:lnTo>
                    <a:pt x="187" y="113"/>
                  </a:lnTo>
                  <a:lnTo>
                    <a:pt x="173" y="148"/>
                  </a:lnTo>
                  <a:lnTo>
                    <a:pt x="147" y="173"/>
                  </a:lnTo>
                  <a:lnTo>
                    <a:pt x="113" y="187"/>
                  </a:lnTo>
                  <a:lnTo>
                    <a:pt x="94" y="188"/>
                  </a:lnTo>
                  <a:lnTo>
                    <a:pt x="74" y="187"/>
                  </a:lnTo>
                  <a:lnTo>
                    <a:pt x="41" y="173"/>
                  </a:lnTo>
                  <a:lnTo>
                    <a:pt x="16" y="148"/>
                  </a:lnTo>
                  <a:lnTo>
                    <a:pt x="2" y="113"/>
                  </a:lnTo>
                  <a:lnTo>
                    <a:pt x="0" y="95"/>
                  </a:lnTo>
                  <a:lnTo>
                    <a:pt x="2" y="75"/>
                  </a:lnTo>
                  <a:lnTo>
                    <a:pt x="16" y="42"/>
                  </a:lnTo>
                  <a:lnTo>
                    <a:pt x="41" y="16"/>
                  </a:lnTo>
                  <a:lnTo>
                    <a:pt x="74" y="2"/>
                  </a:lnTo>
                  <a:lnTo>
                    <a:pt x="94" y="0"/>
                  </a:lnTo>
                  <a:lnTo>
                    <a:pt x="113" y="2"/>
                  </a:lnTo>
                  <a:lnTo>
                    <a:pt x="147" y="16"/>
                  </a:lnTo>
                  <a:lnTo>
                    <a:pt x="173" y="42"/>
                  </a:lnTo>
                  <a:lnTo>
                    <a:pt x="187" y="75"/>
                  </a:lnTo>
                  <a:lnTo>
                    <a:pt x="188" y="95"/>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8" name="Freeform 160"/>
            <p:cNvSpPr/>
            <p:nvPr/>
          </p:nvSpPr>
          <p:spPr bwMode="auto">
            <a:xfrm>
              <a:off x="6639191" y="1381574"/>
              <a:ext cx="94832" cy="94832"/>
            </a:xfrm>
            <a:custGeom>
              <a:avLst/>
              <a:gdLst>
                <a:gd name="T0" fmla="*/ 271 w 271"/>
                <a:gd name="T1" fmla="*/ 137 h 273"/>
                <a:gd name="T2" fmla="*/ 270 w 271"/>
                <a:gd name="T3" fmla="*/ 164 h 273"/>
                <a:gd name="T4" fmla="*/ 249 w 271"/>
                <a:gd name="T5" fmla="*/ 213 h 273"/>
                <a:gd name="T6" fmla="*/ 213 w 271"/>
                <a:gd name="T7" fmla="*/ 249 h 273"/>
                <a:gd name="T8" fmla="*/ 164 w 271"/>
                <a:gd name="T9" fmla="*/ 270 h 273"/>
                <a:gd name="T10" fmla="*/ 136 w 271"/>
                <a:gd name="T11" fmla="*/ 273 h 273"/>
                <a:gd name="T12" fmla="*/ 108 w 271"/>
                <a:gd name="T13" fmla="*/ 270 h 273"/>
                <a:gd name="T14" fmla="*/ 59 w 271"/>
                <a:gd name="T15" fmla="*/ 249 h 273"/>
                <a:gd name="T16" fmla="*/ 22 w 271"/>
                <a:gd name="T17" fmla="*/ 213 h 273"/>
                <a:gd name="T18" fmla="*/ 2 w 271"/>
                <a:gd name="T19" fmla="*/ 164 h 273"/>
                <a:gd name="T20" fmla="*/ 0 w 271"/>
                <a:gd name="T21" fmla="*/ 137 h 273"/>
                <a:gd name="T22" fmla="*/ 2 w 271"/>
                <a:gd name="T23" fmla="*/ 108 h 273"/>
                <a:gd name="T24" fmla="*/ 22 w 271"/>
                <a:gd name="T25" fmla="*/ 60 h 273"/>
                <a:gd name="T26" fmla="*/ 59 w 271"/>
                <a:gd name="T27" fmla="*/ 23 h 273"/>
                <a:gd name="T28" fmla="*/ 108 w 271"/>
                <a:gd name="T29" fmla="*/ 2 h 273"/>
                <a:gd name="T30" fmla="*/ 136 w 271"/>
                <a:gd name="T31" fmla="*/ 0 h 273"/>
                <a:gd name="T32" fmla="*/ 164 w 271"/>
                <a:gd name="T33" fmla="*/ 2 h 273"/>
                <a:gd name="T34" fmla="*/ 213 w 271"/>
                <a:gd name="T35" fmla="*/ 23 h 273"/>
                <a:gd name="T36" fmla="*/ 249 w 271"/>
                <a:gd name="T37" fmla="*/ 60 h 273"/>
                <a:gd name="T38" fmla="*/ 270 w 271"/>
                <a:gd name="T39" fmla="*/ 108 h 273"/>
                <a:gd name="T40" fmla="*/ 271 w 271"/>
                <a:gd name="T41" fmla="*/ 13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1" h="273">
                  <a:moveTo>
                    <a:pt x="271" y="137"/>
                  </a:moveTo>
                  <a:lnTo>
                    <a:pt x="270" y="164"/>
                  </a:lnTo>
                  <a:lnTo>
                    <a:pt x="249" y="213"/>
                  </a:lnTo>
                  <a:lnTo>
                    <a:pt x="213" y="249"/>
                  </a:lnTo>
                  <a:lnTo>
                    <a:pt x="164" y="270"/>
                  </a:lnTo>
                  <a:lnTo>
                    <a:pt x="136" y="273"/>
                  </a:lnTo>
                  <a:lnTo>
                    <a:pt x="108" y="270"/>
                  </a:lnTo>
                  <a:lnTo>
                    <a:pt x="59" y="249"/>
                  </a:lnTo>
                  <a:lnTo>
                    <a:pt x="22" y="213"/>
                  </a:lnTo>
                  <a:lnTo>
                    <a:pt x="2" y="164"/>
                  </a:lnTo>
                  <a:lnTo>
                    <a:pt x="0" y="137"/>
                  </a:lnTo>
                  <a:lnTo>
                    <a:pt x="2" y="108"/>
                  </a:lnTo>
                  <a:lnTo>
                    <a:pt x="22" y="60"/>
                  </a:lnTo>
                  <a:lnTo>
                    <a:pt x="59" y="23"/>
                  </a:lnTo>
                  <a:lnTo>
                    <a:pt x="108" y="2"/>
                  </a:lnTo>
                  <a:lnTo>
                    <a:pt x="136" y="0"/>
                  </a:lnTo>
                  <a:lnTo>
                    <a:pt x="164" y="2"/>
                  </a:lnTo>
                  <a:lnTo>
                    <a:pt x="213" y="23"/>
                  </a:lnTo>
                  <a:lnTo>
                    <a:pt x="249" y="60"/>
                  </a:lnTo>
                  <a:lnTo>
                    <a:pt x="270" y="108"/>
                  </a:lnTo>
                  <a:lnTo>
                    <a:pt x="271" y="137"/>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69" name="Freeform 162"/>
            <p:cNvSpPr/>
            <p:nvPr/>
          </p:nvSpPr>
          <p:spPr bwMode="auto">
            <a:xfrm>
              <a:off x="4562654" y="1900360"/>
              <a:ext cx="94832" cy="94832"/>
            </a:xfrm>
            <a:custGeom>
              <a:avLst/>
              <a:gdLst>
                <a:gd name="T0" fmla="*/ 272 w 272"/>
                <a:gd name="T1" fmla="*/ 137 h 273"/>
                <a:gd name="T2" fmla="*/ 271 w 272"/>
                <a:gd name="T3" fmla="*/ 165 h 273"/>
                <a:gd name="T4" fmla="*/ 250 w 272"/>
                <a:gd name="T5" fmla="*/ 213 h 273"/>
                <a:gd name="T6" fmla="*/ 213 w 272"/>
                <a:gd name="T7" fmla="*/ 251 h 273"/>
                <a:gd name="T8" fmla="*/ 165 w 272"/>
                <a:gd name="T9" fmla="*/ 271 h 273"/>
                <a:gd name="T10" fmla="*/ 136 w 272"/>
                <a:gd name="T11" fmla="*/ 273 h 273"/>
                <a:gd name="T12" fmla="*/ 109 w 272"/>
                <a:gd name="T13" fmla="*/ 271 h 273"/>
                <a:gd name="T14" fmla="*/ 60 w 272"/>
                <a:gd name="T15" fmla="*/ 251 h 273"/>
                <a:gd name="T16" fmla="*/ 24 w 272"/>
                <a:gd name="T17" fmla="*/ 213 h 273"/>
                <a:gd name="T18" fmla="*/ 3 w 272"/>
                <a:gd name="T19" fmla="*/ 165 h 273"/>
                <a:gd name="T20" fmla="*/ 0 w 272"/>
                <a:gd name="T21" fmla="*/ 137 h 273"/>
                <a:gd name="T22" fmla="*/ 3 w 272"/>
                <a:gd name="T23" fmla="*/ 109 h 273"/>
                <a:gd name="T24" fmla="*/ 24 w 272"/>
                <a:gd name="T25" fmla="*/ 60 h 273"/>
                <a:gd name="T26" fmla="*/ 60 w 272"/>
                <a:gd name="T27" fmla="*/ 24 h 273"/>
                <a:gd name="T28" fmla="*/ 109 w 272"/>
                <a:gd name="T29" fmla="*/ 3 h 273"/>
                <a:gd name="T30" fmla="*/ 136 w 272"/>
                <a:gd name="T31" fmla="*/ 0 h 273"/>
                <a:gd name="T32" fmla="*/ 165 w 272"/>
                <a:gd name="T33" fmla="*/ 3 h 273"/>
                <a:gd name="T34" fmla="*/ 213 w 272"/>
                <a:gd name="T35" fmla="*/ 24 h 273"/>
                <a:gd name="T36" fmla="*/ 250 w 272"/>
                <a:gd name="T37" fmla="*/ 60 h 273"/>
                <a:gd name="T38" fmla="*/ 271 w 272"/>
                <a:gd name="T39" fmla="*/ 109 h 273"/>
                <a:gd name="T40" fmla="*/ 272 w 272"/>
                <a:gd name="T41" fmla="*/ 13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3">
                  <a:moveTo>
                    <a:pt x="272" y="137"/>
                  </a:moveTo>
                  <a:lnTo>
                    <a:pt x="271" y="165"/>
                  </a:lnTo>
                  <a:lnTo>
                    <a:pt x="250" y="213"/>
                  </a:lnTo>
                  <a:lnTo>
                    <a:pt x="213" y="251"/>
                  </a:lnTo>
                  <a:lnTo>
                    <a:pt x="165" y="271"/>
                  </a:lnTo>
                  <a:lnTo>
                    <a:pt x="136" y="273"/>
                  </a:lnTo>
                  <a:lnTo>
                    <a:pt x="109" y="271"/>
                  </a:lnTo>
                  <a:lnTo>
                    <a:pt x="60" y="251"/>
                  </a:lnTo>
                  <a:lnTo>
                    <a:pt x="24" y="213"/>
                  </a:lnTo>
                  <a:lnTo>
                    <a:pt x="3" y="165"/>
                  </a:lnTo>
                  <a:lnTo>
                    <a:pt x="0" y="137"/>
                  </a:lnTo>
                  <a:lnTo>
                    <a:pt x="3" y="109"/>
                  </a:lnTo>
                  <a:lnTo>
                    <a:pt x="24" y="60"/>
                  </a:lnTo>
                  <a:lnTo>
                    <a:pt x="60" y="24"/>
                  </a:lnTo>
                  <a:lnTo>
                    <a:pt x="109" y="3"/>
                  </a:lnTo>
                  <a:lnTo>
                    <a:pt x="136" y="0"/>
                  </a:lnTo>
                  <a:lnTo>
                    <a:pt x="165" y="3"/>
                  </a:lnTo>
                  <a:lnTo>
                    <a:pt x="213" y="24"/>
                  </a:lnTo>
                  <a:lnTo>
                    <a:pt x="250" y="60"/>
                  </a:lnTo>
                  <a:lnTo>
                    <a:pt x="271" y="109"/>
                  </a:lnTo>
                  <a:lnTo>
                    <a:pt x="272" y="137"/>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0" name="Freeform 163"/>
            <p:cNvSpPr/>
            <p:nvPr/>
          </p:nvSpPr>
          <p:spPr bwMode="auto">
            <a:xfrm>
              <a:off x="5463556" y="2836127"/>
              <a:ext cx="94832" cy="94832"/>
            </a:xfrm>
            <a:custGeom>
              <a:avLst/>
              <a:gdLst>
                <a:gd name="T0" fmla="*/ 273 w 273"/>
                <a:gd name="T1" fmla="*/ 137 h 273"/>
                <a:gd name="T2" fmla="*/ 270 w 273"/>
                <a:gd name="T3" fmla="*/ 164 h 273"/>
                <a:gd name="T4" fmla="*/ 249 w 273"/>
                <a:gd name="T5" fmla="*/ 213 h 273"/>
                <a:gd name="T6" fmla="*/ 213 w 273"/>
                <a:gd name="T7" fmla="*/ 251 h 273"/>
                <a:gd name="T8" fmla="*/ 164 w 273"/>
                <a:gd name="T9" fmla="*/ 270 h 273"/>
                <a:gd name="T10" fmla="*/ 137 w 273"/>
                <a:gd name="T11" fmla="*/ 273 h 273"/>
                <a:gd name="T12" fmla="*/ 108 w 273"/>
                <a:gd name="T13" fmla="*/ 270 h 273"/>
                <a:gd name="T14" fmla="*/ 60 w 273"/>
                <a:gd name="T15" fmla="*/ 251 h 273"/>
                <a:gd name="T16" fmla="*/ 22 w 273"/>
                <a:gd name="T17" fmla="*/ 213 h 273"/>
                <a:gd name="T18" fmla="*/ 2 w 273"/>
                <a:gd name="T19" fmla="*/ 164 h 273"/>
                <a:gd name="T20" fmla="*/ 0 w 273"/>
                <a:gd name="T21" fmla="*/ 137 h 273"/>
                <a:gd name="T22" fmla="*/ 2 w 273"/>
                <a:gd name="T23" fmla="*/ 109 h 273"/>
                <a:gd name="T24" fmla="*/ 22 w 273"/>
                <a:gd name="T25" fmla="*/ 60 h 273"/>
                <a:gd name="T26" fmla="*/ 60 w 273"/>
                <a:gd name="T27" fmla="*/ 22 h 273"/>
                <a:gd name="T28" fmla="*/ 108 w 273"/>
                <a:gd name="T29" fmla="*/ 3 h 273"/>
                <a:gd name="T30" fmla="*/ 137 w 273"/>
                <a:gd name="T31" fmla="*/ 0 h 273"/>
                <a:gd name="T32" fmla="*/ 164 w 273"/>
                <a:gd name="T33" fmla="*/ 3 h 273"/>
                <a:gd name="T34" fmla="*/ 213 w 273"/>
                <a:gd name="T35" fmla="*/ 22 h 273"/>
                <a:gd name="T36" fmla="*/ 249 w 273"/>
                <a:gd name="T37" fmla="*/ 60 h 273"/>
                <a:gd name="T38" fmla="*/ 270 w 273"/>
                <a:gd name="T39" fmla="*/ 109 h 273"/>
                <a:gd name="T40" fmla="*/ 273 w 273"/>
                <a:gd name="T41" fmla="*/ 13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3">
                  <a:moveTo>
                    <a:pt x="273" y="137"/>
                  </a:moveTo>
                  <a:lnTo>
                    <a:pt x="270" y="164"/>
                  </a:lnTo>
                  <a:lnTo>
                    <a:pt x="249" y="213"/>
                  </a:lnTo>
                  <a:lnTo>
                    <a:pt x="213" y="251"/>
                  </a:lnTo>
                  <a:lnTo>
                    <a:pt x="164" y="270"/>
                  </a:lnTo>
                  <a:lnTo>
                    <a:pt x="137" y="273"/>
                  </a:lnTo>
                  <a:lnTo>
                    <a:pt x="108" y="270"/>
                  </a:lnTo>
                  <a:lnTo>
                    <a:pt x="60" y="251"/>
                  </a:lnTo>
                  <a:lnTo>
                    <a:pt x="22" y="213"/>
                  </a:lnTo>
                  <a:lnTo>
                    <a:pt x="2" y="164"/>
                  </a:lnTo>
                  <a:lnTo>
                    <a:pt x="0" y="137"/>
                  </a:lnTo>
                  <a:lnTo>
                    <a:pt x="2" y="109"/>
                  </a:lnTo>
                  <a:lnTo>
                    <a:pt x="22" y="60"/>
                  </a:lnTo>
                  <a:lnTo>
                    <a:pt x="60" y="22"/>
                  </a:lnTo>
                  <a:lnTo>
                    <a:pt x="108" y="3"/>
                  </a:lnTo>
                  <a:lnTo>
                    <a:pt x="137" y="0"/>
                  </a:lnTo>
                  <a:lnTo>
                    <a:pt x="164" y="3"/>
                  </a:lnTo>
                  <a:lnTo>
                    <a:pt x="213" y="22"/>
                  </a:lnTo>
                  <a:lnTo>
                    <a:pt x="249" y="60"/>
                  </a:lnTo>
                  <a:lnTo>
                    <a:pt x="270" y="109"/>
                  </a:lnTo>
                  <a:lnTo>
                    <a:pt x="273" y="137"/>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1" name="Freeform 164"/>
            <p:cNvSpPr/>
            <p:nvPr/>
          </p:nvSpPr>
          <p:spPr bwMode="auto">
            <a:xfrm>
              <a:off x="4280948" y="2894699"/>
              <a:ext cx="94832" cy="94832"/>
            </a:xfrm>
            <a:custGeom>
              <a:avLst/>
              <a:gdLst>
                <a:gd name="T0" fmla="*/ 272 w 272"/>
                <a:gd name="T1" fmla="*/ 136 h 272"/>
                <a:gd name="T2" fmla="*/ 270 w 272"/>
                <a:gd name="T3" fmla="*/ 164 h 272"/>
                <a:gd name="T4" fmla="*/ 249 w 272"/>
                <a:gd name="T5" fmla="*/ 213 h 272"/>
                <a:gd name="T6" fmla="*/ 213 w 272"/>
                <a:gd name="T7" fmla="*/ 250 h 272"/>
                <a:gd name="T8" fmla="*/ 163 w 272"/>
                <a:gd name="T9" fmla="*/ 270 h 272"/>
                <a:gd name="T10" fmla="*/ 136 w 272"/>
                <a:gd name="T11" fmla="*/ 272 h 272"/>
                <a:gd name="T12" fmla="*/ 108 w 272"/>
                <a:gd name="T13" fmla="*/ 270 h 272"/>
                <a:gd name="T14" fmla="*/ 60 w 272"/>
                <a:gd name="T15" fmla="*/ 250 h 272"/>
                <a:gd name="T16" fmla="*/ 22 w 272"/>
                <a:gd name="T17" fmla="*/ 213 h 272"/>
                <a:gd name="T18" fmla="*/ 1 w 272"/>
                <a:gd name="T19" fmla="*/ 164 h 272"/>
                <a:gd name="T20" fmla="*/ 0 w 272"/>
                <a:gd name="T21" fmla="*/ 136 h 272"/>
                <a:gd name="T22" fmla="*/ 1 w 272"/>
                <a:gd name="T23" fmla="*/ 109 h 272"/>
                <a:gd name="T24" fmla="*/ 22 w 272"/>
                <a:gd name="T25" fmla="*/ 60 h 272"/>
                <a:gd name="T26" fmla="*/ 60 w 272"/>
                <a:gd name="T27" fmla="*/ 22 h 272"/>
                <a:gd name="T28" fmla="*/ 108 w 272"/>
                <a:gd name="T29" fmla="*/ 2 h 272"/>
                <a:gd name="T30" fmla="*/ 136 w 272"/>
                <a:gd name="T31" fmla="*/ 0 h 272"/>
                <a:gd name="T32" fmla="*/ 163 w 272"/>
                <a:gd name="T33" fmla="*/ 2 h 272"/>
                <a:gd name="T34" fmla="*/ 213 w 272"/>
                <a:gd name="T35" fmla="*/ 22 h 272"/>
                <a:gd name="T36" fmla="*/ 249 w 272"/>
                <a:gd name="T37" fmla="*/ 60 h 272"/>
                <a:gd name="T38" fmla="*/ 270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4"/>
                  </a:lnTo>
                  <a:lnTo>
                    <a:pt x="249" y="213"/>
                  </a:lnTo>
                  <a:lnTo>
                    <a:pt x="213" y="250"/>
                  </a:lnTo>
                  <a:lnTo>
                    <a:pt x="163" y="270"/>
                  </a:lnTo>
                  <a:lnTo>
                    <a:pt x="136" y="272"/>
                  </a:lnTo>
                  <a:lnTo>
                    <a:pt x="108" y="270"/>
                  </a:lnTo>
                  <a:lnTo>
                    <a:pt x="60" y="250"/>
                  </a:lnTo>
                  <a:lnTo>
                    <a:pt x="22" y="213"/>
                  </a:lnTo>
                  <a:lnTo>
                    <a:pt x="1" y="164"/>
                  </a:lnTo>
                  <a:lnTo>
                    <a:pt x="0" y="136"/>
                  </a:lnTo>
                  <a:lnTo>
                    <a:pt x="1" y="109"/>
                  </a:lnTo>
                  <a:lnTo>
                    <a:pt x="22" y="60"/>
                  </a:lnTo>
                  <a:lnTo>
                    <a:pt x="60" y="22"/>
                  </a:lnTo>
                  <a:lnTo>
                    <a:pt x="108" y="2"/>
                  </a:lnTo>
                  <a:lnTo>
                    <a:pt x="136" y="0"/>
                  </a:lnTo>
                  <a:lnTo>
                    <a:pt x="163" y="2"/>
                  </a:lnTo>
                  <a:lnTo>
                    <a:pt x="213" y="22"/>
                  </a:lnTo>
                  <a:lnTo>
                    <a:pt x="249" y="60"/>
                  </a:lnTo>
                  <a:lnTo>
                    <a:pt x="270"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2" name="Freeform 165"/>
            <p:cNvSpPr/>
            <p:nvPr/>
          </p:nvSpPr>
          <p:spPr bwMode="auto">
            <a:xfrm>
              <a:off x="4123360" y="3398144"/>
              <a:ext cx="94832" cy="94832"/>
            </a:xfrm>
            <a:custGeom>
              <a:avLst/>
              <a:gdLst>
                <a:gd name="T0" fmla="*/ 273 w 273"/>
                <a:gd name="T1" fmla="*/ 136 h 272"/>
                <a:gd name="T2" fmla="*/ 271 w 273"/>
                <a:gd name="T3" fmla="*/ 164 h 272"/>
                <a:gd name="T4" fmla="*/ 251 w 273"/>
                <a:gd name="T5" fmla="*/ 212 h 272"/>
                <a:gd name="T6" fmla="*/ 213 w 273"/>
                <a:gd name="T7" fmla="*/ 250 h 272"/>
                <a:gd name="T8" fmla="*/ 165 w 273"/>
                <a:gd name="T9" fmla="*/ 270 h 272"/>
                <a:gd name="T10" fmla="*/ 137 w 273"/>
                <a:gd name="T11" fmla="*/ 272 h 272"/>
                <a:gd name="T12" fmla="*/ 109 w 273"/>
                <a:gd name="T13" fmla="*/ 270 h 272"/>
                <a:gd name="T14" fmla="*/ 60 w 273"/>
                <a:gd name="T15" fmla="*/ 250 h 272"/>
                <a:gd name="T16" fmla="*/ 24 w 273"/>
                <a:gd name="T17" fmla="*/ 212 h 272"/>
                <a:gd name="T18" fmla="*/ 3 w 273"/>
                <a:gd name="T19" fmla="*/ 164 h 272"/>
                <a:gd name="T20" fmla="*/ 0 w 273"/>
                <a:gd name="T21" fmla="*/ 136 h 272"/>
                <a:gd name="T22" fmla="*/ 3 w 273"/>
                <a:gd name="T23" fmla="*/ 108 h 272"/>
                <a:gd name="T24" fmla="*/ 24 w 273"/>
                <a:gd name="T25" fmla="*/ 59 h 272"/>
                <a:gd name="T26" fmla="*/ 60 w 273"/>
                <a:gd name="T27" fmla="*/ 23 h 272"/>
                <a:gd name="T28" fmla="*/ 109 w 273"/>
                <a:gd name="T29" fmla="*/ 2 h 272"/>
                <a:gd name="T30" fmla="*/ 137 w 273"/>
                <a:gd name="T31" fmla="*/ 0 h 272"/>
                <a:gd name="T32" fmla="*/ 165 w 273"/>
                <a:gd name="T33" fmla="*/ 2 h 272"/>
                <a:gd name="T34" fmla="*/ 213 w 273"/>
                <a:gd name="T35" fmla="*/ 23 h 272"/>
                <a:gd name="T36" fmla="*/ 251 w 273"/>
                <a:gd name="T37" fmla="*/ 59 h 272"/>
                <a:gd name="T38" fmla="*/ 271 w 273"/>
                <a:gd name="T39" fmla="*/ 108 h 272"/>
                <a:gd name="T40" fmla="*/ 273 w 273"/>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2">
                  <a:moveTo>
                    <a:pt x="273" y="136"/>
                  </a:moveTo>
                  <a:lnTo>
                    <a:pt x="271" y="164"/>
                  </a:lnTo>
                  <a:lnTo>
                    <a:pt x="251" y="212"/>
                  </a:lnTo>
                  <a:lnTo>
                    <a:pt x="213" y="250"/>
                  </a:lnTo>
                  <a:lnTo>
                    <a:pt x="165" y="270"/>
                  </a:lnTo>
                  <a:lnTo>
                    <a:pt x="137" y="272"/>
                  </a:lnTo>
                  <a:lnTo>
                    <a:pt x="109" y="270"/>
                  </a:lnTo>
                  <a:lnTo>
                    <a:pt x="60" y="250"/>
                  </a:lnTo>
                  <a:lnTo>
                    <a:pt x="24" y="212"/>
                  </a:lnTo>
                  <a:lnTo>
                    <a:pt x="3" y="164"/>
                  </a:lnTo>
                  <a:lnTo>
                    <a:pt x="0" y="136"/>
                  </a:lnTo>
                  <a:lnTo>
                    <a:pt x="3" y="108"/>
                  </a:lnTo>
                  <a:lnTo>
                    <a:pt x="24" y="59"/>
                  </a:lnTo>
                  <a:lnTo>
                    <a:pt x="60" y="23"/>
                  </a:lnTo>
                  <a:lnTo>
                    <a:pt x="109" y="2"/>
                  </a:lnTo>
                  <a:lnTo>
                    <a:pt x="137" y="0"/>
                  </a:lnTo>
                  <a:lnTo>
                    <a:pt x="165" y="2"/>
                  </a:lnTo>
                  <a:lnTo>
                    <a:pt x="213" y="23"/>
                  </a:lnTo>
                  <a:lnTo>
                    <a:pt x="251" y="59"/>
                  </a:lnTo>
                  <a:lnTo>
                    <a:pt x="271" y="108"/>
                  </a:lnTo>
                  <a:lnTo>
                    <a:pt x="273"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3" name="Freeform 166"/>
            <p:cNvSpPr/>
            <p:nvPr/>
          </p:nvSpPr>
          <p:spPr bwMode="auto">
            <a:xfrm>
              <a:off x="5227871" y="4279521"/>
              <a:ext cx="94832" cy="94832"/>
            </a:xfrm>
            <a:custGeom>
              <a:avLst/>
              <a:gdLst>
                <a:gd name="T0" fmla="*/ 272 w 272"/>
                <a:gd name="T1" fmla="*/ 136 h 272"/>
                <a:gd name="T2" fmla="*/ 270 w 272"/>
                <a:gd name="T3" fmla="*/ 163 h 272"/>
                <a:gd name="T4" fmla="*/ 249 w 272"/>
                <a:gd name="T5" fmla="*/ 212 h 272"/>
                <a:gd name="T6" fmla="*/ 213 w 272"/>
                <a:gd name="T7" fmla="*/ 248 h 272"/>
                <a:gd name="T8" fmla="*/ 163 w 272"/>
                <a:gd name="T9" fmla="*/ 269 h 272"/>
                <a:gd name="T10" fmla="*/ 136 w 272"/>
                <a:gd name="T11" fmla="*/ 272 h 272"/>
                <a:gd name="T12" fmla="*/ 108 w 272"/>
                <a:gd name="T13" fmla="*/ 269 h 272"/>
                <a:gd name="T14" fmla="*/ 60 w 272"/>
                <a:gd name="T15" fmla="*/ 248 h 272"/>
                <a:gd name="T16" fmla="*/ 22 w 272"/>
                <a:gd name="T17" fmla="*/ 212 h 272"/>
                <a:gd name="T18" fmla="*/ 1 w 272"/>
                <a:gd name="T19" fmla="*/ 163 h 272"/>
                <a:gd name="T20" fmla="*/ 0 w 272"/>
                <a:gd name="T21" fmla="*/ 136 h 272"/>
                <a:gd name="T22" fmla="*/ 1 w 272"/>
                <a:gd name="T23" fmla="*/ 107 h 272"/>
                <a:gd name="T24" fmla="*/ 22 w 272"/>
                <a:gd name="T25" fmla="*/ 58 h 272"/>
                <a:gd name="T26" fmla="*/ 60 w 272"/>
                <a:gd name="T27" fmla="*/ 22 h 272"/>
                <a:gd name="T28" fmla="*/ 108 w 272"/>
                <a:gd name="T29" fmla="*/ 1 h 272"/>
                <a:gd name="T30" fmla="*/ 136 w 272"/>
                <a:gd name="T31" fmla="*/ 0 h 272"/>
                <a:gd name="T32" fmla="*/ 163 w 272"/>
                <a:gd name="T33" fmla="*/ 1 h 272"/>
                <a:gd name="T34" fmla="*/ 213 w 272"/>
                <a:gd name="T35" fmla="*/ 22 h 272"/>
                <a:gd name="T36" fmla="*/ 249 w 272"/>
                <a:gd name="T37" fmla="*/ 58 h 272"/>
                <a:gd name="T38" fmla="*/ 270 w 272"/>
                <a:gd name="T39" fmla="*/ 107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3"/>
                  </a:lnTo>
                  <a:lnTo>
                    <a:pt x="249" y="212"/>
                  </a:lnTo>
                  <a:lnTo>
                    <a:pt x="213" y="248"/>
                  </a:lnTo>
                  <a:lnTo>
                    <a:pt x="163" y="269"/>
                  </a:lnTo>
                  <a:lnTo>
                    <a:pt x="136" y="272"/>
                  </a:lnTo>
                  <a:lnTo>
                    <a:pt x="108" y="269"/>
                  </a:lnTo>
                  <a:lnTo>
                    <a:pt x="60" y="248"/>
                  </a:lnTo>
                  <a:lnTo>
                    <a:pt x="22" y="212"/>
                  </a:lnTo>
                  <a:lnTo>
                    <a:pt x="1" y="163"/>
                  </a:lnTo>
                  <a:lnTo>
                    <a:pt x="0" y="136"/>
                  </a:lnTo>
                  <a:lnTo>
                    <a:pt x="1" y="107"/>
                  </a:lnTo>
                  <a:lnTo>
                    <a:pt x="22" y="58"/>
                  </a:lnTo>
                  <a:lnTo>
                    <a:pt x="60" y="22"/>
                  </a:lnTo>
                  <a:lnTo>
                    <a:pt x="108" y="1"/>
                  </a:lnTo>
                  <a:lnTo>
                    <a:pt x="136" y="0"/>
                  </a:lnTo>
                  <a:lnTo>
                    <a:pt x="163" y="1"/>
                  </a:lnTo>
                  <a:lnTo>
                    <a:pt x="213" y="22"/>
                  </a:lnTo>
                  <a:lnTo>
                    <a:pt x="249" y="58"/>
                  </a:lnTo>
                  <a:lnTo>
                    <a:pt x="270" y="107"/>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4" name="Freeform 167"/>
            <p:cNvSpPr/>
            <p:nvPr/>
          </p:nvSpPr>
          <p:spPr bwMode="auto">
            <a:xfrm>
              <a:off x="5650430" y="4607249"/>
              <a:ext cx="94832" cy="94832"/>
            </a:xfrm>
            <a:custGeom>
              <a:avLst/>
              <a:gdLst>
                <a:gd name="T0" fmla="*/ 272 w 272"/>
                <a:gd name="T1" fmla="*/ 136 h 272"/>
                <a:gd name="T2" fmla="*/ 271 w 272"/>
                <a:gd name="T3" fmla="*/ 164 h 272"/>
                <a:gd name="T4" fmla="*/ 250 w 272"/>
                <a:gd name="T5" fmla="*/ 212 h 272"/>
                <a:gd name="T6" fmla="*/ 213 w 272"/>
                <a:gd name="T7" fmla="*/ 250 h 272"/>
                <a:gd name="T8" fmla="*/ 165 w 272"/>
                <a:gd name="T9" fmla="*/ 270 h 272"/>
                <a:gd name="T10" fmla="*/ 136 w 272"/>
                <a:gd name="T11" fmla="*/ 272 h 272"/>
                <a:gd name="T12" fmla="*/ 109 w 272"/>
                <a:gd name="T13" fmla="*/ 270 h 272"/>
                <a:gd name="T14" fmla="*/ 60 w 272"/>
                <a:gd name="T15" fmla="*/ 250 h 272"/>
                <a:gd name="T16" fmla="*/ 23 w 272"/>
                <a:gd name="T17" fmla="*/ 212 h 272"/>
                <a:gd name="T18" fmla="*/ 3 w 272"/>
                <a:gd name="T19" fmla="*/ 164 h 272"/>
                <a:gd name="T20" fmla="*/ 0 w 272"/>
                <a:gd name="T21" fmla="*/ 136 h 272"/>
                <a:gd name="T22" fmla="*/ 3 w 272"/>
                <a:gd name="T23" fmla="*/ 108 h 272"/>
                <a:gd name="T24" fmla="*/ 23 w 272"/>
                <a:gd name="T25" fmla="*/ 59 h 272"/>
                <a:gd name="T26" fmla="*/ 60 w 272"/>
                <a:gd name="T27" fmla="*/ 23 h 272"/>
                <a:gd name="T28" fmla="*/ 109 w 272"/>
                <a:gd name="T29" fmla="*/ 2 h 272"/>
                <a:gd name="T30" fmla="*/ 136 w 272"/>
                <a:gd name="T31" fmla="*/ 0 h 272"/>
                <a:gd name="T32" fmla="*/ 165 w 272"/>
                <a:gd name="T33" fmla="*/ 2 h 272"/>
                <a:gd name="T34" fmla="*/ 213 w 272"/>
                <a:gd name="T35" fmla="*/ 23 h 272"/>
                <a:gd name="T36" fmla="*/ 250 w 272"/>
                <a:gd name="T37" fmla="*/ 59 h 272"/>
                <a:gd name="T38" fmla="*/ 271 w 272"/>
                <a:gd name="T39" fmla="*/ 108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4"/>
                  </a:lnTo>
                  <a:lnTo>
                    <a:pt x="250" y="212"/>
                  </a:lnTo>
                  <a:lnTo>
                    <a:pt x="213" y="250"/>
                  </a:lnTo>
                  <a:lnTo>
                    <a:pt x="165" y="270"/>
                  </a:lnTo>
                  <a:lnTo>
                    <a:pt x="136" y="272"/>
                  </a:lnTo>
                  <a:lnTo>
                    <a:pt x="109" y="270"/>
                  </a:lnTo>
                  <a:lnTo>
                    <a:pt x="60" y="250"/>
                  </a:lnTo>
                  <a:lnTo>
                    <a:pt x="23" y="212"/>
                  </a:lnTo>
                  <a:lnTo>
                    <a:pt x="3" y="164"/>
                  </a:lnTo>
                  <a:lnTo>
                    <a:pt x="0" y="136"/>
                  </a:lnTo>
                  <a:lnTo>
                    <a:pt x="3" y="108"/>
                  </a:lnTo>
                  <a:lnTo>
                    <a:pt x="23" y="59"/>
                  </a:lnTo>
                  <a:lnTo>
                    <a:pt x="60" y="23"/>
                  </a:lnTo>
                  <a:lnTo>
                    <a:pt x="109" y="2"/>
                  </a:lnTo>
                  <a:lnTo>
                    <a:pt x="136" y="0"/>
                  </a:lnTo>
                  <a:lnTo>
                    <a:pt x="165" y="2"/>
                  </a:lnTo>
                  <a:lnTo>
                    <a:pt x="213" y="23"/>
                  </a:lnTo>
                  <a:lnTo>
                    <a:pt x="250" y="59"/>
                  </a:lnTo>
                  <a:lnTo>
                    <a:pt x="271" y="108"/>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5" name="Freeform 168"/>
            <p:cNvSpPr/>
            <p:nvPr/>
          </p:nvSpPr>
          <p:spPr bwMode="auto">
            <a:xfrm>
              <a:off x="4414828" y="4393877"/>
              <a:ext cx="94832" cy="94832"/>
            </a:xfrm>
            <a:custGeom>
              <a:avLst/>
              <a:gdLst>
                <a:gd name="T0" fmla="*/ 272 w 272"/>
                <a:gd name="T1" fmla="*/ 136 h 272"/>
                <a:gd name="T2" fmla="*/ 270 w 272"/>
                <a:gd name="T3" fmla="*/ 165 h 272"/>
                <a:gd name="T4" fmla="*/ 249 w 272"/>
                <a:gd name="T5" fmla="*/ 213 h 272"/>
                <a:gd name="T6" fmla="*/ 213 w 272"/>
                <a:gd name="T7" fmla="*/ 250 h 272"/>
                <a:gd name="T8" fmla="*/ 163 w 272"/>
                <a:gd name="T9" fmla="*/ 271 h 272"/>
                <a:gd name="T10" fmla="*/ 136 w 272"/>
                <a:gd name="T11" fmla="*/ 272 h 272"/>
                <a:gd name="T12" fmla="*/ 108 w 272"/>
                <a:gd name="T13" fmla="*/ 271 h 272"/>
                <a:gd name="T14" fmla="*/ 60 w 272"/>
                <a:gd name="T15" fmla="*/ 250 h 272"/>
                <a:gd name="T16" fmla="*/ 22 w 272"/>
                <a:gd name="T17" fmla="*/ 213 h 272"/>
                <a:gd name="T18" fmla="*/ 1 w 272"/>
                <a:gd name="T19" fmla="*/ 165 h 272"/>
                <a:gd name="T20" fmla="*/ 0 w 272"/>
                <a:gd name="T21" fmla="*/ 136 h 272"/>
                <a:gd name="T22" fmla="*/ 1 w 272"/>
                <a:gd name="T23" fmla="*/ 109 h 272"/>
                <a:gd name="T24" fmla="*/ 22 w 272"/>
                <a:gd name="T25" fmla="*/ 60 h 272"/>
                <a:gd name="T26" fmla="*/ 60 w 272"/>
                <a:gd name="T27" fmla="*/ 24 h 272"/>
                <a:gd name="T28" fmla="*/ 108 w 272"/>
                <a:gd name="T29" fmla="*/ 3 h 272"/>
                <a:gd name="T30" fmla="*/ 136 w 272"/>
                <a:gd name="T31" fmla="*/ 0 h 272"/>
                <a:gd name="T32" fmla="*/ 163 w 272"/>
                <a:gd name="T33" fmla="*/ 3 h 272"/>
                <a:gd name="T34" fmla="*/ 213 w 272"/>
                <a:gd name="T35" fmla="*/ 24 h 272"/>
                <a:gd name="T36" fmla="*/ 249 w 272"/>
                <a:gd name="T37" fmla="*/ 60 h 272"/>
                <a:gd name="T38" fmla="*/ 270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5"/>
                  </a:lnTo>
                  <a:lnTo>
                    <a:pt x="249" y="213"/>
                  </a:lnTo>
                  <a:lnTo>
                    <a:pt x="213" y="250"/>
                  </a:lnTo>
                  <a:lnTo>
                    <a:pt x="163" y="271"/>
                  </a:lnTo>
                  <a:lnTo>
                    <a:pt x="136" y="272"/>
                  </a:lnTo>
                  <a:lnTo>
                    <a:pt x="108" y="271"/>
                  </a:lnTo>
                  <a:lnTo>
                    <a:pt x="60" y="250"/>
                  </a:lnTo>
                  <a:lnTo>
                    <a:pt x="22" y="213"/>
                  </a:lnTo>
                  <a:lnTo>
                    <a:pt x="1" y="165"/>
                  </a:lnTo>
                  <a:lnTo>
                    <a:pt x="0" y="136"/>
                  </a:lnTo>
                  <a:lnTo>
                    <a:pt x="1" y="109"/>
                  </a:lnTo>
                  <a:lnTo>
                    <a:pt x="22" y="60"/>
                  </a:lnTo>
                  <a:lnTo>
                    <a:pt x="60" y="24"/>
                  </a:lnTo>
                  <a:lnTo>
                    <a:pt x="108" y="3"/>
                  </a:lnTo>
                  <a:lnTo>
                    <a:pt x="136" y="0"/>
                  </a:lnTo>
                  <a:lnTo>
                    <a:pt x="163" y="3"/>
                  </a:lnTo>
                  <a:lnTo>
                    <a:pt x="213" y="24"/>
                  </a:lnTo>
                  <a:lnTo>
                    <a:pt x="249" y="60"/>
                  </a:lnTo>
                  <a:lnTo>
                    <a:pt x="270"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6" name="Freeform 169"/>
            <p:cNvSpPr/>
            <p:nvPr/>
          </p:nvSpPr>
          <p:spPr bwMode="auto">
            <a:xfrm>
              <a:off x="5866591" y="4194452"/>
              <a:ext cx="132486" cy="131091"/>
            </a:xfrm>
            <a:custGeom>
              <a:avLst/>
              <a:gdLst>
                <a:gd name="T0" fmla="*/ 377 w 377"/>
                <a:gd name="T1" fmla="*/ 190 h 379"/>
                <a:gd name="T2" fmla="*/ 377 w 377"/>
                <a:gd name="T3" fmla="*/ 209 h 379"/>
                <a:gd name="T4" fmla="*/ 369 w 377"/>
                <a:gd name="T5" fmla="*/ 245 h 379"/>
                <a:gd name="T6" fmla="*/ 355 w 377"/>
                <a:gd name="T7" fmla="*/ 279 h 379"/>
                <a:gd name="T8" fmla="*/ 334 w 377"/>
                <a:gd name="T9" fmla="*/ 310 h 379"/>
                <a:gd name="T10" fmla="*/ 308 w 377"/>
                <a:gd name="T11" fmla="*/ 335 h 379"/>
                <a:gd name="T12" fmla="*/ 279 w 377"/>
                <a:gd name="T13" fmla="*/ 355 h 379"/>
                <a:gd name="T14" fmla="*/ 245 w 377"/>
                <a:gd name="T15" fmla="*/ 370 h 379"/>
                <a:gd name="T16" fmla="*/ 207 w 377"/>
                <a:gd name="T17" fmla="*/ 377 h 379"/>
                <a:gd name="T18" fmla="*/ 188 w 377"/>
                <a:gd name="T19" fmla="*/ 379 h 379"/>
                <a:gd name="T20" fmla="*/ 168 w 377"/>
                <a:gd name="T21" fmla="*/ 377 h 379"/>
                <a:gd name="T22" fmla="*/ 132 w 377"/>
                <a:gd name="T23" fmla="*/ 370 h 379"/>
                <a:gd name="T24" fmla="*/ 98 w 377"/>
                <a:gd name="T25" fmla="*/ 355 h 379"/>
                <a:gd name="T26" fmla="*/ 69 w 377"/>
                <a:gd name="T27" fmla="*/ 335 h 379"/>
                <a:gd name="T28" fmla="*/ 43 w 377"/>
                <a:gd name="T29" fmla="*/ 310 h 379"/>
                <a:gd name="T30" fmla="*/ 22 w 377"/>
                <a:gd name="T31" fmla="*/ 279 h 379"/>
                <a:gd name="T32" fmla="*/ 8 w 377"/>
                <a:gd name="T33" fmla="*/ 245 h 379"/>
                <a:gd name="T34" fmla="*/ 0 w 377"/>
                <a:gd name="T35" fmla="*/ 209 h 379"/>
                <a:gd name="T36" fmla="*/ 0 w 377"/>
                <a:gd name="T37" fmla="*/ 190 h 379"/>
                <a:gd name="T38" fmla="*/ 0 w 377"/>
                <a:gd name="T39" fmla="*/ 170 h 379"/>
                <a:gd name="T40" fmla="*/ 8 w 377"/>
                <a:gd name="T41" fmla="*/ 133 h 379"/>
                <a:gd name="T42" fmla="*/ 22 w 377"/>
                <a:gd name="T43" fmla="*/ 99 h 379"/>
                <a:gd name="T44" fmla="*/ 43 w 377"/>
                <a:gd name="T45" fmla="*/ 69 h 379"/>
                <a:gd name="T46" fmla="*/ 69 w 377"/>
                <a:gd name="T47" fmla="*/ 43 h 379"/>
                <a:gd name="T48" fmla="*/ 98 w 377"/>
                <a:gd name="T49" fmla="*/ 24 h 379"/>
                <a:gd name="T50" fmla="*/ 132 w 377"/>
                <a:gd name="T51" fmla="*/ 8 h 379"/>
                <a:gd name="T52" fmla="*/ 168 w 377"/>
                <a:gd name="T53" fmla="*/ 2 h 379"/>
                <a:gd name="T54" fmla="*/ 188 w 377"/>
                <a:gd name="T55" fmla="*/ 0 h 379"/>
                <a:gd name="T56" fmla="*/ 207 w 377"/>
                <a:gd name="T57" fmla="*/ 2 h 379"/>
                <a:gd name="T58" fmla="*/ 245 w 377"/>
                <a:gd name="T59" fmla="*/ 8 h 379"/>
                <a:gd name="T60" fmla="*/ 279 w 377"/>
                <a:gd name="T61" fmla="*/ 24 h 379"/>
                <a:gd name="T62" fmla="*/ 308 w 377"/>
                <a:gd name="T63" fmla="*/ 43 h 379"/>
                <a:gd name="T64" fmla="*/ 334 w 377"/>
                <a:gd name="T65" fmla="*/ 69 h 379"/>
                <a:gd name="T66" fmla="*/ 355 w 377"/>
                <a:gd name="T67" fmla="*/ 99 h 379"/>
                <a:gd name="T68" fmla="*/ 369 w 377"/>
                <a:gd name="T69" fmla="*/ 133 h 379"/>
                <a:gd name="T70" fmla="*/ 377 w 377"/>
                <a:gd name="T71" fmla="*/ 170 h 379"/>
                <a:gd name="T72" fmla="*/ 377 w 377"/>
                <a:gd name="T73" fmla="*/ 19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7" h="379">
                  <a:moveTo>
                    <a:pt x="377" y="190"/>
                  </a:moveTo>
                  <a:lnTo>
                    <a:pt x="377" y="209"/>
                  </a:lnTo>
                  <a:lnTo>
                    <a:pt x="369" y="245"/>
                  </a:lnTo>
                  <a:lnTo>
                    <a:pt x="355" y="279"/>
                  </a:lnTo>
                  <a:lnTo>
                    <a:pt x="334" y="310"/>
                  </a:lnTo>
                  <a:lnTo>
                    <a:pt x="308" y="335"/>
                  </a:lnTo>
                  <a:lnTo>
                    <a:pt x="279" y="355"/>
                  </a:lnTo>
                  <a:lnTo>
                    <a:pt x="245" y="370"/>
                  </a:lnTo>
                  <a:lnTo>
                    <a:pt x="207" y="377"/>
                  </a:lnTo>
                  <a:lnTo>
                    <a:pt x="188" y="379"/>
                  </a:lnTo>
                  <a:lnTo>
                    <a:pt x="168" y="377"/>
                  </a:lnTo>
                  <a:lnTo>
                    <a:pt x="132" y="370"/>
                  </a:lnTo>
                  <a:lnTo>
                    <a:pt x="98" y="355"/>
                  </a:lnTo>
                  <a:lnTo>
                    <a:pt x="69" y="335"/>
                  </a:lnTo>
                  <a:lnTo>
                    <a:pt x="43" y="310"/>
                  </a:lnTo>
                  <a:lnTo>
                    <a:pt x="22" y="279"/>
                  </a:lnTo>
                  <a:lnTo>
                    <a:pt x="8" y="245"/>
                  </a:lnTo>
                  <a:lnTo>
                    <a:pt x="0" y="209"/>
                  </a:lnTo>
                  <a:lnTo>
                    <a:pt x="0" y="190"/>
                  </a:lnTo>
                  <a:lnTo>
                    <a:pt x="0" y="170"/>
                  </a:lnTo>
                  <a:lnTo>
                    <a:pt x="8" y="133"/>
                  </a:lnTo>
                  <a:lnTo>
                    <a:pt x="22" y="99"/>
                  </a:lnTo>
                  <a:lnTo>
                    <a:pt x="43" y="69"/>
                  </a:lnTo>
                  <a:lnTo>
                    <a:pt x="69" y="43"/>
                  </a:lnTo>
                  <a:lnTo>
                    <a:pt x="98" y="24"/>
                  </a:lnTo>
                  <a:lnTo>
                    <a:pt x="132" y="8"/>
                  </a:lnTo>
                  <a:lnTo>
                    <a:pt x="168" y="2"/>
                  </a:lnTo>
                  <a:lnTo>
                    <a:pt x="188" y="0"/>
                  </a:lnTo>
                  <a:lnTo>
                    <a:pt x="207" y="2"/>
                  </a:lnTo>
                  <a:lnTo>
                    <a:pt x="245" y="8"/>
                  </a:lnTo>
                  <a:lnTo>
                    <a:pt x="279" y="24"/>
                  </a:lnTo>
                  <a:lnTo>
                    <a:pt x="308" y="43"/>
                  </a:lnTo>
                  <a:lnTo>
                    <a:pt x="334" y="69"/>
                  </a:lnTo>
                  <a:lnTo>
                    <a:pt x="355" y="99"/>
                  </a:lnTo>
                  <a:lnTo>
                    <a:pt x="369" y="133"/>
                  </a:lnTo>
                  <a:lnTo>
                    <a:pt x="377" y="170"/>
                  </a:lnTo>
                  <a:lnTo>
                    <a:pt x="377" y="190"/>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7" name="Freeform 170"/>
            <p:cNvSpPr/>
            <p:nvPr/>
          </p:nvSpPr>
          <p:spPr bwMode="auto">
            <a:xfrm>
              <a:off x="4670037" y="3671483"/>
              <a:ext cx="65546" cy="65546"/>
            </a:xfrm>
            <a:custGeom>
              <a:avLst/>
              <a:gdLst>
                <a:gd name="T0" fmla="*/ 189 w 189"/>
                <a:gd name="T1" fmla="*/ 94 h 188"/>
                <a:gd name="T2" fmla="*/ 188 w 189"/>
                <a:gd name="T3" fmla="*/ 114 h 188"/>
                <a:gd name="T4" fmla="*/ 174 w 189"/>
                <a:gd name="T5" fmla="*/ 147 h 188"/>
                <a:gd name="T6" fmla="*/ 148 w 189"/>
                <a:gd name="T7" fmla="*/ 172 h 188"/>
                <a:gd name="T8" fmla="*/ 114 w 189"/>
                <a:gd name="T9" fmla="*/ 186 h 188"/>
                <a:gd name="T10" fmla="*/ 95 w 189"/>
                <a:gd name="T11" fmla="*/ 188 h 188"/>
                <a:gd name="T12" fmla="*/ 75 w 189"/>
                <a:gd name="T13" fmla="*/ 186 h 188"/>
                <a:gd name="T14" fmla="*/ 42 w 189"/>
                <a:gd name="T15" fmla="*/ 172 h 188"/>
                <a:gd name="T16" fmla="*/ 16 w 189"/>
                <a:gd name="T17" fmla="*/ 147 h 188"/>
                <a:gd name="T18" fmla="*/ 1 w 189"/>
                <a:gd name="T19" fmla="*/ 114 h 188"/>
                <a:gd name="T20" fmla="*/ 0 w 189"/>
                <a:gd name="T21" fmla="*/ 94 h 188"/>
                <a:gd name="T22" fmla="*/ 1 w 189"/>
                <a:gd name="T23" fmla="*/ 75 h 188"/>
                <a:gd name="T24" fmla="*/ 16 w 189"/>
                <a:gd name="T25" fmla="*/ 41 h 188"/>
                <a:gd name="T26" fmla="*/ 42 w 189"/>
                <a:gd name="T27" fmla="*/ 15 h 188"/>
                <a:gd name="T28" fmla="*/ 75 w 189"/>
                <a:gd name="T29" fmla="*/ 1 h 188"/>
                <a:gd name="T30" fmla="*/ 95 w 189"/>
                <a:gd name="T31" fmla="*/ 0 h 188"/>
                <a:gd name="T32" fmla="*/ 114 w 189"/>
                <a:gd name="T33" fmla="*/ 1 h 188"/>
                <a:gd name="T34" fmla="*/ 148 w 189"/>
                <a:gd name="T35" fmla="*/ 15 h 188"/>
                <a:gd name="T36" fmla="*/ 174 w 189"/>
                <a:gd name="T37" fmla="*/ 41 h 188"/>
                <a:gd name="T38" fmla="*/ 188 w 189"/>
                <a:gd name="T39" fmla="*/ 75 h 188"/>
                <a:gd name="T40" fmla="*/ 189 w 189"/>
                <a:gd name="T41"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89" y="94"/>
                  </a:moveTo>
                  <a:lnTo>
                    <a:pt x="188" y="114"/>
                  </a:lnTo>
                  <a:lnTo>
                    <a:pt x="174" y="147"/>
                  </a:lnTo>
                  <a:lnTo>
                    <a:pt x="148" y="172"/>
                  </a:lnTo>
                  <a:lnTo>
                    <a:pt x="114" y="186"/>
                  </a:lnTo>
                  <a:lnTo>
                    <a:pt x="95" y="188"/>
                  </a:lnTo>
                  <a:lnTo>
                    <a:pt x="75" y="186"/>
                  </a:lnTo>
                  <a:lnTo>
                    <a:pt x="42" y="172"/>
                  </a:lnTo>
                  <a:lnTo>
                    <a:pt x="16" y="147"/>
                  </a:lnTo>
                  <a:lnTo>
                    <a:pt x="1" y="114"/>
                  </a:lnTo>
                  <a:lnTo>
                    <a:pt x="0" y="94"/>
                  </a:lnTo>
                  <a:lnTo>
                    <a:pt x="1" y="75"/>
                  </a:lnTo>
                  <a:lnTo>
                    <a:pt x="16" y="41"/>
                  </a:lnTo>
                  <a:lnTo>
                    <a:pt x="42" y="15"/>
                  </a:lnTo>
                  <a:lnTo>
                    <a:pt x="75" y="1"/>
                  </a:lnTo>
                  <a:lnTo>
                    <a:pt x="95" y="0"/>
                  </a:lnTo>
                  <a:lnTo>
                    <a:pt x="114" y="1"/>
                  </a:lnTo>
                  <a:lnTo>
                    <a:pt x="148" y="15"/>
                  </a:lnTo>
                  <a:lnTo>
                    <a:pt x="174" y="41"/>
                  </a:lnTo>
                  <a:lnTo>
                    <a:pt x="188" y="75"/>
                  </a:lnTo>
                  <a:lnTo>
                    <a:pt x="189" y="94"/>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8" name="Freeform 171"/>
            <p:cNvSpPr/>
            <p:nvPr/>
          </p:nvSpPr>
          <p:spPr bwMode="auto">
            <a:xfrm>
              <a:off x="4767658" y="3382804"/>
              <a:ext cx="65546" cy="65546"/>
            </a:xfrm>
            <a:custGeom>
              <a:avLst/>
              <a:gdLst>
                <a:gd name="T0" fmla="*/ 188 w 188"/>
                <a:gd name="T1" fmla="*/ 94 h 188"/>
                <a:gd name="T2" fmla="*/ 187 w 188"/>
                <a:gd name="T3" fmla="*/ 113 h 188"/>
                <a:gd name="T4" fmla="*/ 172 w 188"/>
                <a:gd name="T5" fmla="*/ 146 h 188"/>
                <a:gd name="T6" fmla="*/ 148 w 188"/>
                <a:gd name="T7" fmla="*/ 172 h 188"/>
                <a:gd name="T8" fmla="*/ 114 w 188"/>
                <a:gd name="T9" fmla="*/ 186 h 188"/>
                <a:gd name="T10" fmla="*/ 95 w 188"/>
                <a:gd name="T11" fmla="*/ 188 h 188"/>
                <a:gd name="T12" fmla="*/ 75 w 188"/>
                <a:gd name="T13" fmla="*/ 186 h 188"/>
                <a:gd name="T14" fmla="*/ 41 w 188"/>
                <a:gd name="T15" fmla="*/ 172 h 188"/>
                <a:gd name="T16" fmla="*/ 16 w 188"/>
                <a:gd name="T17" fmla="*/ 146 h 188"/>
                <a:gd name="T18" fmla="*/ 1 w 188"/>
                <a:gd name="T19" fmla="*/ 113 h 188"/>
                <a:gd name="T20" fmla="*/ 0 w 188"/>
                <a:gd name="T21" fmla="*/ 94 h 188"/>
                <a:gd name="T22" fmla="*/ 1 w 188"/>
                <a:gd name="T23" fmla="*/ 75 h 188"/>
                <a:gd name="T24" fmla="*/ 16 w 188"/>
                <a:gd name="T25" fmla="*/ 41 h 188"/>
                <a:gd name="T26" fmla="*/ 41 w 188"/>
                <a:gd name="T27" fmla="*/ 15 h 188"/>
                <a:gd name="T28" fmla="*/ 75 w 188"/>
                <a:gd name="T29" fmla="*/ 1 h 188"/>
                <a:gd name="T30" fmla="*/ 95 w 188"/>
                <a:gd name="T31" fmla="*/ 0 h 188"/>
                <a:gd name="T32" fmla="*/ 114 w 188"/>
                <a:gd name="T33" fmla="*/ 1 h 188"/>
                <a:gd name="T34" fmla="*/ 148 w 188"/>
                <a:gd name="T35" fmla="*/ 15 h 188"/>
                <a:gd name="T36" fmla="*/ 172 w 188"/>
                <a:gd name="T37" fmla="*/ 41 h 188"/>
                <a:gd name="T38" fmla="*/ 187 w 188"/>
                <a:gd name="T39" fmla="*/ 75 h 188"/>
                <a:gd name="T40" fmla="*/ 188 w 188"/>
                <a:gd name="T41"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88">
                  <a:moveTo>
                    <a:pt x="188" y="94"/>
                  </a:moveTo>
                  <a:lnTo>
                    <a:pt x="187" y="113"/>
                  </a:lnTo>
                  <a:lnTo>
                    <a:pt x="172" y="146"/>
                  </a:lnTo>
                  <a:lnTo>
                    <a:pt x="148" y="172"/>
                  </a:lnTo>
                  <a:lnTo>
                    <a:pt x="114" y="186"/>
                  </a:lnTo>
                  <a:lnTo>
                    <a:pt x="95" y="188"/>
                  </a:lnTo>
                  <a:lnTo>
                    <a:pt x="75" y="186"/>
                  </a:lnTo>
                  <a:lnTo>
                    <a:pt x="41" y="172"/>
                  </a:lnTo>
                  <a:lnTo>
                    <a:pt x="16" y="146"/>
                  </a:lnTo>
                  <a:lnTo>
                    <a:pt x="1" y="113"/>
                  </a:lnTo>
                  <a:lnTo>
                    <a:pt x="0" y="94"/>
                  </a:lnTo>
                  <a:lnTo>
                    <a:pt x="1" y="75"/>
                  </a:lnTo>
                  <a:lnTo>
                    <a:pt x="16" y="41"/>
                  </a:lnTo>
                  <a:lnTo>
                    <a:pt x="41" y="15"/>
                  </a:lnTo>
                  <a:lnTo>
                    <a:pt x="75" y="1"/>
                  </a:lnTo>
                  <a:lnTo>
                    <a:pt x="95" y="0"/>
                  </a:lnTo>
                  <a:lnTo>
                    <a:pt x="114" y="1"/>
                  </a:lnTo>
                  <a:lnTo>
                    <a:pt x="148" y="15"/>
                  </a:lnTo>
                  <a:lnTo>
                    <a:pt x="172" y="41"/>
                  </a:lnTo>
                  <a:lnTo>
                    <a:pt x="187" y="75"/>
                  </a:lnTo>
                  <a:lnTo>
                    <a:pt x="188" y="94"/>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79" name="Freeform 172"/>
            <p:cNvSpPr/>
            <p:nvPr/>
          </p:nvSpPr>
          <p:spPr bwMode="auto">
            <a:xfrm>
              <a:off x="5294810" y="3919021"/>
              <a:ext cx="65546" cy="65546"/>
            </a:xfrm>
            <a:custGeom>
              <a:avLst/>
              <a:gdLst>
                <a:gd name="T0" fmla="*/ 188 w 188"/>
                <a:gd name="T1" fmla="*/ 94 h 188"/>
                <a:gd name="T2" fmla="*/ 187 w 188"/>
                <a:gd name="T3" fmla="*/ 114 h 188"/>
                <a:gd name="T4" fmla="*/ 173 w 188"/>
                <a:gd name="T5" fmla="*/ 147 h 188"/>
                <a:gd name="T6" fmla="*/ 148 w 188"/>
                <a:gd name="T7" fmla="*/ 172 h 188"/>
                <a:gd name="T8" fmla="*/ 114 w 188"/>
                <a:gd name="T9" fmla="*/ 186 h 188"/>
                <a:gd name="T10" fmla="*/ 95 w 188"/>
                <a:gd name="T11" fmla="*/ 188 h 188"/>
                <a:gd name="T12" fmla="*/ 75 w 188"/>
                <a:gd name="T13" fmla="*/ 186 h 188"/>
                <a:gd name="T14" fmla="*/ 42 w 188"/>
                <a:gd name="T15" fmla="*/ 172 h 188"/>
                <a:gd name="T16" fmla="*/ 16 w 188"/>
                <a:gd name="T17" fmla="*/ 147 h 188"/>
                <a:gd name="T18" fmla="*/ 2 w 188"/>
                <a:gd name="T19" fmla="*/ 114 h 188"/>
                <a:gd name="T20" fmla="*/ 0 w 188"/>
                <a:gd name="T21" fmla="*/ 94 h 188"/>
                <a:gd name="T22" fmla="*/ 2 w 188"/>
                <a:gd name="T23" fmla="*/ 75 h 188"/>
                <a:gd name="T24" fmla="*/ 16 w 188"/>
                <a:gd name="T25" fmla="*/ 41 h 188"/>
                <a:gd name="T26" fmla="*/ 42 w 188"/>
                <a:gd name="T27" fmla="*/ 15 h 188"/>
                <a:gd name="T28" fmla="*/ 75 w 188"/>
                <a:gd name="T29" fmla="*/ 1 h 188"/>
                <a:gd name="T30" fmla="*/ 95 w 188"/>
                <a:gd name="T31" fmla="*/ 0 h 188"/>
                <a:gd name="T32" fmla="*/ 114 w 188"/>
                <a:gd name="T33" fmla="*/ 1 h 188"/>
                <a:gd name="T34" fmla="*/ 148 w 188"/>
                <a:gd name="T35" fmla="*/ 15 h 188"/>
                <a:gd name="T36" fmla="*/ 173 w 188"/>
                <a:gd name="T37" fmla="*/ 41 h 188"/>
                <a:gd name="T38" fmla="*/ 187 w 188"/>
                <a:gd name="T39" fmla="*/ 75 h 188"/>
                <a:gd name="T40" fmla="*/ 188 w 188"/>
                <a:gd name="T41"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88">
                  <a:moveTo>
                    <a:pt x="188" y="94"/>
                  </a:moveTo>
                  <a:lnTo>
                    <a:pt x="187" y="114"/>
                  </a:lnTo>
                  <a:lnTo>
                    <a:pt x="173" y="147"/>
                  </a:lnTo>
                  <a:lnTo>
                    <a:pt x="148" y="172"/>
                  </a:lnTo>
                  <a:lnTo>
                    <a:pt x="114" y="186"/>
                  </a:lnTo>
                  <a:lnTo>
                    <a:pt x="95" y="188"/>
                  </a:lnTo>
                  <a:lnTo>
                    <a:pt x="75" y="186"/>
                  </a:lnTo>
                  <a:lnTo>
                    <a:pt x="42" y="172"/>
                  </a:lnTo>
                  <a:lnTo>
                    <a:pt x="16" y="147"/>
                  </a:lnTo>
                  <a:lnTo>
                    <a:pt x="2" y="114"/>
                  </a:lnTo>
                  <a:lnTo>
                    <a:pt x="0" y="94"/>
                  </a:lnTo>
                  <a:lnTo>
                    <a:pt x="2" y="75"/>
                  </a:lnTo>
                  <a:lnTo>
                    <a:pt x="16" y="41"/>
                  </a:lnTo>
                  <a:lnTo>
                    <a:pt x="42" y="15"/>
                  </a:lnTo>
                  <a:lnTo>
                    <a:pt x="75" y="1"/>
                  </a:lnTo>
                  <a:lnTo>
                    <a:pt x="95" y="0"/>
                  </a:lnTo>
                  <a:lnTo>
                    <a:pt x="114" y="1"/>
                  </a:lnTo>
                  <a:lnTo>
                    <a:pt x="148" y="15"/>
                  </a:lnTo>
                  <a:lnTo>
                    <a:pt x="173" y="41"/>
                  </a:lnTo>
                  <a:lnTo>
                    <a:pt x="187" y="75"/>
                  </a:lnTo>
                  <a:lnTo>
                    <a:pt x="188" y="94"/>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0" name="Freeform 174"/>
            <p:cNvSpPr/>
            <p:nvPr/>
          </p:nvSpPr>
          <p:spPr bwMode="auto">
            <a:xfrm>
              <a:off x="3974139" y="3965740"/>
              <a:ext cx="96227" cy="93438"/>
            </a:xfrm>
            <a:custGeom>
              <a:avLst/>
              <a:gdLst>
                <a:gd name="T0" fmla="*/ 272 w 272"/>
                <a:gd name="T1" fmla="*/ 137 h 271"/>
                <a:gd name="T2" fmla="*/ 271 w 272"/>
                <a:gd name="T3" fmla="*/ 164 h 271"/>
                <a:gd name="T4" fmla="*/ 250 w 272"/>
                <a:gd name="T5" fmla="*/ 213 h 271"/>
                <a:gd name="T6" fmla="*/ 213 w 272"/>
                <a:gd name="T7" fmla="*/ 249 h 271"/>
                <a:gd name="T8" fmla="*/ 163 w 272"/>
                <a:gd name="T9" fmla="*/ 270 h 271"/>
                <a:gd name="T10" fmla="*/ 136 w 272"/>
                <a:gd name="T11" fmla="*/ 271 h 271"/>
                <a:gd name="T12" fmla="*/ 109 w 272"/>
                <a:gd name="T13" fmla="*/ 270 h 271"/>
                <a:gd name="T14" fmla="*/ 60 w 272"/>
                <a:gd name="T15" fmla="*/ 249 h 271"/>
                <a:gd name="T16" fmla="*/ 22 w 272"/>
                <a:gd name="T17" fmla="*/ 213 h 271"/>
                <a:gd name="T18" fmla="*/ 3 w 272"/>
                <a:gd name="T19" fmla="*/ 164 h 271"/>
                <a:gd name="T20" fmla="*/ 0 w 272"/>
                <a:gd name="T21" fmla="*/ 137 h 271"/>
                <a:gd name="T22" fmla="*/ 3 w 272"/>
                <a:gd name="T23" fmla="*/ 108 h 271"/>
                <a:gd name="T24" fmla="*/ 22 w 272"/>
                <a:gd name="T25" fmla="*/ 59 h 271"/>
                <a:gd name="T26" fmla="*/ 60 w 272"/>
                <a:gd name="T27" fmla="*/ 22 h 271"/>
                <a:gd name="T28" fmla="*/ 109 w 272"/>
                <a:gd name="T29" fmla="*/ 2 h 271"/>
                <a:gd name="T30" fmla="*/ 136 w 272"/>
                <a:gd name="T31" fmla="*/ 0 h 271"/>
                <a:gd name="T32" fmla="*/ 163 w 272"/>
                <a:gd name="T33" fmla="*/ 2 h 271"/>
                <a:gd name="T34" fmla="*/ 213 w 272"/>
                <a:gd name="T35" fmla="*/ 22 h 271"/>
                <a:gd name="T36" fmla="*/ 250 w 272"/>
                <a:gd name="T37" fmla="*/ 59 h 271"/>
                <a:gd name="T38" fmla="*/ 271 w 272"/>
                <a:gd name="T39" fmla="*/ 108 h 271"/>
                <a:gd name="T40" fmla="*/ 272 w 272"/>
                <a:gd name="T41" fmla="*/ 13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1">
                  <a:moveTo>
                    <a:pt x="272" y="137"/>
                  </a:moveTo>
                  <a:lnTo>
                    <a:pt x="271" y="164"/>
                  </a:lnTo>
                  <a:lnTo>
                    <a:pt x="250" y="213"/>
                  </a:lnTo>
                  <a:lnTo>
                    <a:pt x="213" y="249"/>
                  </a:lnTo>
                  <a:lnTo>
                    <a:pt x="163" y="270"/>
                  </a:lnTo>
                  <a:lnTo>
                    <a:pt x="136" y="271"/>
                  </a:lnTo>
                  <a:lnTo>
                    <a:pt x="109" y="270"/>
                  </a:lnTo>
                  <a:lnTo>
                    <a:pt x="60" y="249"/>
                  </a:lnTo>
                  <a:lnTo>
                    <a:pt x="22" y="213"/>
                  </a:lnTo>
                  <a:lnTo>
                    <a:pt x="3" y="164"/>
                  </a:lnTo>
                  <a:lnTo>
                    <a:pt x="0" y="137"/>
                  </a:lnTo>
                  <a:lnTo>
                    <a:pt x="3" y="108"/>
                  </a:lnTo>
                  <a:lnTo>
                    <a:pt x="22" y="59"/>
                  </a:lnTo>
                  <a:lnTo>
                    <a:pt x="60" y="22"/>
                  </a:lnTo>
                  <a:lnTo>
                    <a:pt x="109" y="2"/>
                  </a:lnTo>
                  <a:lnTo>
                    <a:pt x="136" y="0"/>
                  </a:lnTo>
                  <a:lnTo>
                    <a:pt x="163" y="2"/>
                  </a:lnTo>
                  <a:lnTo>
                    <a:pt x="213" y="22"/>
                  </a:lnTo>
                  <a:lnTo>
                    <a:pt x="250" y="59"/>
                  </a:lnTo>
                  <a:lnTo>
                    <a:pt x="271" y="108"/>
                  </a:lnTo>
                  <a:lnTo>
                    <a:pt x="272" y="137"/>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1" name="Freeform 176"/>
            <p:cNvSpPr/>
            <p:nvPr/>
          </p:nvSpPr>
          <p:spPr bwMode="auto">
            <a:xfrm>
              <a:off x="5329676" y="3655447"/>
              <a:ext cx="94832" cy="94832"/>
            </a:xfrm>
            <a:custGeom>
              <a:avLst/>
              <a:gdLst>
                <a:gd name="T0" fmla="*/ 272 w 272"/>
                <a:gd name="T1" fmla="*/ 136 h 272"/>
                <a:gd name="T2" fmla="*/ 271 w 272"/>
                <a:gd name="T3" fmla="*/ 165 h 272"/>
                <a:gd name="T4" fmla="*/ 250 w 272"/>
                <a:gd name="T5" fmla="*/ 213 h 272"/>
                <a:gd name="T6" fmla="*/ 212 w 272"/>
                <a:gd name="T7" fmla="*/ 250 h 272"/>
                <a:gd name="T8" fmla="*/ 164 w 272"/>
                <a:gd name="T9" fmla="*/ 271 h 272"/>
                <a:gd name="T10" fmla="*/ 136 w 272"/>
                <a:gd name="T11" fmla="*/ 272 h 272"/>
                <a:gd name="T12" fmla="*/ 109 w 272"/>
                <a:gd name="T13" fmla="*/ 271 h 272"/>
                <a:gd name="T14" fmla="*/ 59 w 272"/>
                <a:gd name="T15" fmla="*/ 250 h 272"/>
                <a:gd name="T16" fmla="*/ 23 w 272"/>
                <a:gd name="T17" fmla="*/ 213 h 272"/>
                <a:gd name="T18" fmla="*/ 2 w 272"/>
                <a:gd name="T19" fmla="*/ 165 h 272"/>
                <a:gd name="T20" fmla="*/ 0 w 272"/>
                <a:gd name="T21" fmla="*/ 136 h 272"/>
                <a:gd name="T22" fmla="*/ 2 w 272"/>
                <a:gd name="T23" fmla="*/ 109 h 272"/>
                <a:gd name="T24" fmla="*/ 23 w 272"/>
                <a:gd name="T25" fmla="*/ 60 h 272"/>
                <a:gd name="T26" fmla="*/ 59 w 272"/>
                <a:gd name="T27" fmla="*/ 24 h 272"/>
                <a:gd name="T28" fmla="*/ 109 w 272"/>
                <a:gd name="T29" fmla="*/ 3 h 272"/>
                <a:gd name="T30" fmla="*/ 136 w 272"/>
                <a:gd name="T31" fmla="*/ 0 h 272"/>
                <a:gd name="T32" fmla="*/ 164 w 272"/>
                <a:gd name="T33" fmla="*/ 3 h 272"/>
                <a:gd name="T34" fmla="*/ 212 w 272"/>
                <a:gd name="T35" fmla="*/ 24 h 272"/>
                <a:gd name="T36" fmla="*/ 250 w 272"/>
                <a:gd name="T37" fmla="*/ 60 h 272"/>
                <a:gd name="T38" fmla="*/ 271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5"/>
                  </a:lnTo>
                  <a:lnTo>
                    <a:pt x="250" y="213"/>
                  </a:lnTo>
                  <a:lnTo>
                    <a:pt x="212" y="250"/>
                  </a:lnTo>
                  <a:lnTo>
                    <a:pt x="164" y="271"/>
                  </a:lnTo>
                  <a:lnTo>
                    <a:pt x="136" y="272"/>
                  </a:lnTo>
                  <a:lnTo>
                    <a:pt x="109" y="271"/>
                  </a:lnTo>
                  <a:lnTo>
                    <a:pt x="59" y="250"/>
                  </a:lnTo>
                  <a:lnTo>
                    <a:pt x="23" y="213"/>
                  </a:lnTo>
                  <a:lnTo>
                    <a:pt x="2" y="165"/>
                  </a:lnTo>
                  <a:lnTo>
                    <a:pt x="0" y="136"/>
                  </a:lnTo>
                  <a:lnTo>
                    <a:pt x="2" y="109"/>
                  </a:lnTo>
                  <a:lnTo>
                    <a:pt x="23" y="60"/>
                  </a:lnTo>
                  <a:lnTo>
                    <a:pt x="59" y="24"/>
                  </a:lnTo>
                  <a:lnTo>
                    <a:pt x="109" y="3"/>
                  </a:lnTo>
                  <a:lnTo>
                    <a:pt x="136" y="0"/>
                  </a:lnTo>
                  <a:lnTo>
                    <a:pt x="164" y="3"/>
                  </a:lnTo>
                  <a:lnTo>
                    <a:pt x="212" y="24"/>
                  </a:lnTo>
                  <a:lnTo>
                    <a:pt x="250" y="60"/>
                  </a:lnTo>
                  <a:lnTo>
                    <a:pt x="271"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2" name="Freeform 177"/>
            <p:cNvSpPr/>
            <p:nvPr/>
          </p:nvSpPr>
          <p:spPr bwMode="auto">
            <a:xfrm>
              <a:off x="6496943" y="4343672"/>
              <a:ext cx="94832" cy="94832"/>
            </a:xfrm>
            <a:custGeom>
              <a:avLst/>
              <a:gdLst>
                <a:gd name="T0" fmla="*/ 273 w 273"/>
                <a:gd name="T1" fmla="*/ 136 h 272"/>
                <a:gd name="T2" fmla="*/ 271 w 273"/>
                <a:gd name="T3" fmla="*/ 164 h 272"/>
                <a:gd name="T4" fmla="*/ 251 w 273"/>
                <a:gd name="T5" fmla="*/ 212 h 272"/>
                <a:gd name="T6" fmla="*/ 213 w 273"/>
                <a:gd name="T7" fmla="*/ 250 h 272"/>
                <a:gd name="T8" fmla="*/ 165 w 273"/>
                <a:gd name="T9" fmla="*/ 271 h 272"/>
                <a:gd name="T10" fmla="*/ 136 w 273"/>
                <a:gd name="T11" fmla="*/ 272 h 272"/>
                <a:gd name="T12" fmla="*/ 109 w 273"/>
                <a:gd name="T13" fmla="*/ 271 h 272"/>
                <a:gd name="T14" fmla="*/ 60 w 273"/>
                <a:gd name="T15" fmla="*/ 250 h 272"/>
                <a:gd name="T16" fmla="*/ 24 w 273"/>
                <a:gd name="T17" fmla="*/ 212 h 272"/>
                <a:gd name="T18" fmla="*/ 3 w 273"/>
                <a:gd name="T19" fmla="*/ 164 h 272"/>
                <a:gd name="T20" fmla="*/ 0 w 273"/>
                <a:gd name="T21" fmla="*/ 136 h 272"/>
                <a:gd name="T22" fmla="*/ 3 w 273"/>
                <a:gd name="T23" fmla="*/ 108 h 272"/>
                <a:gd name="T24" fmla="*/ 24 w 273"/>
                <a:gd name="T25" fmla="*/ 59 h 272"/>
                <a:gd name="T26" fmla="*/ 60 w 273"/>
                <a:gd name="T27" fmla="*/ 23 h 272"/>
                <a:gd name="T28" fmla="*/ 109 w 273"/>
                <a:gd name="T29" fmla="*/ 2 h 272"/>
                <a:gd name="T30" fmla="*/ 136 w 273"/>
                <a:gd name="T31" fmla="*/ 0 h 272"/>
                <a:gd name="T32" fmla="*/ 165 w 273"/>
                <a:gd name="T33" fmla="*/ 2 h 272"/>
                <a:gd name="T34" fmla="*/ 213 w 273"/>
                <a:gd name="T35" fmla="*/ 23 h 272"/>
                <a:gd name="T36" fmla="*/ 251 w 273"/>
                <a:gd name="T37" fmla="*/ 59 h 272"/>
                <a:gd name="T38" fmla="*/ 271 w 273"/>
                <a:gd name="T39" fmla="*/ 108 h 272"/>
                <a:gd name="T40" fmla="*/ 273 w 273"/>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2">
                  <a:moveTo>
                    <a:pt x="273" y="136"/>
                  </a:moveTo>
                  <a:lnTo>
                    <a:pt x="271" y="164"/>
                  </a:lnTo>
                  <a:lnTo>
                    <a:pt x="251" y="212"/>
                  </a:lnTo>
                  <a:lnTo>
                    <a:pt x="213" y="250"/>
                  </a:lnTo>
                  <a:lnTo>
                    <a:pt x="165" y="271"/>
                  </a:lnTo>
                  <a:lnTo>
                    <a:pt x="136" y="272"/>
                  </a:lnTo>
                  <a:lnTo>
                    <a:pt x="109" y="271"/>
                  </a:lnTo>
                  <a:lnTo>
                    <a:pt x="60" y="250"/>
                  </a:lnTo>
                  <a:lnTo>
                    <a:pt x="24" y="212"/>
                  </a:lnTo>
                  <a:lnTo>
                    <a:pt x="3" y="164"/>
                  </a:lnTo>
                  <a:lnTo>
                    <a:pt x="0" y="136"/>
                  </a:lnTo>
                  <a:lnTo>
                    <a:pt x="3" y="108"/>
                  </a:lnTo>
                  <a:lnTo>
                    <a:pt x="24" y="59"/>
                  </a:lnTo>
                  <a:lnTo>
                    <a:pt x="60" y="23"/>
                  </a:lnTo>
                  <a:lnTo>
                    <a:pt x="109" y="2"/>
                  </a:lnTo>
                  <a:lnTo>
                    <a:pt x="136" y="0"/>
                  </a:lnTo>
                  <a:lnTo>
                    <a:pt x="165" y="2"/>
                  </a:lnTo>
                  <a:lnTo>
                    <a:pt x="213" y="23"/>
                  </a:lnTo>
                  <a:lnTo>
                    <a:pt x="251" y="59"/>
                  </a:lnTo>
                  <a:lnTo>
                    <a:pt x="271" y="108"/>
                  </a:lnTo>
                  <a:lnTo>
                    <a:pt x="273"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3" name="Freeform 179"/>
            <p:cNvSpPr/>
            <p:nvPr/>
          </p:nvSpPr>
          <p:spPr bwMode="auto">
            <a:xfrm>
              <a:off x="5476107" y="5517913"/>
              <a:ext cx="66940" cy="66940"/>
            </a:xfrm>
            <a:custGeom>
              <a:avLst/>
              <a:gdLst>
                <a:gd name="T0" fmla="*/ 192 w 192"/>
                <a:gd name="T1" fmla="*/ 96 h 191"/>
                <a:gd name="T2" fmla="*/ 190 w 192"/>
                <a:gd name="T3" fmla="*/ 116 h 191"/>
                <a:gd name="T4" fmla="*/ 175 w 192"/>
                <a:gd name="T5" fmla="*/ 149 h 191"/>
                <a:gd name="T6" fmla="*/ 149 w 192"/>
                <a:gd name="T7" fmla="*/ 175 h 191"/>
                <a:gd name="T8" fmla="*/ 115 w 192"/>
                <a:gd name="T9" fmla="*/ 189 h 191"/>
                <a:gd name="T10" fmla="*/ 96 w 192"/>
                <a:gd name="T11" fmla="*/ 191 h 191"/>
                <a:gd name="T12" fmla="*/ 76 w 192"/>
                <a:gd name="T13" fmla="*/ 189 h 191"/>
                <a:gd name="T14" fmla="*/ 41 w 192"/>
                <a:gd name="T15" fmla="*/ 175 h 191"/>
                <a:gd name="T16" fmla="*/ 15 w 192"/>
                <a:gd name="T17" fmla="*/ 149 h 191"/>
                <a:gd name="T18" fmla="*/ 1 w 192"/>
                <a:gd name="T19" fmla="*/ 116 h 191"/>
                <a:gd name="T20" fmla="*/ 0 w 192"/>
                <a:gd name="T21" fmla="*/ 96 h 191"/>
                <a:gd name="T22" fmla="*/ 1 w 192"/>
                <a:gd name="T23" fmla="*/ 77 h 191"/>
                <a:gd name="T24" fmla="*/ 15 w 192"/>
                <a:gd name="T25" fmla="*/ 42 h 191"/>
                <a:gd name="T26" fmla="*/ 41 w 192"/>
                <a:gd name="T27" fmla="*/ 16 h 191"/>
                <a:gd name="T28" fmla="*/ 76 w 192"/>
                <a:gd name="T29" fmla="*/ 2 h 191"/>
                <a:gd name="T30" fmla="*/ 96 w 192"/>
                <a:gd name="T31" fmla="*/ 0 h 191"/>
                <a:gd name="T32" fmla="*/ 115 w 192"/>
                <a:gd name="T33" fmla="*/ 2 h 191"/>
                <a:gd name="T34" fmla="*/ 149 w 192"/>
                <a:gd name="T35" fmla="*/ 16 h 191"/>
                <a:gd name="T36" fmla="*/ 175 w 192"/>
                <a:gd name="T37" fmla="*/ 42 h 191"/>
                <a:gd name="T38" fmla="*/ 190 w 192"/>
                <a:gd name="T39" fmla="*/ 77 h 191"/>
                <a:gd name="T40" fmla="*/ 192 w 192"/>
                <a:gd name="T41" fmla="*/ 9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2" h="191">
                  <a:moveTo>
                    <a:pt x="192" y="96"/>
                  </a:moveTo>
                  <a:lnTo>
                    <a:pt x="190" y="116"/>
                  </a:lnTo>
                  <a:lnTo>
                    <a:pt x="175" y="149"/>
                  </a:lnTo>
                  <a:lnTo>
                    <a:pt x="149" y="175"/>
                  </a:lnTo>
                  <a:lnTo>
                    <a:pt x="115" y="189"/>
                  </a:lnTo>
                  <a:lnTo>
                    <a:pt x="96" y="191"/>
                  </a:lnTo>
                  <a:lnTo>
                    <a:pt x="76" y="189"/>
                  </a:lnTo>
                  <a:lnTo>
                    <a:pt x="41" y="175"/>
                  </a:lnTo>
                  <a:lnTo>
                    <a:pt x="15" y="149"/>
                  </a:lnTo>
                  <a:lnTo>
                    <a:pt x="1" y="116"/>
                  </a:lnTo>
                  <a:lnTo>
                    <a:pt x="0" y="96"/>
                  </a:lnTo>
                  <a:lnTo>
                    <a:pt x="1" y="77"/>
                  </a:lnTo>
                  <a:lnTo>
                    <a:pt x="15" y="42"/>
                  </a:lnTo>
                  <a:lnTo>
                    <a:pt x="41" y="16"/>
                  </a:lnTo>
                  <a:lnTo>
                    <a:pt x="76" y="2"/>
                  </a:lnTo>
                  <a:lnTo>
                    <a:pt x="96" y="0"/>
                  </a:lnTo>
                  <a:lnTo>
                    <a:pt x="115" y="2"/>
                  </a:lnTo>
                  <a:lnTo>
                    <a:pt x="149" y="16"/>
                  </a:lnTo>
                  <a:lnTo>
                    <a:pt x="175" y="42"/>
                  </a:lnTo>
                  <a:lnTo>
                    <a:pt x="190" y="77"/>
                  </a:lnTo>
                  <a:lnTo>
                    <a:pt x="192" y="9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4" name="Freeform 180"/>
            <p:cNvSpPr/>
            <p:nvPr/>
          </p:nvSpPr>
          <p:spPr bwMode="auto">
            <a:xfrm>
              <a:off x="6053465" y="5353352"/>
              <a:ext cx="94832" cy="94832"/>
            </a:xfrm>
            <a:custGeom>
              <a:avLst/>
              <a:gdLst>
                <a:gd name="T0" fmla="*/ 272 w 272"/>
                <a:gd name="T1" fmla="*/ 136 h 272"/>
                <a:gd name="T2" fmla="*/ 269 w 272"/>
                <a:gd name="T3" fmla="*/ 163 h 272"/>
                <a:gd name="T4" fmla="*/ 249 w 272"/>
                <a:gd name="T5" fmla="*/ 213 h 272"/>
                <a:gd name="T6" fmla="*/ 212 w 272"/>
                <a:gd name="T7" fmla="*/ 250 h 272"/>
                <a:gd name="T8" fmla="*/ 163 w 272"/>
                <a:gd name="T9" fmla="*/ 271 h 272"/>
                <a:gd name="T10" fmla="*/ 136 w 272"/>
                <a:gd name="T11" fmla="*/ 272 h 272"/>
                <a:gd name="T12" fmla="*/ 107 w 272"/>
                <a:gd name="T13" fmla="*/ 271 h 272"/>
                <a:gd name="T14" fmla="*/ 60 w 272"/>
                <a:gd name="T15" fmla="*/ 250 h 272"/>
                <a:gd name="T16" fmla="*/ 22 w 272"/>
                <a:gd name="T17" fmla="*/ 213 h 272"/>
                <a:gd name="T18" fmla="*/ 1 w 272"/>
                <a:gd name="T19" fmla="*/ 163 h 272"/>
                <a:gd name="T20" fmla="*/ 0 w 272"/>
                <a:gd name="T21" fmla="*/ 136 h 272"/>
                <a:gd name="T22" fmla="*/ 1 w 272"/>
                <a:gd name="T23" fmla="*/ 109 h 272"/>
                <a:gd name="T24" fmla="*/ 22 w 272"/>
                <a:gd name="T25" fmla="*/ 60 h 272"/>
                <a:gd name="T26" fmla="*/ 60 w 272"/>
                <a:gd name="T27" fmla="*/ 23 h 272"/>
                <a:gd name="T28" fmla="*/ 107 w 272"/>
                <a:gd name="T29" fmla="*/ 3 h 272"/>
                <a:gd name="T30" fmla="*/ 136 w 272"/>
                <a:gd name="T31" fmla="*/ 0 h 272"/>
                <a:gd name="T32" fmla="*/ 163 w 272"/>
                <a:gd name="T33" fmla="*/ 3 h 272"/>
                <a:gd name="T34" fmla="*/ 212 w 272"/>
                <a:gd name="T35" fmla="*/ 23 h 272"/>
                <a:gd name="T36" fmla="*/ 249 w 272"/>
                <a:gd name="T37" fmla="*/ 60 h 272"/>
                <a:gd name="T38" fmla="*/ 269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69" y="163"/>
                  </a:lnTo>
                  <a:lnTo>
                    <a:pt x="249" y="213"/>
                  </a:lnTo>
                  <a:lnTo>
                    <a:pt x="212" y="250"/>
                  </a:lnTo>
                  <a:lnTo>
                    <a:pt x="163" y="271"/>
                  </a:lnTo>
                  <a:lnTo>
                    <a:pt x="136" y="272"/>
                  </a:lnTo>
                  <a:lnTo>
                    <a:pt x="107" y="271"/>
                  </a:lnTo>
                  <a:lnTo>
                    <a:pt x="60" y="250"/>
                  </a:lnTo>
                  <a:lnTo>
                    <a:pt x="22" y="213"/>
                  </a:lnTo>
                  <a:lnTo>
                    <a:pt x="1" y="163"/>
                  </a:lnTo>
                  <a:lnTo>
                    <a:pt x="0" y="136"/>
                  </a:lnTo>
                  <a:lnTo>
                    <a:pt x="1" y="109"/>
                  </a:lnTo>
                  <a:lnTo>
                    <a:pt x="22" y="60"/>
                  </a:lnTo>
                  <a:lnTo>
                    <a:pt x="60" y="23"/>
                  </a:lnTo>
                  <a:lnTo>
                    <a:pt x="107" y="3"/>
                  </a:lnTo>
                  <a:lnTo>
                    <a:pt x="136" y="0"/>
                  </a:lnTo>
                  <a:lnTo>
                    <a:pt x="163" y="3"/>
                  </a:lnTo>
                  <a:lnTo>
                    <a:pt x="212" y="23"/>
                  </a:lnTo>
                  <a:lnTo>
                    <a:pt x="249" y="60"/>
                  </a:lnTo>
                  <a:lnTo>
                    <a:pt x="269"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5" name="Freeform 168"/>
            <p:cNvSpPr/>
            <p:nvPr/>
          </p:nvSpPr>
          <p:spPr bwMode="auto">
            <a:xfrm>
              <a:off x="4565443" y="4987971"/>
              <a:ext cx="94832" cy="94832"/>
            </a:xfrm>
            <a:custGeom>
              <a:avLst/>
              <a:gdLst>
                <a:gd name="T0" fmla="*/ 272 w 272"/>
                <a:gd name="T1" fmla="*/ 136 h 272"/>
                <a:gd name="T2" fmla="*/ 270 w 272"/>
                <a:gd name="T3" fmla="*/ 165 h 272"/>
                <a:gd name="T4" fmla="*/ 249 w 272"/>
                <a:gd name="T5" fmla="*/ 213 h 272"/>
                <a:gd name="T6" fmla="*/ 213 w 272"/>
                <a:gd name="T7" fmla="*/ 250 h 272"/>
                <a:gd name="T8" fmla="*/ 163 w 272"/>
                <a:gd name="T9" fmla="*/ 271 h 272"/>
                <a:gd name="T10" fmla="*/ 136 w 272"/>
                <a:gd name="T11" fmla="*/ 272 h 272"/>
                <a:gd name="T12" fmla="*/ 108 w 272"/>
                <a:gd name="T13" fmla="*/ 271 h 272"/>
                <a:gd name="T14" fmla="*/ 60 w 272"/>
                <a:gd name="T15" fmla="*/ 250 h 272"/>
                <a:gd name="T16" fmla="*/ 22 w 272"/>
                <a:gd name="T17" fmla="*/ 213 h 272"/>
                <a:gd name="T18" fmla="*/ 1 w 272"/>
                <a:gd name="T19" fmla="*/ 165 h 272"/>
                <a:gd name="T20" fmla="*/ 0 w 272"/>
                <a:gd name="T21" fmla="*/ 136 h 272"/>
                <a:gd name="T22" fmla="*/ 1 w 272"/>
                <a:gd name="T23" fmla="*/ 109 h 272"/>
                <a:gd name="T24" fmla="*/ 22 w 272"/>
                <a:gd name="T25" fmla="*/ 60 h 272"/>
                <a:gd name="T26" fmla="*/ 60 w 272"/>
                <a:gd name="T27" fmla="*/ 24 h 272"/>
                <a:gd name="T28" fmla="*/ 108 w 272"/>
                <a:gd name="T29" fmla="*/ 3 h 272"/>
                <a:gd name="T30" fmla="*/ 136 w 272"/>
                <a:gd name="T31" fmla="*/ 0 h 272"/>
                <a:gd name="T32" fmla="*/ 163 w 272"/>
                <a:gd name="T33" fmla="*/ 3 h 272"/>
                <a:gd name="T34" fmla="*/ 213 w 272"/>
                <a:gd name="T35" fmla="*/ 24 h 272"/>
                <a:gd name="T36" fmla="*/ 249 w 272"/>
                <a:gd name="T37" fmla="*/ 60 h 272"/>
                <a:gd name="T38" fmla="*/ 270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5"/>
                  </a:lnTo>
                  <a:lnTo>
                    <a:pt x="249" y="213"/>
                  </a:lnTo>
                  <a:lnTo>
                    <a:pt x="213" y="250"/>
                  </a:lnTo>
                  <a:lnTo>
                    <a:pt x="163" y="271"/>
                  </a:lnTo>
                  <a:lnTo>
                    <a:pt x="136" y="272"/>
                  </a:lnTo>
                  <a:lnTo>
                    <a:pt x="108" y="271"/>
                  </a:lnTo>
                  <a:lnTo>
                    <a:pt x="60" y="250"/>
                  </a:lnTo>
                  <a:lnTo>
                    <a:pt x="22" y="213"/>
                  </a:lnTo>
                  <a:lnTo>
                    <a:pt x="1" y="165"/>
                  </a:lnTo>
                  <a:lnTo>
                    <a:pt x="0" y="136"/>
                  </a:lnTo>
                  <a:lnTo>
                    <a:pt x="1" y="109"/>
                  </a:lnTo>
                  <a:lnTo>
                    <a:pt x="22" y="60"/>
                  </a:lnTo>
                  <a:lnTo>
                    <a:pt x="60" y="24"/>
                  </a:lnTo>
                  <a:lnTo>
                    <a:pt x="108" y="3"/>
                  </a:lnTo>
                  <a:lnTo>
                    <a:pt x="136" y="0"/>
                  </a:lnTo>
                  <a:lnTo>
                    <a:pt x="163" y="3"/>
                  </a:lnTo>
                  <a:lnTo>
                    <a:pt x="213" y="24"/>
                  </a:lnTo>
                  <a:lnTo>
                    <a:pt x="249" y="60"/>
                  </a:lnTo>
                  <a:lnTo>
                    <a:pt x="270"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6" name="Freeform 177"/>
            <p:cNvSpPr/>
            <p:nvPr/>
          </p:nvSpPr>
          <p:spPr bwMode="auto">
            <a:xfrm>
              <a:off x="6637796" y="5500480"/>
              <a:ext cx="94832" cy="94832"/>
            </a:xfrm>
            <a:custGeom>
              <a:avLst/>
              <a:gdLst>
                <a:gd name="T0" fmla="*/ 273 w 273"/>
                <a:gd name="T1" fmla="*/ 136 h 272"/>
                <a:gd name="T2" fmla="*/ 271 w 273"/>
                <a:gd name="T3" fmla="*/ 164 h 272"/>
                <a:gd name="T4" fmla="*/ 251 w 273"/>
                <a:gd name="T5" fmla="*/ 212 h 272"/>
                <a:gd name="T6" fmla="*/ 213 w 273"/>
                <a:gd name="T7" fmla="*/ 250 h 272"/>
                <a:gd name="T8" fmla="*/ 165 w 273"/>
                <a:gd name="T9" fmla="*/ 271 h 272"/>
                <a:gd name="T10" fmla="*/ 136 w 273"/>
                <a:gd name="T11" fmla="*/ 272 h 272"/>
                <a:gd name="T12" fmla="*/ 109 w 273"/>
                <a:gd name="T13" fmla="*/ 271 h 272"/>
                <a:gd name="T14" fmla="*/ 60 w 273"/>
                <a:gd name="T15" fmla="*/ 250 h 272"/>
                <a:gd name="T16" fmla="*/ 24 w 273"/>
                <a:gd name="T17" fmla="*/ 212 h 272"/>
                <a:gd name="T18" fmla="*/ 3 w 273"/>
                <a:gd name="T19" fmla="*/ 164 h 272"/>
                <a:gd name="T20" fmla="*/ 0 w 273"/>
                <a:gd name="T21" fmla="*/ 136 h 272"/>
                <a:gd name="T22" fmla="*/ 3 w 273"/>
                <a:gd name="T23" fmla="*/ 108 h 272"/>
                <a:gd name="T24" fmla="*/ 24 w 273"/>
                <a:gd name="T25" fmla="*/ 59 h 272"/>
                <a:gd name="T26" fmla="*/ 60 w 273"/>
                <a:gd name="T27" fmla="*/ 23 h 272"/>
                <a:gd name="T28" fmla="*/ 109 w 273"/>
                <a:gd name="T29" fmla="*/ 2 h 272"/>
                <a:gd name="T30" fmla="*/ 136 w 273"/>
                <a:gd name="T31" fmla="*/ 0 h 272"/>
                <a:gd name="T32" fmla="*/ 165 w 273"/>
                <a:gd name="T33" fmla="*/ 2 h 272"/>
                <a:gd name="T34" fmla="*/ 213 w 273"/>
                <a:gd name="T35" fmla="*/ 23 h 272"/>
                <a:gd name="T36" fmla="*/ 251 w 273"/>
                <a:gd name="T37" fmla="*/ 59 h 272"/>
                <a:gd name="T38" fmla="*/ 271 w 273"/>
                <a:gd name="T39" fmla="*/ 108 h 272"/>
                <a:gd name="T40" fmla="*/ 273 w 273"/>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2">
                  <a:moveTo>
                    <a:pt x="273" y="136"/>
                  </a:moveTo>
                  <a:lnTo>
                    <a:pt x="271" y="164"/>
                  </a:lnTo>
                  <a:lnTo>
                    <a:pt x="251" y="212"/>
                  </a:lnTo>
                  <a:lnTo>
                    <a:pt x="213" y="250"/>
                  </a:lnTo>
                  <a:lnTo>
                    <a:pt x="165" y="271"/>
                  </a:lnTo>
                  <a:lnTo>
                    <a:pt x="136" y="272"/>
                  </a:lnTo>
                  <a:lnTo>
                    <a:pt x="109" y="271"/>
                  </a:lnTo>
                  <a:lnTo>
                    <a:pt x="60" y="250"/>
                  </a:lnTo>
                  <a:lnTo>
                    <a:pt x="24" y="212"/>
                  </a:lnTo>
                  <a:lnTo>
                    <a:pt x="3" y="164"/>
                  </a:lnTo>
                  <a:lnTo>
                    <a:pt x="0" y="136"/>
                  </a:lnTo>
                  <a:lnTo>
                    <a:pt x="3" y="108"/>
                  </a:lnTo>
                  <a:lnTo>
                    <a:pt x="24" y="59"/>
                  </a:lnTo>
                  <a:lnTo>
                    <a:pt x="60" y="23"/>
                  </a:lnTo>
                  <a:lnTo>
                    <a:pt x="109" y="2"/>
                  </a:lnTo>
                  <a:lnTo>
                    <a:pt x="136" y="0"/>
                  </a:lnTo>
                  <a:lnTo>
                    <a:pt x="165" y="2"/>
                  </a:lnTo>
                  <a:lnTo>
                    <a:pt x="213" y="23"/>
                  </a:lnTo>
                  <a:lnTo>
                    <a:pt x="251" y="59"/>
                  </a:lnTo>
                  <a:lnTo>
                    <a:pt x="271" y="108"/>
                  </a:lnTo>
                  <a:lnTo>
                    <a:pt x="273"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7" name="Freeform 148"/>
            <p:cNvSpPr/>
            <p:nvPr/>
          </p:nvSpPr>
          <p:spPr bwMode="auto">
            <a:xfrm>
              <a:off x="8113268" y="3959465"/>
              <a:ext cx="94832" cy="94832"/>
            </a:xfrm>
            <a:custGeom>
              <a:avLst/>
              <a:gdLst>
                <a:gd name="T0" fmla="*/ 272 w 272"/>
                <a:gd name="T1" fmla="*/ 136 h 272"/>
                <a:gd name="T2" fmla="*/ 270 w 272"/>
                <a:gd name="T3" fmla="*/ 163 h 272"/>
                <a:gd name="T4" fmla="*/ 249 w 272"/>
                <a:gd name="T5" fmla="*/ 213 h 272"/>
                <a:gd name="T6" fmla="*/ 213 w 272"/>
                <a:gd name="T7" fmla="*/ 249 h 272"/>
                <a:gd name="T8" fmla="*/ 163 w 272"/>
                <a:gd name="T9" fmla="*/ 270 h 272"/>
                <a:gd name="T10" fmla="*/ 136 w 272"/>
                <a:gd name="T11" fmla="*/ 272 h 272"/>
                <a:gd name="T12" fmla="*/ 108 w 272"/>
                <a:gd name="T13" fmla="*/ 270 h 272"/>
                <a:gd name="T14" fmla="*/ 60 w 272"/>
                <a:gd name="T15" fmla="*/ 249 h 272"/>
                <a:gd name="T16" fmla="*/ 22 w 272"/>
                <a:gd name="T17" fmla="*/ 213 h 272"/>
                <a:gd name="T18" fmla="*/ 1 w 272"/>
                <a:gd name="T19" fmla="*/ 163 h 272"/>
                <a:gd name="T20" fmla="*/ 0 w 272"/>
                <a:gd name="T21" fmla="*/ 136 h 272"/>
                <a:gd name="T22" fmla="*/ 1 w 272"/>
                <a:gd name="T23" fmla="*/ 108 h 272"/>
                <a:gd name="T24" fmla="*/ 22 w 272"/>
                <a:gd name="T25" fmla="*/ 60 h 272"/>
                <a:gd name="T26" fmla="*/ 60 w 272"/>
                <a:gd name="T27" fmla="*/ 22 h 272"/>
                <a:gd name="T28" fmla="*/ 108 w 272"/>
                <a:gd name="T29" fmla="*/ 1 h 272"/>
                <a:gd name="T30" fmla="*/ 136 w 272"/>
                <a:gd name="T31" fmla="*/ 0 h 272"/>
                <a:gd name="T32" fmla="*/ 163 w 272"/>
                <a:gd name="T33" fmla="*/ 1 h 272"/>
                <a:gd name="T34" fmla="*/ 213 w 272"/>
                <a:gd name="T35" fmla="*/ 22 h 272"/>
                <a:gd name="T36" fmla="*/ 249 w 272"/>
                <a:gd name="T37" fmla="*/ 60 h 272"/>
                <a:gd name="T38" fmla="*/ 270 w 272"/>
                <a:gd name="T39" fmla="*/ 108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3"/>
                  </a:lnTo>
                  <a:lnTo>
                    <a:pt x="249" y="213"/>
                  </a:lnTo>
                  <a:lnTo>
                    <a:pt x="213" y="249"/>
                  </a:lnTo>
                  <a:lnTo>
                    <a:pt x="163" y="270"/>
                  </a:lnTo>
                  <a:lnTo>
                    <a:pt x="136" y="272"/>
                  </a:lnTo>
                  <a:lnTo>
                    <a:pt x="108" y="270"/>
                  </a:lnTo>
                  <a:lnTo>
                    <a:pt x="60" y="249"/>
                  </a:lnTo>
                  <a:lnTo>
                    <a:pt x="22" y="213"/>
                  </a:lnTo>
                  <a:lnTo>
                    <a:pt x="1" y="163"/>
                  </a:lnTo>
                  <a:lnTo>
                    <a:pt x="0" y="136"/>
                  </a:lnTo>
                  <a:lnTo>
                    <a:pt x="1" y="108"/>
                  </a:lnTo>
                  <a:lnTo>
                    <a:pt x="22" y="60"/>
                  </a:lnTo>
                  <a:lnTo>
                    <a:pt x="60" y="22"/>
                  </a:lnTo>
                  <a:lnTo>
                    <a:pt x="108" y="1"/>
                  </a:lnTo>
                  <a:lnTo>
                    <a:pt x="136" y="0"/>
                  </a:lnTo>
                  <a:lnTo>
                    <a:pt x="163" y="1"/>
                  </a:lnTo>
                  <a:lnTo>
                    <a:pt x="213" y="22"/>
                  </a:lnTo>
                  <a:lnTo>
                    <a:pt x="249" y="60"/>
                  </a:lnTo>
                  <a:lnTo>
                    <a:pt x="270" y="108"/>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8" name="Freeform 164"/>
            <p:cNvSpPr/>
            <p:nvPr/>
          </p:nvSpPr>
          <p:spPr bwMode="auto">
            <a:xfrm>
              <a:off x="3982507" y="2920498"/>
              <a:ext cx="94832" cy="94832"/>
            </a:xfrm>
            <a:custGeom>
              <a:avLst/>
              <a:gdLst>
                <a:gd name="T0" fmla="*/ 272 w 272"/>
                <a:gd name="T1" fmla="*/ 136 h 272"/>
                <a:gd name="T2" fmla="*/ 270 w 272"/>
                <a:gd name="T3" fmla="*/ 164 h 272"/>
                <a:gd name="T4" fmla="*/ 249 w 272"/>
                <a:gd name="T5" fmla="*/ 213 h 272"/>
                <a:gd name="T6" fmla="*/ 213 w 272"/>
                <a:gd name="T7" fmla="*/ 250 h 272"/>
                <a:gd name="T8" fmla="*/ 163 w 272"/>
                <a:gd name="T9" fmla="*/ 270 h 272"/>
                <a:gd name="T10" fmla="*/ 136 w 272"/>
                <a:gd name="T11" fmla="*/ 272 h 272"/>
                <a:gd name="T12" fmla="*/ 108 w 272"/>
                <a:gd name="T13" fmla="*/ 270 h 272"/>
                <a:gd name="T14" fmla="*/ 60 w 272"/>
                <a:gd name="T15" fmla="*/ 250 h 272"/>
                <a:gd name="T16" fmla="*/ 22 w 272"/>
                <a:gd name="T17" fmla="*/ 213 h 272"/>
                <a:gd name="T18" fmla="*/ 1 w 272"/>
                <a:gd name="T19" fmla="*/ 164 h 272"/>
                <a:gd name="T20" fmla="*/ 0 w 272"/>
                <a:gd name="T21" fmla="*/ 136 h 272"/>
                <a:gd name="T22" fmla="*/ 1 w 272"/>
                <a:gd name="T23" fmla="*/ 109 h 272"/>
                <a:gd name="T24" fmla="*/ 22 w 272"/>
                <a:gd name="T25" fmla="*/ 60 h 272"/>
                <a:gd name="T26" fmla="*/ 60 w 272"/>
                <a:gd name="T27" fmla="*/ 22 h 272"/>
                <a:gd name="T28" fmla="*/ 108 w 272"/>
                <a:gd name="T29" fmla="*/ 2 h 272"/>
                <a:gd name="T30" fmla="*/ 136 w 272"/>
                <a:gd name="T31" fmla="*/ 0 h 272"/>
                <a:gd name="T32" fmla="*/ 163 w 272"/>
                <a:gd name="T33" fmla="*/ 2 h 272"/>
                <a:gd name="T34" fmla="*/ 213 w 272"/>
                <a:gd name="T35" fmla="*/ 22 h 272"/>
                <a:gd name="T36" fmla="*/ 249 w 272"/>
                <a:gd name="T37" fmla="*/ 60 h 272"/>
                <a:gd name="T38" fmla="*/ 270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0" y="164"/>
                  </a:lnTo>
                  <a:lnTo>
                    <a:pt x="249" y="213"/>
                  </a:lnTo>
                  <a:lnTo>
                    <a:pt x="213" y="250"/>
                  </a:lnTo>
                  <a:lnTo>
                    <a:pt x="163" y="270"/>
                  </a:lnTo>
                  <a:lnTo>
                    <a:pt x="136" y="272"/>
                  </a:lnTo>
                  <a:lnTo>
                    <a:pt x="108" y="270"/>
                  </a:lnTo>
                  <a:lnTo>
                    <a:pt x="60" y="250"/>
                  </a:lnTo>
                  <a:lnTo>
                    <a:pt x="22" y="213"/>
                  </a:lnTo>
                  <a:lnTo>
                    <a:pt x="1" y="164"/>
                  </a:lnTo>
                  <a:lnTo>
                    <a:pt x="0" y="136"/>
                  </a:lnTo>
                  <a:lnTo>
                    <a:pt x="1" y="109"/>
                  </a:lnTo>
                  <a:lnTo>
                    <a:pt x="22" y="60"/>
                  </a:lnTo>
                  <a:lnTo>
                    <a:pt x="60" y="22"/>
                  </a:lnTo>
                  <a:lnTo>
                    <a:pt x="108" y="2"/>
                  </a:lnTo>
                  <a:lnTo>
                    <a:pt x="136" y="0"/>
                  </a:lnTo>
                  <a:lnTo>
                    <a:pt x="163" y="2"/>
                  </a:lnTo>
                  <a:lnTo>
                    <a:pt x="213" y="22"/>
                  </a:lnTo>
                  <a:lnTo>
                    <a:pt x="249" y="60"/>
                  </a:lnTo>
                  <a:lnTo>
                    <a:pt x="270"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89" name="Freeform 137"/>
            <p:cNvSpPr/>
            <p:nvPr/>
          </p:nvSpPr>
          <p:spPr bwMode="auto">
            <a:xfrm>
              <a:off x="7527542" y="1905938"/>
              <a:ext cx="94832" cy="94832"/>
            </a:xfrm>
            <a:custGeom>
              <a:avLst/>
              <a:gdLst>
                <a:gd name="T0" fmla="*/ 273 w 273"/>
                <a:gd name="T1" fmla="*/ 136 h 272"/>
                <a:gd name="T2" fmla="*/ 270 w 273"/>
                <a:gd name="T3" fmla="*/ 163 h 272"/>
                <a:gd name="T4" fmla="*/ 249 w 273"/>
                <a:gd name="T5" fmla="*/ 212 h 272"/>
                <a:gd name="T6" fmla="*/ 213 w 273"/>
                <a:gd name="T7" fmla="*/ 248 h 272"/>
                <a:gd name="T8" fmla="*/ 164 w 273"/>
                <a:gd name="T9" fmla="*/ 269 h 272"/>
                <a:gd name="T10" fmla="*/ 137 w 273"/>
                <a:gd name="T11" fmla="*/ 272 h 272"/>
                <a:gd name="T12" fmla="*/ 108 w 273"/>
                <a:gd name="T13" fmla="*/ 269 h 272"/>
                <a:gd name="T14" fmla="*/ 60 w 273"/>
                <a:gd name="T15" fmla="*/ 248 h 272"/>
                <a:gd name="T16" fmla="*/ 22 w 273"/>
                <a:gd name="T17" fmla="*/ 212 h 272"/>
                <a:gd name="T18" fmla="*/ 2 w 273"/>
                <a:gd name="T19" fmla="*/ 163 h 272"/>
                <a:gd name="T20" fmla="*/ 0 w 273"/>
                <a:gd name="T21" fmla="*/ 136 h 272"/>
                <a:gd name="T22" fmla="*/ 2 w 273"/>
                <a:gd name="T23" fmla="*/ 108 h 272"/>
                <a:gd name="T24" fmla="*/ 22 w 273"/>
                <a:gd name="T25" fmla="*/ 59 h 272"/>
                <a:gd name="T26" fmla="*/ 60 w 273"/>
                <a:gd name="T27" fmla="*/ 22 h 272"/>
                <a:gd name="T28" fmla="*/ 108 w 273"/>
                <a:gd name="T29" fmla="*/ 1 h 272"/>
                <a:gd name="T30" fmla="*/ 137 w 273"/>
                <a:gd name="T31" fmla="*/ 0 h 272"/>
                <a:gd name="T32" fmla="*/ 164 w 273"/>
                <a:gd name="T33" fmla="*/ 1 h 272"/>
                <a:gd name="T34" fmla="*/ 213 w 273"/>
                <a:gd name="T35" fmla="*/ 22 h 272"/>
                <a:gd name="T36" fmla="*/ 249 w 273"/>
                <a:gd name="T37" fmla="*/ 59 h 272"/>
                <a:gd name="T38" fmla="*/ 270 w 273"/>
                <a:gd name="T39" fmla="*/ 108 h 272"/>
                <a:gd name="T40" fmla="*/ 273 w 273"/>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3" h="272">
                  <a:moveTo>
                    <a:pt x="273" y="136"/>
                  </a:moveTo>
                  <a:lnTo>
                    <a:pt x="270" y="163"/>
                  </a:lnTo>
                  <a:lnTo>
                    <a:pt x="249" y="212"/>
                  </a:lnTo>
                  <a:lnTo>
                    <a:pt x="213" y="248"/>
                  </a:lnTo>
                  <a:lnTo>
                    <a:pt x="164" y="269"/>
                  </a:lnTo>
                  <a:lnTo>
                    <a:pt x="137" y="272"/>
                  </a:lnTo>
                  <a:lnTo>
                    <a:pt x="108" y="269"/>
                  </a:lnTo>
                  <a:lnTo>
                    <a:pt x="60" y="248"/>
                  </a:lnTo>
                  <a:lnTo>
                    <a:pt x="22" y="212"/>
                  </a:lnTo>
                  <a:lnTo>
                    <a:pt x="2" y="163"/>
                  </a:lnTo>
                  <a:lnTo>
                    <a:pt x="0" y="136"/>
                  </a:lnTo>
                  <a:lnTo>
                    <a:pt x="2" y="108"/>
                  </a:lnTo>
                  <a:lnTo>
                    <a:pt x="22" y="59"/>
                  </a:lnTo>
                  <a:lnTo>
                    <a:pt x="60" y="22"/>
                  </a:lnTo>
                  <a:lnTo>
                    <a:pt x="108" y="1"/>
                  </a:lnTo>
                  <a:lnTo>
                    <a:pt x="137" y="0"/>
                  </a:lnTo>
                  <a:lnTo>
                    <a:pt x="164" y="1"/>
                  </a:lnTo>
                  <a:lnTo>
                    <a:pt x="213" y="22"/>
                  </a:lnTo>
                  <a:lnTo>
                    <a:pt x="249" y="59"/>
                  </a:lnTo>
                  <a:lnTo>
                    <a:pt x="270" y="108"/>
                  </a:lnTo>
                  <a:lnTo>
                    <a:pt x="273"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90" name="Freeform 155"/>
            <p:cNvSpPr/>
            <p:nvPr/>
          </p:nvSpPr>
          <p:spPr bwMode="auto">
            <a:xfrm>
              <a:off x="5459372" y="1360656"/>
              <a:ext cx="94832" cy="96227"/>
            </a:xfrm>
            <a:custGeom>
              <a:avLst/>
              <a:gdLst>
                <a:gd name="T0" fmla="*/ 272 w 272"/>
                <a:gd name="T1" fmla="*/ 136 h 272"/>
                <a:gd name="T2" fmla="*/ 271 w 272"/>
                <a:gd name="T3" fmla="*/ 163 h 272"/>
                <a:gd name="T4" fmla="*/ 250 w 272"/>
                <a:gd name="T5" fmla="*/ 212 h 272"/>
                <a:gd name="T6" fmla="*/ 213 w 272"/>
                <a:gd name="T7" fmla="*/ 249 h 272"/>
                <a:gd name="T8" fmla="*/ 165 w 272"/>
                <a:gd name="T9" fmla="*/ 269 h 272"/>
                <a:gd name="T10" fmla="*/ 136 w 272"/>
                <a:gd name="T11" fmla="*/ 272 h 272"/>
                <a:gd name="T12" fmla="*/ 109 w 272"/>
                <a:gd name="T13" fmla="*/ 269 h 272"/>
                <a:gd name="T14" fmla="*/ 60 w 272"/>
                <a:gd name="T15" fmla="*/ 249 h 272"/>
                <a:gd name="T16" fmla="*/ 23 w 272"/>
                <a:gd name="T17" fmla="*/ 212 h 272"/>
                <a:gd name="T18" fmla="*/ 3 w 272"/>
                <a:gd name="T19" fmla="*/ 163 h 272"/>
                <a:gd name="T20" fmla="*/ 0 w 272"/>
                <a:gd name="T21" fmla="*/ 136 h 272"/>
                <a:gd name="T22" fmla="*/ 3 w 272"/>
                <a:gd name="T23" fmla="*/ 107 h 272"/>
                <a:gd name="T24" fmla="*/ 23 w 272"/>
                <a:gd name="T25" fmla="*/ 59 h 272"/>
                <a:gd name="T26" fmla="*/ 60 w 272"/>
                <a:gd name="T27" fmla="*/ 22 h 272"/>
                <a:gd name="T28" fmla="*/ 109 w 272"/>
                <a:gd name="T29" fmla="*/ 1 h 272"/>
                <a:gd name="T30" fmla="*/ 136 w 272"/>
                <a:gd name="T31" fmla="*/ 0 h 272"/>
                <a:gd name="T32" fmla="*/ 165 w 272"/>
                <a:gd name="T33" fmla="*/ 1 h 272"/>
                <a:gd name="T34" fmla="*/ 213 w 272"/>
                <a:gd name="T35" fmla="*/ 22 h 272"/>
                <a:gd name="T36" fmla="*/ 250 w 272"/>
                <a:gd name="T37" fmla="*/ 59 h 272"/>
                <a:gd name="T38" fmla="*/ 271 w 272"/>
                <a:gd name="T39" fmla="*/ 107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3"/>
                  </a:lnTo>
                  <a:lnTo>
                    <a:pt x="250" y="212"/>
                  </a:lnTo>
                  <a:lnTo>
                    <a:pt x="213" y="249"/>
                  </a:lnTo>
                  <a:lnTo>
                    <a:pt x="165" y="269"/>
                  </a:lnTo>
                  <a:lnTo>
                    <a:pt x="136" y="272"/>
                  </a:lnTo>
                  <a:lnTo>
                    <a:pt x="109" y="269"/>
                  </a:lnTo>
                  <a:lnTo>
                    <a:pt x="60" y="249"/>
                  </a:lnTo>
                  <a:lnTo>
                    <a:pt x="23" y="212"/>
                  </a:lnTo>
                  <a:lnTo>
                    <a:pt x="3" y="163"/>
                  </a:lnTo>
                  <a:lnTo>
                    <a:pt x="0" y="136"/>
                  </a:lnTo>
                  <a:lnTo>
                    <a:pt x="3" y="107"/>
                  </a:lnTo>
                  <a:lnTo>
                    <a:pt x="23" y="59"/>
                  </a:lnTo>
                  <a:lnTo>
                    <a:pt x="60" y="22"/>
                  </a:lnTo>
                  <a:lnTo>
                    <a:pt x="109" y="1"/>
                  </a:lnTo>
                  <a:lnTo>
                    <a:pt x="136" y="0"/>
                  </a:lnTo>
                  <a:lnTo>
                    <a:pt x="165" y="1"/>
                  </a:lnTo>
                  <a:lnTo>
                    <a:pt x="213" y="22"/>
                  </a:lnTo>
                  <a:lnTo>
                    <a:pt x="250" y="59"/>
                  </a:lnTo>
                  <a:lnTo>
                    <a:pt x="271" y="107"/>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sp>
          <p:nvSpPr>
            <p:cNvPr id="1048691" name="Freeform 176"/>
            <p:cNvSpPr/>
            <p:nvPr/>
          </p:nvSpPr>
          <p:spPr bwMode="auto">
            <a:xfrm>
              <a:off x="6310765" y="3663115"/>
              <a:ext cx="94832" cy="94832"/>
            </a:xfrm>
            <a:custGeom>
              <a:avLst/>
              <a:gdLst>
                <a:gd name="T0" fmla="*/ 272 w 272"/>
                <a:gd name="T1" fmla="*/ 136 h 272"/>
                <a:gd name="T2" fmla="*/ 271 w 272"/>
                <a:gd name="T3" fmla="*/ 165 h 272"/>
                <a:gd name="T4" fmla="*/ 250 w 272"/>
                <a:gd name="T5" fmla="*/ 213 h 272"/>
                <a:gd name="T6" fmla="*/ 212 w 272"/>
                <a:gd name="T7" fmla="*/ 250 h 272"/>
                <a:gd name="T8" fmla="*/ 164 w 272"/>
                <a:gd name="T9" fmla="*/ 271 h 272"/>
                <a:gd name="T10" fmla="*/ 136 w 272"/>
                <a:gd name="T11" fmla="*/ 272 h 272"/>
                <a:gd name="T12" fmla="*/ 109 w 272"/>
                <a:gd name="T13" fmla="*/ 271 h 272"/>
                <a:gd name="T14" fmla="*/ 59 w 272"/>
                <a:gd name="T15" fmla="*/ 250 h 272"/>
                <a:gd name="T16" fmla="*/ 23 w 272"/>
                <a:gd name="T17" fmla="*/ 213 h 272"/>
                <a:gd name="T18" fmla="*/ 2 w 272"/>
                <a:gd name="T19" fmla="*/ 165 h 272"/>
                <a:gd name="T20" fmla="*/ 0 w 272"/>
                <a:gd name="T21" fmla="*/ 136 h 272"/>
                <a:gd name="T22" fmla="*/ 2 w 272"/>
                <a:gd name="T23" fmla="*/ 109 h 272"/>
                <a:gd name="T24" fmla="*/ 23 w 272"/>
                <a:gd name="T25" fmla="*/ 60 h 272"/>
                <a:gd name="T26" fmla="*/ 59 w 272"/>
                <a:gd name="T27" fmla="*/ 24 h 272"/>
                <a:gd name="T28" fmla="*/ 109 w 272"/>
                <a:gd name="T29" fmla="*/ 3 h 272"/>
                <a:gd name="T30" fmla="*/ 136 w 272"/>
                <a:gd name="T31" fmla="*/ 0 h 272"/>
                <a:gd name="T32" fmla="*/ 164 w 272"/>
                <a:gd name="T33" fmla="*/ 3 h 272"/>
                <a:gd name="T34" fmla="*/ 212 w 272"/>
                <a:gd name="T35" fmla="*/ 24 h 272"/>
                <a:gd name="T36" fmla="*/ 250 w 272"/>
                <a:gd name="T37" fmla="*/ 60 h 272"/>
                <a:gd name="T38" fmla="*/ 271 w 272"/>
                <a:gd name="T39" fmla="*/ 109 h 272"/>
                <a:gd name="T40" fmla="*/ 272 w 272"/>
                <a:gd name="T4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2" h="272">
                  <a:moveTo>
                    <a:pt x="272" y="136"/>
                  </a:moveTo>
                  <a:lnTo>
                    <a:pt x="271" y="165"/>
                  </a:lnTo>
                  <a:lnTo>
                    <a:pt x="250" y="213"/>
                  </a:lnTo>
                  <a:lnTo>
                    <a:pt x="212" y="250"/>
                  </a:lnTo>
                  <a:lnTo>
                    <a:pt x="164" y="271"/>
                  </a:lnTo>
                  <a:lnTo>
                    <a:pt x="136" y="272"/>
                  </a:lnTo>
                  <a:lnTo>
                    <a:pt x="109" y="271"/>
                  </a:lnTo>
                  <a:lnTo>
                    <a:pt x="59" y="250"/>
                  </a:lnTo>
                  <a:lnTo>
                    <a:pt x="23" y="213"/>
                  </a:lnTo>
                  <a:lnTo>
                    <a:pt x="2" y="165"/>
                  </a:lnTo>
                  <a:lnTo>
                    <a:pt x="0" y="136"/>
                  </a:lnTo>
                  <a:lnTo>
                    <a:pt x="2" y="109"/>
                  </a:lnTo>
                  <a:lnTo>
                    <a:pt x="23" y="60"/>
                  </a:lnTo>
                  <a:lnTo>
                    <a:pt x="59" y="24"/>
                  </a:lnTo>
                  <a:lnTo>
                    <a:pt x="109" y="3"/>
                  </a:lnTo>
                  <a:lnTo>
                    <a:pt x="136" y="0"/>
                  </a:lnTo>
                  <a:lnTo>
                    <a:pt x="164" y="3"/>
                  </a:lnTo>
                  <a:lnTo>
                    <a:pt x="212" y="24"/>
                  </a:lnTo>
                  <a:lnTo>
                    <a:pt x="250" y="60"/>
                  </a:lnTo>
                  <a:lnTo>
                    <a:pt x="271" y="109"/>
                  </a:lnTo>
                  <a:lnTo>
                    <a:pt x="272" y="136"/>
                  </a:lnTo>
                  <a:close/>
                </a:path>
              </a:pathLst>
            </a:custGeom>
            <a:grpFill/>
            <a:ln w="9525">
              <a:solidFill>
                <a:schemeClr val="bg2">
                  <a:lumMod val="50000"/>
                </a:schemeClr>
              </a:solidFill>
              <a:round/>
            </a:ln>
          </p:spPr>
          <p:txBody>
            <a:bodyPr vert="horz" wrap="square" lIns="68580" tIns="34290" rIns="68580" bIns="34290" numCol="1" anchor="t" anchorCtr="0" compatLnSpc="1"/>
            <a:lstStyle/>
            <a:p>
              <a:endParaRPr lang="en-US" sz="1350" dirty="0"/>
            </a:p>
          </p:txBody>
        </p:sp>
      </p:grpSp>
      <p:graphicFrame>
        <p:nvGraphicFramePr>
          <p:cNvPr id="4194304" name="Diagram 215"/>
          <p:cNvGraphicFramePr>
            <a:graphicFrameLocks/>
          </p:cNvGraphicFramePr>
          <p:nvPr/>
        </p:nvGraphicFramePr>
        <p:xfrm>
          <a:off x="2990414" y="981318"/>
          <a:ext cx="6079856" cy="4053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5" name="Group 222"/>
          <p:cNvGrpSpPr/>
          <p:nvPr/>
        </p:nvGrpSpPr>
        <p:grpSpPr>
          <a:xfrm>
            <a:off x="1694189" y="1752214"/>
            <a:ext cx="2202816" cy="1220952"/>
            <a:chOff x="350992" y="2507621"/>
            <a:chExt cx="2937088" cy="1627934"/>
          </a:xfrm>
        </p:grpSpPr>
        <p:sp>
          <p:nvSpPr>
            <p:cNvPr id="1048692" name="TextBox 223"/>
            <p:cNvSpPr txBox="1"/>
            <p:nvPr/>
          </p:nvSpPr>
          <p:spPr>
            <a:xfrm>
              <a:off x="350992" y="2507621"/>
              <a:ext cx="2937088" cy="1107995"/>
            </a:xfrm>
            <a:prstGeom prst="rect">
              <a:avLst/>
            </a:prstGeom>
            <a:noFill/>
          </p:spPr>
          <p:txBody>
            <a:bodyPr wrap="square" lIns="0" rtlCol="0" anchor="ctr">
              <a:spAutoFit/>
            </a:bodyPr>
            <a:lstStyle/>
            <a:p>
              <a:pPr algn="ctr"/>
              <a:r>
                <a:rPr lang="en-US" altLang="zh-CN" sz="2400" b="1" dirty="0">
                  <a:latin typeface="Calibri" panose="020F0502020204030204" charset="0"/>
                  <a:ea typeface="Calibri" panose="020F0502020204030204" charset="0"/>
                </a:rPr>
                <a:t>U1910071</a:t>
              </a:r>
              <a:r>
                <a:rPr lang="zh-CN" altLang="en-US" sz="2400" b="1" dirty="0">
                  <a:latin typeface="Calibri" panose="020F0502020204030204" charset="0"/>
                  <a:ea typeface="Calibri" panose="020F0502020204030204" charset="0"/>
                </a:rPr>
                <a:t>
</a:t>
              </a:r>
              <a:endParaRPr lang="en-US" sz="2400" b="1" dirty="0">
                <a:latin typeface="Calibri" panose="020F0502020204030204" charset="0"/>
                <a:ea typeface="Calibri" panose="020F0502020204030204" charset="0"/>
              </a:endParaRPr>
            </a:p>
          </p:txBody>
        </p:sp>
        <p:sp>
          <p:nvSpPr>
            <p:cNvPr id="1048693" name="TextBox 224"/>
            <p:cNvSpPr txBox="1"/>
            <p:nvPr/>
          </p:nvSpPr>
          <p:spPr>
            <a:xfrm>
              <a:off x="358787" y="3355856"/>
              <a:ext cx="2929293" cy="779699"/>
            </a:xfrm>
            <a:prstGeom prst="rect">
              <a:avLst/>
            </a:prstGeom>
            <a:noFill/>
          </p:spPr>
          <p:txBody>
            <a:bodyPr wrap="square" lIns="0" rIns="0" rtlCol="0" anchor="ctr">
              <a:spAutoFit/>
            </a:bodyPr>
            <a:lstStyle/>
            <a:p>
              <a:pPr algn="ctr"/>
              <a:r>
                <a:rPr lang="en-US" altLang="zh-CN" b="1" dirty="0" err="1">
                  <a:solidFill>
                    <a:schemeClr val="tx1">
                      <a:lumMod val="65000"/>
                      <a:lumOff val="35000"/>
                    </a:schemeClr>
                  </a:solidFill>
                </a:rPr>
                <a:t>Naimov</a:t>
              </a:r>
              <a:r>
                <a:rPr lang="en-US" altLang="zh-CN" b="1" dirty="0">
                  <a:solidFill>
                    <a:schemeClr val="tx1">
                      <a:lumMod val="65000"/>
                      <a:lumOff val="35000"/>
                    </a:schemeClr>
                  </a:solidFill>
                </a:rPr>
                <a:t> </a:t>
              </a:r>
              <a:r>
                <a:rPr lang="en-US" altLang="zh-CN" b="1" dirty="0" err="1">
                  <a:solidFill>
                    <a:schemeClr val="tx1">
                      <a:lumMod val="65000"/>
                      <a:lumOff val="35000"/>
                    </a:schemeClr>
                  </a:solidFill>
                </a:rPr>
                <a:t>Fayyoz</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grpSp>
      <p:sp>
        <p:nvSpPr>
          <p:cNvPr id="1048694" name="Freeform 305"/>
          <p:cNvSpPr/>
          <p:nvPr/>
        </p:nvSpPr>
        <p:spPr>
          <a:xfrm>
            <a:off x="5701270" y="2890497"/>
            <a:ext cx="650715" cy="511736"/>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5"/>
          </a:p>
        </p:txBody>
      </p:sp>
      <p:grpSp>
        <p:nvGrpSpPr>
          <p:cNvPr id="56" name="Group 222"/>
          <p:cNvGrpSpPr/>
          <p:nvPr/>
        </p:nvGrpSpPr>
        <p:grpSpPr>
          <a:xfrm>
            <a:off x="8227997" y="1766022"/>
            <a:ext cx="2202816" cy="1220952"/>
            <a:chOff x="350992" y="2507621"/>
            <a:chExt cx="2937088" cy="1627934"/>
          </a:xfrm>
        </p:grpSpPr>
        <p:sp>
          <p:nvSpPr>
            <p:cNvPr id="1048695" name="TextBox 223"/>
            <p:cNvSpPr txBox="1"/>
            <p:nvPr/>
          </p:nvSpPr>
          <p:spPr>
            <a:xfrm>
              <a:off x="350992" y="2507621"/>
              <a:ext cx="2937088" cy="615553"/>
            </a:xfrm>
            <a:prstGeom prst="rect">
              <a:avLst/>
            </a:prstGeom>
            <a:noFill/>
          </p:spPr>
          <p:txBody>
            <a:bodyPr wrap="square" lIns="0" rtlCol="0" anchor="ctr">
              <a:spAutoFit/>
            </a:bodyPr>
            <a:lstStyle/>
            <a:p>
              <a:pPr algn="ctr"/>
              <a:r>
                <a:rPr lang="en-US" sz="2400" b="1" dirty="0">
                  <a:latin typeface="Calibri" panose="020F0502020204030204" charset="0"/>
                  <a:ea typeface="Calibri" panose="020F0502020204030204" charset="0"/>
                </a:rPr>
                <a:t>U1910278</a:t>
              </a:r>
              <a:endParaRPr lang="en-US" sz="2100" b="1" dirty="0">
                <a:latin typeface="Calibri" panose="020F0502020204030204" charset="0"/>
                <a:ea typeface="Calibri" panose="020F0502020204030204" charset="0"/>
              </a:endParaRPr>
            </a:p>
          </p:txBody>
        </p:sp>
        <p:sp>
          <p:nvSpPr>
            <p:cNvPr id="1048696" name="TextBox 224"/>
            <p:cNvSpPr txBox="1"/>
            <p:nvPr/>
          </p:nvSpPr>
          <p:spPr>
            <a:xfrm>
              <a:off x="358787" y="3355856"/>
              <a:ext cx="2929293" cy="779699"/>
            </a:xfrm>
            <a:prstGeom prst="rect">
              <a:avLst/>
            </a:prstGeom>
            <a:noFill/>
          </p:spPr>
          <p:txBody>
            <a:bodyPr wrap="square" lIns="0" rIns="0" rtlCol="0" anchor="ctr">
              <a:spAutoFit/>
            </a:bodyPr>
            <a:lstStyle/>
            <a:p>
              <a:pPr algn="ctr"/>
              <a:r>
                <a:rPr lang="en-US" altLang="zh-CN" b="1" dirty="0" err="1">
                  <a:solidFill>
                    <a:schemeClr val="tx1">
                      <a:lumMod val="65000"/>
                      <a:lumOff val="35000"/>
                    </a:schemeClr>
                  </a:solidFill>
                </a:rPr>
                <a:t>Mirsagatova</a:t>
              </a:r>
              <a:r>
                <a:rPr lang="en-US" altLang="zh-CN" b="1" dirty="0">
                  <a:solidFill>
                    <a:schemeClr val="tx1">
                      <a:lumMod val="65000"/>
                      <a:lumOff val="35000"/>
                    </a:schemeClr>
                  </a:solidFill>
                </a:rPr>
                <a:t> </a:t>
              </a:r>
              <a:r>
                <a:rPr lang="en-US" altLang="zh-CN" b="1" dirty="0" err="1">
                  <a:solidFill>
                    <a:schemeClr val="tx1">
                      <a:lumMod val="65000"/>
                      <a:lumOff val="35000"/>
                    </a:schemeClr>
                  </a:solidFill>
                </a:rPr>
                <a:t>Sitora</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grpSp>
      <p:grpSp>
        <p:nvGrpSpPr>
          <p:cNvPr id="57" name="Group 222"/>
          <p:cNvGrpSpPr/>
          <p:nvPr/>
        </p:nvGrpSpPr>
        <p:grpSpPr>
          <a:xfrm>
            <a:off x="1694189" y="3557526"/>
            <a:ext cx="2202816" cy="1497952"/>
            <a:chOff x="350992" y="2507621"/>
            <a:chExt cx="2937088" cy="1997268"/>
          </a:xfrm>
        </p:grpSpPr>
        <p:sp>
          <p:nvSpPr>
            <p:cNvPr id="1048697" name="TextBox 223"/>
            <p:cNvSpPr txBox="1"/>
            <p:nvPr/>
          </p:nvSpPr>
          <p:spPr>
            <a:xfrm>
              <a:off x="350992" y="2507621"/>
              <a:ext cx="2937088" cy="1046439"/>
            </a:xfrm>
            <a:prstGeom prst="rect">
              <a:avLst/>
            </a:prstGeom>
            <a:noFill/>
          </p:spPr>
          <p:txBody>
            <a:bodyPr wrap="square" lIns="0" rtlCol="0" anchor="ctr">
              <a:spAutoFit/>
            </a:bodyPr>
            <a:lstStyle/>
            <a:p>
              <a:pPr algn="ctr"/>
              <a:r>
                <a:rPr lang="en-US" altLang="zh-CN" sz="2400" b="1" dirty="0">
                  <a:latin typeface="Calibri" panose="020F0502020204030204" charset="0"/>
                  <a:ea typeface="Calibri" panose="020F0502020204030204" charset="0"/>
                </a:rPr>
                <a:t>U 1910232</a:t>
              </a:r>
              <a:r>
                <a:rPr lang="zh-CN" altLang="en-US" sz="2100" b="1" dirty="0">
                  <a:latin typeface="Calibri" panose="020F0502020204030204" charset="0"/>
                  <a:ea typeface="Calibri" panose="020F0502020204030204" charset="0"/>
                </a:rPr>
                <a:t>
</a:t>
              </a:r>
              <a:endParaRPr lang="en-US" sz="2100" b="1" dirty="0">
                <a:latin typeface="Calibri" panose="020F0502020204030204" charset="0"/>
                <a:ea typeface="Calibri" panose="020F0502020204030204" charset="0"/>
              </a:endParaRPr>
            </a:p>
          </p:txBody>
        </p:sp>
        <p:sp>
          <p:nvSpPr>
            <p:cNvPr id="1048698" name="TextBox 224"/>
            <p:cNvSpPr txBox="1"/>
            <p:nvPr/>
          </p:nvSpPr>
          <p:spPr>
            <a:xfrm>
              <a:off x="358787" y="3355858"/>
              <a:ext cx="2929293" cy="1149031"/>
            </a:xfrm>
            <a:prstGeom prst="rect">
              <a:avLst/>
            </a:prstGeom>
            <a:noFill/>
          </p:spPr>
          <p:txBody>
            <a:bodyPr wrap="square" lIns="0" rIns="0" rtlCol="0" anchor="ctr">
              <a:spAutoFit/>
            </a:bodyPr>
            <a:lstStyle/>
            <a:p>
              <a:pPr algn="ctr"/>
              <a:r>
                <a:rPr lang="zh-CN" altLang="en-US" b="1" dirty="0">
                  <a:solidFill>
                    <a:schemeClr val="tx1">
                      <a:lumMod val="65000"/>
                      <a:lumOff val="35000"/>
                    </a:schemeClr>
                  </a:solidFill>
                </a:rPr>
                <a:t> </a:t>
              </a:r>
              <a:r>
                <a:rPr lang="en-US" altLang="zh-CN" b="1" dirty="0" err="1">
                  <a:solidFill>
                    <a:schemeClr val="tx1">
                      <a:lumMod val="65000"/>
                      <a:lumOff val="35000"/>
                    </a:schemeClr>
                  </a:solidFill>
                </a:rPr>
                <a:t>Kholmurodov</a:t>
              </a:r>
              <a:r>
                <a:rPr lang="en-US" altLang="zh-CN" b="1" dirty="0">
                  <a:solidFill>
                    <a:schemeClr val="tx1">
                      <a:lumMod val="65000"/>
                      <a:lumOff val="35000"/>
                    </a:schemeClr>
                  </a:solidFill>
                </a:rPr>
                <a:t> </a:t>
              </a:r>
              <a:r>
                <a:rPr lang="en-US" altLang="zh-CN" b="1" dirty="0" err="1">
                  <a:solidFill>
                    <a:schemeClr val="tx1">
                      <a:lumMod val="65000"/>
                      <a:lumOff val="35000"/>
                    </a:schemeClr>
                  </a:solidFill>
                </a:rPr>
                <a:t>Dilshodjon</a:t>
              </a:r>
              <a:r>
                <a:rPr lang="en-US" altLang="zh-CN" b="1" dirty="0">
                  <a:solidFill>
                    <a:schemeClr val="tx1">
                      <a:lumMod val="65000"/>
                      <a:lumOff val="35000"/>
                    </a:schemeClr>
                  </a:solidFill>
                </a:rPr>
                <a:t> </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grpSp>
      <p:grpSp>
        <p:nvGrpSpPr>
          <p:cNvPr id="58" name="Group 222"/>
          <p:cNvGrpSpPr/>
          <p:nvPr/>
        </p:nvGrpSpPr>
        <p:grpSpPr>
          <a:xfrm>
            <a:off x="8227997" y="3557526"/>
            <a:ext cx="2202816" cy="1497952"/>
            <a:chOff x="350992" y="2507621"/>
            <a:chExt cx="2937088" cy="1997268"/>
          </a:xfrm>
        </p:grpSpPr>
        <p:sp>
          <p:nvSpPr>
            <p:cNvPr id="1048699" name="TextBox 223"/>
            <p:cNvSpPr txBox="1"/>
            <p:nvPr/>
          </p:nvSpPr>
          <p:spPr>
            <a:xfrm>
              <a:off x="350992" y="2507621"/>
              <a:ext cx="2937088" cy="1046439"/>
            </a:xfrm>
            <a:prstGeom prst="rect">
              <a:avLst/>
            </a:prstGeom>
            <a:noFill/>
          </p:spPr>
          <p:txBody>
            <a:bodyPr wrap="square" lIns="0" rtlCol="0" anchor="ctr">
              <a:spAutoFit/>
            </a:bodyPr>
            <a:lstStyle/>
            <a:p>
              <a:pPr algn="ctr"/>
              <a:r>
                <a:rPr lang="en-US" altLang="zh-CN" sz="2400" b="1" dirty="0">
                  <a:latin typeface="Calibri" panose="020F0502020204030204" charset="0"/>
                  <a:ea typeface="Calibri" panose="020F0502020204030204" charset="0"/>
                </a:rPr>
                <a:t>U1910245</a:t>
              </a:r>
              <a:r>
                <a:rPr lang="zh-CN" altLang="en-US" sz="2100" b="1" dirty="0">
                  <a:latin typeface="Calibri" panose="020F0502020204030204" charset="0"/>
                  <a:ea typeface="Calibri" panose="020F0502020204030204" charset="0"/>
                </a:rPr>
                <a:t>
</a:t>
              </a:r>
              <a:endParaRPr lang="en-US" sz="2100" b="1" dirty="0">
                <a:latin typeface="Calibri" panose="020F0502020204030204" charset="0"/>
                <a:ea typeface="Calibri" panose="020F0502020204030204" charset="0"/>
              </a:endParaRPr>
            </a:p>
          </p:txBody>
        </p:sp>
        <p:sp>
          <p:nvSpPr>
            <p:cNvPr id="1048700" name="TextBox 224"/>
            <p:cNvSpPr txBox="1"/>
            <p:nvPr/>
          </p:nvSpPr>
          <p:spPr>
            <a:xfrm>
              <a:off x="358787" y="3355858"/>
              <a:ext cx="2929293" cy="1149031"/>
            </a:xfrm>
            <a:prstGeom prst="rect">
              <a:avLst/>
            </a:prstGeom>
            <a:noFill/>
          </p:spPr>
          <p:txBody>
            <a:bodyPr wrap="square" lIns="0" rIns="0" rtlCol="0" anchor="ctr">
              <a:spAutoFit/>
            </a:bodyPr>
            <a:lstStyle/>
            <a:p>
              <a:pPr algn="ctr"/>
              <a:r>
                <a:rPr lang="en-US" altLang="zh-CN" b="1" dirty="0">
                  <a:solidFill>
                    <a:schemeClr val="tx1">
                      <a:lumMod val="65000"/>
                      <a:lumOff val="35000"/>
                    </a:schemeClr>
                  </a:solidFill>
                </a:rPr>
                <a:t>Zaynobiddinova Zebiniso</a:t>
              </a:r>
              <a:r>
                <a:rPr lang="zh-CN" altLang="en-US" sz="1400" dirty="0">
                  <a:solidFill>
                    <a:schemeClr val="tx1">
                      <a:lumMod val="65000"/>
                      <a:lumOff val="35000"/>
                    </a:schemeClr>
                  </a:solidFill>
                </a:rPr>
                <a:t>
</a:t>
              </a:r>
              <a:endParaRPr lang="en-US" altLang="zh-CN" sz="1400" dirty="0">
                <a:solidFill>
                  <a:schemeClr val="tx1">
                    <a:lumMod val="65000"/>
                    <a:lumOff val="35000"/>
                  </a:schemeClr>
                </a:solidFill>
              </a:endParaRPr>
            </a:p>
          </p:txBody>
        </p:sp>
      </p:grpSp>
      <p:sp>
        <p:nvSpPr>
          <p:cNvPr id="1048701" name="文本框 103"/>
          <p:cNvSpPr txBox="1"/>
          <p:nvPr/>
        </p:nvSpPr>
        <p:spPr>
          <a:xfrm>
            <a:off x="603653" y="303890"/>
            <a:ext cx="3856383" cy="830997"/>
          </a:xfrm>
          <a:prstGeom prst="rect">
            <a:avLst/>
          </a:prstGeom>
          <a:noFill/>
        </p:spPr>
        <p:txBody>
          <a:bodyPr wrap="square" rtlCol="0">
            <a:spAutoFit/>
          </a:bodyPr>
          <a:lstStyle/>
          <a:p>
            <a:r>
              <a:rPr lang="en-US" altLang="zh-CN" sz="2400" dirty="0">
                <a:latin typeface="Calibri" panose="020F0502020204030204" charset="0"/>
                <a:ea typeface="Calibri" panose="020F0502020204030204" charset="0"/>
              </a:rPr>
              <a:t>‘Gravity’ team members</a:t>
            </a:r>
            <a:r>
              <a:rPr lang="zh-CN" altLang="en-US" sz="2400" dirty="0">
                <a:latin typeface="Calibri" panose="020F0502020204030204" charset="0"/>
                <a:ea typeface="Calibri" panose="020F0502020204030204" charset="0"/>
              </a:rPr>
              <a:t>
</a:t>
            </a:r>
          </a:p>
        </p:txBody>
      </p:sp>
      <p:grpSp>
        <p:nvGrpSpPr>
          <p:cNvPr id="59" name="组合 104"/>
          <p:cNvGrpSpPr/>
          <p:nvPr/>
        </p:nvGrpSpPr>
        <p:grpSpPr>
          <a:xfrm>
            <a:off x="603653" y="803502"/>
            <a:ext cx="8013172" cy="78377"/>
            <a:chOff x="668594" y="848829"/>
            <a:chExt cx="8013172" cy="78377"/>
          </a:xfrm>
        </p:grpSpPr>
        <p:cxnSp>
          <p:nvCxnSpPr>
            <p:cNvPr id="3145733" name="直接连接符 105"/>
            <p:cNvCxnSpPr>
              <a:cxnSpLocks/>
            </p:cNvCxnSpPr>
            <p:nvPr/>
          </p:nvCxnSpPr>
          <p:spPr>
            <a:xfrm>
              <a:off x="729721" y="890794"/>
              <a:ext cx="7952045" cy="0"/>
            </a:xfrm>
            <a:prstGeom prst="line">
              <a:avLst/>
            </a:prstGeom>
            <a:solidFill>
              <a:srgbClr val="070606"/>
            </a:solidFill>
            <a:ln w="15875">
              <a:solidFill>
                <a:srgbClr val="B0CDEA"/>
              </a:solidFill>
              <a:round/>
            </a:ln>
          </p:spPr>
        </p:cxnSp>
        <p:sp>
          <p:nvSpPr>
            <p:cNvPr id="1048702" name="矩形 106"/>
            <p:cNvSpPr/>
            <p:nvPr/>
          </p:nvSpPr>
          <p:spPr>
            <a:xfrm>
              <a:off x="668594" y="848829"/>
              <a:ext cx="2586446" cy="78377"/>
            </a:xfrm>
            <a:prstGeom prst="rect">
              <a:avLst/>
            </a:prstGeom>
            <a:solidFill>
              <a:srgbClr val="B0CDEA"/>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92" name="TextBox 223"/>
          <p:cNvSpPr txBox="1"/>
          <p:nvPr/>
        </p:nvSpPr>
        <p:spPr>
          <a:xfrm>
            <a:off x="4908443" y="5289344"/>
            <a:ext cx="2202816" cy="784830"/>
          </a:xfrm>
          <a:prstGeom prst="rect">
            <a:avLst/>
          </a:prstGeom>
          <a:noFill/>
        </p:spPr>
        <p:txBody>
          <a:bodyPr wrap="square" lIns="0" rtlCol="0" anchor="ctr">
            <a:spAutoFit/>
          </a:bodyPr>
          <a:lstStyle/>
          <a:p>
            <a:pPr algn="ctr"/>
            <a:r>
              <a:rPr lang="en-US" altLang="zh-CN" sz="2400" b="1" dirty="0">
                <a:latin typeface="Calibri" panose="020F0502020204030204" charset="0"/>
                <a:ea typeface="Calibri" panose="020F0502020204030204" charset="0"/>
              </a:rPr>
              <a:t>U 1910275</a:t>
            </a:r>
            <a:r>
              <a:rPr lang="zh-CN" altLang="en-US" sz="2100" b="1" dirty="0">
                <a:latin typeface="Calibri" panose="020F0502020204030204" charset="0"/>
                <a:ea typeface="Calibri" panose="020F0502020204030204" charset="0"/>
              </a:rPr>
              <a:t>
</a:t>
            </a:r>
            <a:endParaRPr lang="en-US" sz="2100" b="1" dirty="0">
              <a:latin typeface="Calibri" panose="020F0502020204030204" charset="0"/>
              <a:ea typeface="Calibri" panose="020F0502020204030204" charset="0"/>
            </a:endParaRPr>
          </a:p>
        </p:txBody>
      </p:sp>
      <p:sp>
        <p:nvSpPr>
          <p:cNvPr id="93" name="TextBox 224"/>
          <p:cNvSpPr txBox="1"/>
          <p:nvPr/>
        </p:nvSpPr>
        <p:spPr>
          <a:xfrm>
            <a:off x="4886580" y="5759267"/>
            <a:ext cx="2196970" cy="984885"/>
          </a:xfrm>
          <a:prstGeom prst="rect">
            <a:avLst/>
          </a:prstGeom>
          <a:noFill/>
        </p:spPr>
        <p:txBody>
          <a:bodyPr wrap="square" lIns="0" rIns="0" rtlCol="0" anchor="ctr">
            <a:spAutoFit/>
          </a:bodyPr>
          <a:lstStyle/>
          <a:p>
            <a:pPr algn="ctr"/>
            <a:r>
              <a:rPr lang="zh-CN" altLang="en-US" sz="2000" b="1" dirty="0">
                <a:solidFill>
                  <a:schemeClr val="tx1">
                    <a:lumMod val="65000"/>
                    <a:lumOff val="35000"/>
                  </a:schemeClr>
                </a:solidFill>
              </a:rPr>
              <a:t> </a:t>
            </a:r>
            <a:r>
              <a:rPr lang="en-US" altLang="zh-CN" sz="2000" b="1" dirty="0" err="1">
                <a:solidFill>
                  <a:schemeClr val="tx1">
                    <a:lumMod val="65000"/>
                    <a:lumOff val="35000"/>
                  </a:schemeClr>
                </a:solidFill>
              </a:rPr>
              <a:t>Komiljonov</a:t>
            </a:r>
            <a:r>
              <a:rPr lang="en-US" altLang="zh-CN" sz="2000" b="1" dirty="0">
                <a:solidFill>
                  <a:schemeClr val="tx1">
                    <a:lumMod val="65000"/>
                    <a:lumOff val="35000"/>
                  </a:schemeClr>
                </a:solidFill>
              </a:rPr>
              <a:t> </a:t>
            </a:r>
            <a:r>
              <a:rPr lang="en-US" altLang="zh-CN" sz="2000" b="1" dirty="0" err="1">
                <a:solidFill>
                  <a:schemeClr val="tx1">
                    <a:lumMod val="65000"/>
                    <a:lumOff val="35000"/>
                  </a:schemeClr>
                </a:solidFill>
              </a:rPr>
              <a:t>Boburjon</a:t>
            </a:r>
            <a:r>
              <a:rPr lang="zh-CN" altLang="en-US" dirty="0">
                <a:solidFill>
                  <a:schemeClr val="tx1">
                    <a:lumMod val="65000"/>
                    <a:lumOff val="35000"/>
                  </a:schemeClr>
                </a:solidFill>
              </a:rPr>
              <a:t>
</a:t>
            </a:r>
            <a:endParaRPr lang="en-US" altLang="zh-CN" sz="1400" dirty="0">
              <a:solidFill>
                <a:schemeClr val="tx1">
                  <a:lumMod val="65000"/>
                  <a:lumOff val="35000"/>
                </a:schemeClr>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8701"/>
                                        </p:tgtEl>
                                        <p:attrNameLst>
                                          <p:attrName>style.visibility</p:attrName>
                                        </p:attrNameLst>
                                      </p:cBhvr>
                                      <p:to>
                                        <p:strVal val="visible"/>
                                      </p:to>
                                    </p:set>
                                    <p:animEffect transition="in" filter="fade">
                                      <p:cBhvr>
                                        <p:cTn id="7" dur="500"/>
                                        <p:tgtEl>
                                          <p:spTgt spid="1048701"/>
                                        </p:tgtEl>
                                      </p:cBhvr>
                                    </p:animEffect>
                                    <p:anim calcmode="lin" valueType="num">
                                      <p:cBhvr>
                                        <p:cTn id="8" dur="500" fill="hold"/>
                                        <p:tgtEl>
                                          <p:spTgt spid="1048701"/>
                                        </p:tgtEl>
                                        <p:attrNameLst>
                                          <p:attrName>ppt_x</p:attrName>
                                        </p:attrNameLst>
                                      </p:cBhvr>
                                      <p:tavLst>
                                        <p:tav tm="0">
                                          <p:val>
                                            <p:strVal val="#ppt_x"/>
                                          </p:val>
                                        </p:tav>
                                        <p:tav tm="100000">
                                          <p:val>
                                            <p:strVal val="#ppt_x"/>
                                          </p:val>
                                        </p:tav>
                                      </p:tavLst>
                                    </p:anim>
                                    <p:anim calcmode="lin" valueType="num">
                                      <p:cBhvr>
                                        <p:cTn id="9" dur="500" fill="hold"/>
                                        <p:tgtEl>
                                          <p:spTgt spid="104870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anim calcmode="lin" valueType="num">
                                      <p:cBhvr>
                                        <p:cTn id="14" dur="500" fill="hold"/>
                                        <p:tgtEl>
                                          <p:spTgt spid="59"/>
                                        </p:tgtEl>
                                        <p:attrNameLst>
                                          <p:attrName>ppt_x</p:attrName>
                                        </p:attrNameLst>
                                      </p:cBhvr>
                                      <p:tavLst>
                                        <p:tav tm="0">
                                          <p:val>
                                            <p:strVal val="#ppt_x"/>
                                          </p:val>
                                        </p:tav>
                                        <p:tav tm="100000">
                                          <p:val>
                                            <p:strVal val="#ppt_x"/>
                                          </p:val>
                                        </p:tav>
                                      </p:tavLst>
                                    </p:anim>
                                    <p:anim calcmode="lin" valueType="num">
                                      <p:cBhvr>
                                        <p:cTn id="15" dur="500" fill="hold"/>
                                        <p:tgtEl>
                                          <p:spTgt spid="5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Effect transition="in" filter="fade">
                                      <p:cBhvr>
                                        <p:cTn id="21" dur="500"/>
                                        <p:tgtEl>
                                          <p:spTgt spid="53"/>
                                        </p:tgtEl>
                                      </p:cBhvr>
                                    </p:animEffect>
                                  </p:childTnLst>
                                </p:cTn>
                              </p:par>
                              <p:par>
                                <p:cTn id="22" presetID="23" presetClass="entr" presetSubtype="16"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p:cTn id="24" dur="500" fill="hold"/>
                                        <p:tgtEl>
                                          <p:spTgt spid="54"/>
                                        </p:tgtEl>
                                        <p:attrNameLst>
                                          <p:attrName>ppt_w</p:attrName>
                                        </p:attrNameLst>
                                      </p:cBhvr>
                                      <p:tavLst>
                                        <p:tav tm="0">
                                          <p:val>
                                            <p:fltVal val="0"/>
                                          </p:val>
                                        </p:tav>
                                        <p:tav tm="100000">
                                          <p:val>
                                            <p:strVal val="#ppt_w"/>
                                          </p:val>
                                        </p:tav>
                                      </p:tavLst>
                                    </p:anim>
                                    <p:anim calcmode="lin" valueType="num">
                                      <p:cBhvr>
                                        <p:cTn id="25" dur="500" fill="hold"/>
                                        <p:tgtEl>
                                          <p:spTgt spid="54"/>
                                        </p:tgtEl>
                                        <p:attrNameLst>
                                          <p:attrName>ppt_h</p:attrName>
                                        </p:attrNameLst>
                                      </p:cBhvr>
                                      <p:tavLst>
                                        <p:tav tm="0">
                                          <p:val>
                                            <p:fltVal val="0"/>
                                          </p:val>
                                        </p:tav>
                                        <p:tav tm="100000">
                                          <p:val>
                                            <p:strVal val="#ppt_h"/>
                                          </p:val>
                                        </p:tav>
                                      </p:tavLst>
                                    </p:anim>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4194304"/>
                                        </p:tgtEl>
                                        <p:attrNameLst>
                                          <p:attrName>style.visibility</p:attrName>
                                        </p:attrNameLst>
                                      </p:cBhvr>
                                      <p:to>
                                        <p:strVal val="visible"/>
                                      </p:to>
                                    </p:set>
                                    <p:anim calcmode="lin" valueType="num">
                                      <p:cBhvr>
                                        <p:cTn id="29" dur="500" fill="hold"/>
                                        <p:tgtEl>
                                          <p:spTgt spid="4194304"/>
                                        </p:tgtEl>
                                        <p:attrNameLst>
                                          <p:attrName>ppt_w</p:attrName>
                                        </p:attrNameLst>
                                      </p:cBhvr>
                                      <p:tavLst>
                                        <p:tav tm="0">
                                          <p:val>
                                            <p:fltVal val="0"/>
                                          </p:val>
                                        </p:tav>
                                        <p:tav tm="100000">
                                          <p:val>
                                            <p:strVal val="#ppt_w"/>
                                          </p:val>
                                        </p:tav>
                                      </p:tavLst>
                                    </p:anim>
                                    <p:anim calcmode="lin" valueType="num">
                                      <p:cBhvr>
                                        <p:cTn id="30" dur="500" fill="hold"/>
                                        <p:tgtEl>
                                          <p:spTgt spid="4194304"/>
                                        </p:tgtEl>
                                        <p:attrNameLst>
                                          <p:attrName>ppt_h</p:attrName>
                                        </p:attrNameLst>
                                      </p:cBhvr>
                                      <p:tavLst>
                                        <p:tav tm="0">
                                          <p:val>
                                            <p:fltVal val="0"/>
                                          </p:val>
                                        </p:tav>
                                        <p:tav tm="100000">
                                          <p:val>
                                            <p:strVal val="#ppt_h"/>
                                          </p:val>
                                        </p:tav>
                                      </p:tavLst>
                                    </p:anim>
                                    <p:animEffect transition="in" filter="fade">
                                      <p:cBhvr>
                                        <p:cTn id="31" dur="500"/>
                                        <p:tgtEl>
                                          <p:spTgt spid="4194304"/>
                                        </p:tgtEl>
                                      </p:cBhvr>
                                    </p:animEffect>
                                  </p:childTnLst>
                                </p:cTn>
                              </p:par>
                            </p:childTnLst>
                          </p:cTn>
                        </p:par>
                        <p:par>
                          <p:cTn id="32" fill="hold">
                            <p:stCondLst>
                              <p:cond delay="2000"/>
                            </p:stCondLst>
                            <p:childTnLst>
                              <p:par>
                                <p:cTn id="33" presetID="42"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anim calcmode="lin" valueType="num">
                                      <p:cBhvr>
                                        <p:cTn id="36" dur="500" fill="hold"/>
                                        <p:tgtEl>
                                          <p:spTgt spid="55"/>
                                        </p:tgtEl>
                                        <p:attrNameLst>
                                          <p:attrName>ppt_x</p:attrName>
                                        </p:attrNameLst>
                                      </p:cBhvr>
                                      <p:tavLst>
                                        <p:tav tm="0">
                                          <p:val>
                                            <p:strVal val="#ppt_x"/>
                                          </p:val>
                                        </p:tav>
                                        <p:tav tm="100000">
                                          <p:val>
                                            <p:strVal val="#ppt_x"/>
                                          </p:val>
                                        </p:tav>
                                      </p:tavLst>
                                    </p:anim>
                                    <p:anim calcmode="lin" valueType="num">
                                      <p:cBhvr>
                                        <p:cTn id="37" dur="500" fill="hold"/>
                                        <p:tgtEl>
                                          <p:spTgt spid="55"/>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anim calcmode="lin" valueType="num">
                                      <p:cBhvr>
                                        <p:cTn id="42" dur="500" fill="hold"/>
                                        <p:tgtEl>
                                          <p:spTgt spid="56"/>
                                        </p:tgtEl>
                                        <p:attrNameLst>
                                          <p:attrName>ppt_x</p:attrName>
                                        </p:attrNameLst>
                                      </p:cBhvr>
                                      <p:tavLst>
                                        <p:tav tm="0">
                                          <p:val>
                                            <p:strVal val="#ppt_x"/>
                                          </p:val>
                                        </p:tav>
                                        <p:tav tm="100000">
                                          <p:val>
                                            <p:strVal val="#ppt_x"/>
                                          </p:val>
                                        </p:tav>
                                      </p:tavLst>
                                    </p:anim>
                                    <p:anim calcmode="lin" valueType="num">
                                      <p:cBhvr>
                                        <p:cTn id="43" dur="500" fill="hold"/>
                                        <p:tgtEl>
                                          <p:spTgt spid="56"/>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anim calcmode="lin" valueType="num">
                                      <p:cBhvr>
                                        <p:cTn id="48" dur="500" fill="hold"/>
                                        <p:tgtEl>
                                          <p:spTgt spid="57"/>
                                        </p:tgtEl>
                                        <p:attrNameLst>
                                          <p:attrName>ppt_x</p:attrName>
                                        </p:attrNameLst>
                                      </p:cBhvr>
                                      <p:tavLst>
                                        <p:tav tm="0">
                                          <p:val>
                                            <p:strVal val="#ppt_x"/>
                                          </p:val>
                                        </p:tav>
                                        <p:tav tm="100000">
                                          <p:val>
                                            <p:strVal val="#ppt_x"/>
                                          </p:val>
                                        </p:tav>
                                      </p:tavLst>
                                    </p:anim>
                                    <p:anim calcmode="lin" valueType="num">
                                      <p:cBhvr>
                                        <p:cTn id="49" dur="500" fill="hold"/>
                                        <p:tgtEl>
                                          <p:spTgt spid="57"/>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anim calcmode="lin" valueType="num">
                                      <p:cBhvr>
                                        <p:cTn id="54" dur="500" fill="hold"/>
                                        <p:tgtEl>
                                          <p:spTgt spid="58"/>
                                        </p:tgtEl>
                                        <p:attrNameLst>
                                          <p:attrName>ppt_x</p:attrName>
                                        </p:attrNameLst>
                                      </p:cBhvr>
                                      <p:tavLst>
                                        <p:tav tm="0">
                                          <p:val>
                                            <p:strVal val="#ppt_x"/>
                                          </p:val>
                                        </p:tav>
                                        <p:tav tm="100000">
                                          <p:val>
                                            <p:strVal val="#ppt_x"/>
                                          </p:val>
                                        </p:tav>
                                      </p:tavLst>
                                    </p:anim>
                                    <p:anim calcmode="lin" valueType="num">
                                      <p:cBhvr>
                                        <p:cTn id="55"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p:bldAsOne/>
      </p:bldGraphic>
      <p:bldP spid="10487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1898072"/>
            <a:ext cx="10515600" cy="4793673"/>
          </a:xfrm>
        </p:spPr>
        <p:txBody>
          <a:bodyPr>
            <a:normAutofit fontScale="90000"/>
          </a:bodyPr>
          <a:lstStyle/>
          <a:p>
            <a:r>
              <a:rPr lang="en-US" sz="3200" dirty="0"/>
              <a:t>       Some problems of the conceptual design was successfully solved in the final design</a:t>
            </a:r>
            <a:br>
              <a:rPr lang="en-US" sz="3200" dirty="0"/>
            </a:br>
            <a:br>
              <a:rPr lang="en-US" sz="3200" dirty="0"/>
            </a:br>
            <a:r>
              <a:rPr lang="en-US" sz="3200" dirty="0"/>
              <a:t>       Chain reaction was done successfully using household items and toys</a:t>
            </a:r>
            <a:br>
              <a:rPr lang="en-US" sz="3200" dirty="0"/>
            </a:br>
            <a:br>
              <a:rPr lang="en-US" sz="3200" dirty="0"/>
            </a:br>
            <a:r>
              <a:rPr lang="en-US" sz="3200" dirty="0"/>
              <a:t>       Materials were chosen correctly and placed with clear and logical order</a:t>
            </a:r>
            <a:br>
              <a:rPr lang="en-US" sz="3200" dirty="0"/>
            </a:br>
            <a:br>
              <a:rPr lang="en-US" sz="3200" dirty="0"/>
            </a:br>
            <a:r>
              <a:rPr lang="en-US" sz="3200" dirty="0"/>
              <a:t>       Creativity lead to create a chain reaction which fulfills the        purpose</a:t>
            </a:r>
            <a:br>
              <a:rPr lang="en-US" dirty="0"/>
            </a:br>
            <a:r>
              <a:rPr lang="en-US" dirty="0"/>
              <a:t> </a:t>
            </a:r>
            <a:endParaRPr lang="ru-RU" dirty="0"/>
          </a:p>
        </p:txBody>
      </p:sp>
      <p:sp>
        <p:nvSpPr>
          <p:cNvPr id="7" name="Rectangle 16"/>
          <p:cNvSpPr/>
          <p:nvPr/>
        </p:nvSpPr>
        <p:spPr>
          <a:xfrm rot="2700000">
            <a:off x="1100061" y="4005059"/>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Freeform 108"/>
          <p:cNvSpPr/>
          <p:nvPr/>
        </p:nvSpPr>
        <p:spPr>
          <a:xfrm>
            <a:off x="1045348" y="5229204"/>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Frame 17"/>
          <p:cNvSpPr/>
          <p:nvPr/>
        </p:nvSpPr>
        <p:spPr>
          <a:xfrm>
            <a:off x="1037289" y="286774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Rectangle 7"/>
          <p:cNvSpPr/>
          <p:nvPr/>
        </p:nvSpPr>
        <p:spPr>
          <a:xfrm>
            <a:off x="1062642" y="1657261"/>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3" name="文本框 1"/>
          <p:cNvSpPr txBox="1"/>
          <p:nvPr/>
        </p:nvSpPr>
        <p:spPr>
          <a:xfrm>
            <a:off x="1101997" y="2460964"/>
            <a:ext cx="9967784" cy="1754326"/>
          </a:xfrm>
          <a:prstGeom prst="rect">
            <a:avLst/>
          </a:prstGeom>
          <a:noFill/>
        </p:spPr>
        <p:txBody>
          <a:bodyPr wrap="square" rtlCol="0">
            <a:spAutoFit/>
          </a:bodyPr>
          <a:lstStyle/>
          <a:p>
            <a:pPr algn="ctr"/>
            <a:r>
              <a:rPr lang="en-US" altLang="zh-CN" sz="5400" b="1" dirty="0">
                <a:latin typeface="Calibri" panose="020F0502020204030204" charset="0"/>
                <a:ea typeface="Calibri" panose="020F0502020204030204" charset="0"/>
              </a:rPr>
              <a:t>THANK YOU FOR YOUR ATTENTION</a:t>
            </a:r>
            <a:endParaRPr lang="zh-CN" altLang="en-US" sz="5400" b="1" dirty="0">
              <a:latin typeface="Calibri" panose="020F0502020204030204" charset="0"/>
              <a:ea typeface="Calibri" panose="020F0502020204030204" charset="0"/>
            </a:endParaRPr>
          </a:p>
        </p:txBody>
      </p:sp>
      <p:sp>
        <p:nvSpPr>
          <p:cNvPr id="1048914" name="文本框 2"/>
          <p:cNvSpPr txBox="1"/>
          <p:nvPr/>
        </p:nvSpPr>
        <p:spPr>
          <a:xfrm>
            <a:off x="3813567" y="4257130"/>
            <a:ext cx="4754878" cy="461665"/>
          </a:xfrm>
          <a:prstGeom prst="rect">
            <a:avLst/>
          </a:prstGeom>
          <a:noFill/>
        </p:spPr>
        <p:txBody>
          <a:bodyPr wrap="square" rtlCol="0">
            <a:spAutoFit/>
          </a:bodyPr>
          <a:lstStyle/>
          <a:p>
            <a:pPr algn="ctr"/>
            <a:r>
              <a:rPr lang="en-US" altLang="zh-CN" sz="2400" b="1" dirty="0">
                <a:solidFill>
                  <a:srgbClr val="7CACDD"/>
                </a:solidFill>
                <a:effectLst>
                  <a:outerShdw blurRad="38100" dist="38100" dir="2700000" algn="tl">
                    <a:srgbClr val="000000">
                      <a:alpha val="43137"/>
                    </a:srgbClr>
                  </a:outerShdw>
                </a:effectLst>
                <a:latin typeface="Calibri" panose="020F0502020204030204"/>
              </a:rPr>
              <a:t>Wish you health!!!</a:t>
            </a:r>
            <a:endParaRPr lang="zh-CN" altLang="en-US" sz="1400" b="1" dirty="0">
              <a:solidFill>
                <a:srgbClr val="7CACDD"/>
              </a:solidFill>
              <a:effectLst>
                <a:outerShdw blurRad="38100" dist="38100" dir="2700000" algn="tl">
                  <a:srgbClr val="000000">
                    <a:alpha val="43137"/>
                  </a:srgb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913"/>
                                        </p:tgtEl>
                                        <p:attrNameLst>
                                          <p:attrName>style.visibility</p:attrName>
                                        </p:attrNameLst>
                                      </p:cBhvr>
                                      <p:to>
                                        <p:strVal val="visible"/>
                                      </p:to>
                                    </p:set>
                                    <p:animEffect transition="in" filter="fade">
                                      <p:cBhvr>
                                        <p:cTn id="7" dur="1000"/>
                                        <p:tgtEl>
                                          <p:spTgt spid="1048913"/>
                                        </p:tgtEl>
                                      </p:cBhvr>
                                    </p:animEffect>
                                    <p:anim calcmode="lin" valueType="num">
                                      <p:cBhvr>
                                        <p:cTn id="8" dur="1000" fill="hold"/>
                                        <p:tgtEl>
                                          <p:spTgt spid="1048913"/>
                                        </p:tgtEl>
                                        <p:attrNameLst>
                                          <p:attrName>ppt_x</p:attrName>
                                        </p:attrNameLst>
                                      </p:cBhvr>
                                      <p:tavLst>
                                        <p:tav tm="0">
                                          <p:val>
                                            <p:strVal val="#ppt_x"/>
                                          </p:val>
                                        </p:tav>
                                        <p:tav tm="100000">
                                          <p:val>
                                            <p:strVal val="#ppt_x"/>
                                          </p:val>
                                        </p:tav>
                                      </p:tavLst>
                                    </p:anim>
                                    <p:anim calcmode="lin" valueType="num">
                                      <p:cBhvr>
                                        <p:cTn id="9" dur="1000" fill="hold"/>
                                        <p:tgtEl>
                                          <p:spTgt spid="10489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48914"/>
                                        </p:tgtEl>
                                        <p:attrNameLst>
                                          <p:attrName>style.visibility</p:attrName>
                                        </p:attrNameLst>
                                      </p:cBhvr>
                                      <p:to>
                                        <p:strVal val="visible"/>
                                      </p:to>
                                    </p:set>
                                    <p:animEffect transition="in" filter="fade">
                                      <p:cBhvr>
                                        <p:cTn id="12" dur="1000"/>
                                        <p:tgtEl>
                                          <p:spTgt spid="1048914"/>
                                        </p:tgtEl>
                                      </p:cBhvr>
                                    </p:animEffect>
                                    <p:anim calcmode="lin" valueType="num">
                                      <p:cBhvr>
                                        <p:cTn id="13" dur="1000" fill="hold"/>
                                        <p:tgtEl>
                                          <p:spTgt spid="1048914"/>
                                        </p:tgtEl>
                                        <p:attrNameLst>
                                          <p:attrName>ppt_x</p:attrName>
                                        </p:attrNameLst>
                                      </p:cBhvr>
                                      <p:tavLst>
                                        <p:tav tm="0">
                                          <p:val>
                                            <p:strVal val="#ppt_x"/>
                                          </p:val>
                                        </p:tav>
                                        <p:tav tm="100000">
                                          <p:val>
                                            <p:strVal val="#ppt_x"/>
                                          </p:val>
                                        </p:tav>
                                      </p:tavLst>
                                    </p:anim>
                                    <p:anim calcmode="lin" valueType="num">
                                      <p:cBhvr>
                                        <p:cTn id="14" dur="1000" fill="hold"/>
                                        <p:tgtEl>
                                          <p:spTgt spid="10489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3" grpId="0"/>
      <p:bldP spid="10489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6"/>
          <p:cNvSpPr txBox="1"/>
          <p:nvPr/>
        </p:nvSpPr>
        <p:spPr>
          <a:xfrm>
            <a:off x="1604645" y="548005"/>
            <a:ext cx="4265295" cy="829945"/>
          </a:xfrm>
          <a:prstGeom prst="rect">
            <a:avLst/>
          </a:prstGeom>
          <a:noFill/>
        </p:spPr>
        <p:txBody>
          <a:bodyPr wrap="square" rtlCol="0">
            <a:spAutoFit/>
          </a:bodyPr>
          <a:lstStyle/>
          <a:p>
            <a:r>
              <a:rPr lang="zh-CN" altLang="en-US" sz="4800" b="1" dirty="0">
                <a:solidFill>
                  <a:srgbClr val="7CACDD"/>
                </a:solidFill>
                <a:latin typeface="Calibri" panose="020F0502020204030204" charset="0"/>
                <a:ea typeface="Calibri" panose="020F0502020204030204" charset="0"/>
              </a:rPr>
              <a:t>CONTENTS</a:t>
            </a:r>
          </a:p>
        </p:txBody>
      </p:sp>
      <p:grpSp>
        <p:nvGrpSpPr>
          <p:cNvPr id="39" name="组合 2"/>
          <p:cNvGrpSpPr/>
          <p:nvPr/>
        </p:nvGrpSpPr>
        <p:grpSpPr>
          <a:xfrm>
            <a:off x="4613338" y="1239510"/>
            <a:ext cx="5799906" cy="1077218"/>
            <a:chOff x="4613338" y="1239510"/>
            <a:chExt cx="5799906" cy="1077218"/>
          </a:xfrm>
        </p:grpSpPr>
        <p:grpSp>
          <p:nvGrpSpPr>
            <p:cNvPr id="40" name="组合 14"/>
            <p:cNvGrpSpPr/>
            <p:nvPr/>
          </p:nvGrpSpPr>
          <p:grpSpPr>
            <a:xfrm>
              <a:off x="4613338" y="1239510"/>
              <a:ext cx="5445061" cy="1077218"/>
              <a:chOff x="7272475" y="1401343"/>
              <a:chExt cx="5445061" cy="1077218"/>
            </a:xfrm>
          </p:grpSpPr>
          <p:sp>
            <p:nvSpPr>
              <p:cNvPr id="1048595" name="文本框 8"/>
              <p:cNvSpPr txBox="1"/>
              <p:nvPr/>
            </p:nvSpPr>
            <p:spPr>
              <a:xfrm>
                <a:off x="7272475" y="1541118"/>
                <a:ext cx="575186" cy="492443"/>
              </a:xfrm>
              <a:prstGeom prst="rect">
                <a:avLst/>
              </a:prstGeom>
              <a:noFill/>
            </p:spPr>
            <p:txBody>
              <a:bodyPr wrap="square" rtlCol="0">
                <a:spAutoFit/>
              </a:bodyPr>
              <a:lstStyle/>
              <a:p>
                <a:r>
                  <a:rPr lang="en-US" altLang="zh-CN" sz="2600" b="1" dirty="0">
                    <a:latin typeface="Calibri" panose="020F0502020204030204" charset="0"/>
                    <a:ea typeface="Calibri" panose="020F0502020204030204" charset="0"/>
                  </a:rPr>
                  <a:t>01</a:t>
                </a:r>
                <a:endParaRPr lang="zh-CN" altLang="en-US" sz="2600" b="1" dirty="0">
                  <a:latin typeface="Calibri" panose="020F0502020204030204" charset="0"/>
                  <a:ea typeface="Calibri" panose="020F0502020204030204" charset="0"/>
                </a:endParaRPr>
              </a:p>
            </p:txBody>
          </p:sp>
          <p:sp>
            <p:nvSpPr>
              <p:cNvPr id="1048596" name="文本框 9"/>
              <p:cNvSpPr txBox="1"/>
              <p:nvPr/>
            </p:nvSpPr>
            <p:spPr>
              <a:xfrm>
                <a:off x="8023893" y="1401343"/>
                <a:ext cx="4693643" cy="1077218"/>
              </a:xfrm>
              <a:prstGeom prst="rect">
                <a:avLst/>
              </a:prstGeom>
              <a:noFill/>
            </p:spPr>
            <p:txBody>
              <a:bodyPr wrap="square" rtlCol="0">
                <a:spAutoFit/>
              </a:bodyPr>
              <a:lstStyle/>
              <a:p>
                <a:r>
                  <a:rPr lang="en-US" altLang="zh-CN" sz="3600" b="1" dirty="0">
                    <a:latin typeface="Calibri" panose="020F0502020204030204" charset="0"/>
                    <a:ea typeface="Calibri" panose="020F0502020204030204" charset="0"/>
                  </a:rPr>
                  <a:t>GANTT CHART</a:t>
                </a:r>
                <a:r>
                  <a:rPr lang="zh-CN" altLang="en-US" sz="2800" dirty="0">
                    <a:latin typeface="Calibri" panose="020F0502020204030204" charset="0"/>
                    <a:ea typeface="Calibri" panose="020F0502020204030204" charset="0"/>
                  </a:rPr>
                  <a:t>
</a:t>
                </a:r>
              </a:p>
            </p:txBody>
          </p:sp>
          <p:cxnSp>
            <p:nvCxnSpPr>
              <p:cNvPr id="3145728" name="直接连接符 11"/>
              <p:cNvCxnSpPr>
                <a:cxnSpLocks/>
              </p:cNvCxnSpPr>
              <p:nvPr/>
            </p:nvCxnSpPr>
            <p:spPr>
              <a:xfrm>
                <a:off x="7847661" y="1414991"/>
                <a:ext cx="0" cy="605022"/>
              </a:xfrm>
              <a:prstGeom prst="line">
                <a:avLst/>
              </a:prstGeom>
              <a:ln w="34925">
                <a:solidFill>
                  <a:srgbClr val="7CACDD"/>
                </a:solidFill>
              </a:ln>
            </p:spPr>
            <p:style>
              <a:lnRef idx="1">
                <a:schemeClr val="accent1"/>
              </a:lnRef>
              <a:fillRef idx="0">
                <a:schemeClr val="accent1"/>
              </a:fillRef>
              <a:effectRef idx="0">
                <a:schemeClr val="accent1"/>
              </a:effectRef>
              <a:fontRef idx="minor">
                <a:schemeClr val="tx1"/>
              </a:fontRef>
            </p:style>
          </p:cxnSp>
        </p:grpSp>
        <p:sp>
          <p:nvSpPr>
            <p:cNvPr id="1048597" name="文本框 31"/>
            <p:cNvSpPr txBox="1"/>
            <p:nvPr/>
          </p:nvSpPr>
          <p:spPr>
            <a:xfrm>
              <a:off x="5364757" y="1682828"/>
              <a:ext cx="5048487" cy="307777"/>
            </a:xfrm>
            <a:prstGeom prst="rect">
              <a:avLst/>
            </a:prstGeom>
            <a:noFill/>
          </p:spPr>
          <p:txBody>
            <a:bodyPr wrap="square" rtlCol="0">
              <a:spAutoFit/>
            </a:bodyPr>
            <a:lstStyle/>
            <a:p>
              <a:endParaRPr lang="zh-CN" altLang="en-US" sz="1400" dirty="0"/>
            </a:p>
          </p:txBody>
        </p:sp>
      </p:grpSp>
      <p:grpSp>
        <p:nvGrpSpPr>
          <p:cNvPr id="41" name="组合 32"/>
          <p:cNvGrpSpPr/>
          <p:nvPr/>
        </p:nvGrpSpPr>
        <p:grpSpPr>
          <a:xfrm>
            <a:off x="4613338" y="3906768"/>
            <a:ext cx="5799906" cy="1077218"/>
            <a:chOff x="4613338" y="1239510"/>
            <a:chExt cx="5799906" cy="1077218"/>
          </a:xfrm>
        </p:grpSpPr>
        <p:grpSp>
          <p:nvGrpSpPr>
            <p:cNvPr id="42" name="组合 33"/>
            <p:cNvGrpSpPr/>
            <p:nvPr/>
          </p:nvGrpSpPr>
          <p:grpSpPr>
            <a:xfrm>
              <a:off x="4613338" y="1239510"/>
              <a:ext cx="5445061" cy="1077218"/>
              <a:chOff x="7272475" y="1401343"/>
              <a:chExt cx="5445061" cy="1077218"/>
            </a:xfrm>
          </p:grpSpPr>
          <p:sp>
            <p:nvSpPr>
              <p:cNvPr id="1048598" name="文本框 35"/>
              <p:cNvSpPr txBox="1"/>
              <p:nvPr/>
            </p:nvSpPr>
            <p:spPr>
              <a:xfrm>
                <a:off x="7272475" y="1541118"/>
                <a:ext cx="575186" cy="492443"/>
              </a:xfrm>
              <a:prstGeom prst="rect">
                <a:avLst/>
              </a:prstGeom>
              <a:noFill/>
            </p:spPr>
            <p:txBody>
              <a:bodyPr wrap="square" rtlCol="0">
                <a:spAutoFit/>
              </a:bodyPr>
              <a:lstStyle/>
              <a:p>
                <a:r>
                  <a:rPr lang="en-US" altLang="zh-CN" sz="2600" b="1" dirty="0">
                    <a:latin typeface="Calibri" panose="020F0502020204030204" charset="0"/>
                    <a:ea typeface="Calibri" panose="020F0502020204030204" charset="0"/>
                  </a:rPr>
                  <a:t>04</a:t>
                </a:r>
                <a:endParaRPr lang="zh-CN" altLang="en-US" sz="2600" b="1" dirty="0">
                  <a:latin typeface="Calibri" panose="020F0502020204030204" charset="0"/>
                  <a:ea typeface="Calibri" panose="020F0502020204030204" charset="0"/>
                </a:endParaRPr>
              </a:p>
            </p:txBody>
          </p:sp>
          <p:sp>
            <p:nvSpPr>
              <p:cNvPr id="1048599" name="文本框 36"/>
              <p:cNvSpPr txBox="1"/>
              <p:nvPr/>
            </p:nvSpPr>
            <p:spPr>
              <a:xfrm>
                <a:off x="8023893" y="1401343"/>
                <a:ext cx="4693643" cy="1077218"/>
              </a:xfrm>
              <a:prstGeom prst="rect">
                <a:avLst/>
              </a:prstGeom>
              <a:noFill/>
            </p:spPr>
            <p:txBody>
              <a:bodyPr wrap="square" rtlCol="0" anchor="b">
                <a:spAutoFit/>
              </a:bodyPr>
              <a:lstStyle/>
              <a:p>
                <a:r>
                  <a:rPr lang="en-US" altLang="zh-CN" sz="3600" b="1" dirty="0">
                    <a:latin typeface="Calibri" panose="020F0502020204030204" charset="0"/>
                    <a:ea typeface="Calibri" panose="020F0502020204030204" charset="0"/>
                  </a:rPr>
                  <a:t>FINAL DESIGN</a:t>
                </a:r>
                <a:r>
                  <a:rPr lang="zh-CN" altLang="en-US" sz="2800" dirty="0">
                    <a:latin typeface="Calibri" panose="020F0502020204030204" charset="0"/>
                    <a:ea typeface="Calibri" panose="020F0502020204030204" charset="0"/>
                  </a:rPr>
                  <a:t>
</a:t>
                </a:r>
              </a:p>
            </p:txBody>
          </p:sp>
          <p:cxnSp>
            <p:nvCxnSpPr>
              <p:cNvPr id="3145729" name="直接连接符 37"/>
              <p:cNvCxnSpPr>
                <a:cxnSpLocks/>
              </p:cNvCxnSpPr>
              <p:nvPr/>
            </p:nvCxnSpPr>
            <p:spPr>
              <a:xfrm>
                <a:off x="7847661" y="1414991"/>
                <a:ext cx="0" cy="605022"/>
              </a:xfrm>
              <a:prstGeom prst="line">
                <a:avLst/>
              </a:prstGeom>
              <a:ln w="34925">
                <a:solidFill>
                  <a:srgbClr val="7CACDD"/>
                </a:solidFill>
              </a:ln>
            </p:spPr>
            <p:style>
              <a:lnRef idx="1">
                <a:schemeClr val="accent1"/>
              </a:lnRef>
              <a:fillRef idx="0">
                <a:schemeClr val="accent1"/>
              </a:fillRef>
              <a:effectRef idx="0">
                <a:schemeClr val="accent1"/>
              </a:effectRef>
              <a:fontRef idx="minor">
                <a:schemeClr val="tx1"/>
              </a:fontRef>
            </p:style>
          </p:cxnSp>
        </p:grpSp>
        <p:sp>
          <p:nvSpPr>
            <p:cNvPr id="1048600" name="文本框 34"/>
            <p:cNvSpPr txBox="1"/>
            <p:nvPr/>
          </p:nvSpPr>
          <p:spPr>
            <a:xfrm>
              <a:off x="5364757" y="1682828"/>
              <a:ext cx="5048487" cy="307777"/>
            </a:xfrm>
            <a:prstGeom prst="rect">
              <a:avLst/>
            </a:prstGeom>
            <a:noFill/>
          </p:spPr>
          <p:txBody>
            <a:bodyPr wrap="square" rtlCol="0">
              <a:spAutoFit/>
            </a:bodyPr>
            <a:lstStyle/>
            <a:p>
              <a:endParaRPr lang="zh-CN" altLang="en-US" sz="1400" dirty="0"/>
            </a:p>
          </p:txBody>
        </p:sp>
      </p:grpSp>
      <p:grpSp>
        <p:nvGrpSpPr>
          <p:cNvPr id="43" name="组合 38"/>
          <p:cNvGrpSpPr/>
          <p:nvPr/>
        </p:nvGrpSpPr>
        <p:grpSpPr>
          <a:xfrm>
            <a:off x="4613338" y="2128596"/>
            <a:ext cx="5799906" cy="1077218"/>
            <a:chOff x="4613338" y="1239510"/>
            <a:chExt cx="5799906" cy="1077218"/>
          </a:xfrm>
        </p:grpSpPr>
        <p:grpSp>
          <p:nvGrpSpPr>
            <p:cNvPr id="44" name="组合 39"/>
            <p:cNvGrpSpPr/>
            <p:nvPr/>
          </p:nvGrpSpPr>
          <p:grpSpPr>
            <a:xfrm>
              <a:off x="4613338" y="1239510"/>
              <a:ext cx="5445061" cy="1077218"/>
              <a:chOff x="7272475" y="1401343"/>
              <a:chExt cx="5445061" cy="1077218"/>
            </a:xfrm>
          </p:grpSpPr>
          <p:sp>
            <p:nvSpPr>
              <p:cNvPr id="1048601" name="文本框 41"/>
              <p:cNvSpPr txBox="1"/>
              <p:nvPr/>
            </p:nvSpPr>
            <p:spPr>
              <a:xfrm>
                <a:off x="7272475" y="1541118"/>
                <a:ext cx="575186" cy="492443"/>
              </a:xfrm>
              <a:prstGeom prst="rect">
                <a:avLst/>
              </a:prstGeom>
              <a:noFill/>
            </p:spPr>
            <p:txBody>
              <a:bodyPr wrap="square" rtlCol="0">
                <a:spAutoFit/>
              </a:bodyPr>
              <a:lstStyle/>
              <a:p>
                <a:r>
                  <a:rPr lang="en-US" altLang="zh-CN" sz="2600" b="1" dirty="0">
                    <a:latin typeface="Calibri" panose="020F0502020204030204" charset="0"/>
                    <a:ea typeface="Calibri" panose="020F0502020204030204" charset="0"/>
                  </a:rPr>
                  <a:t>02</a:t>
                </a:r>
                <a:endParaRPr lang="zh-CN" altLang="en-US" sz="2600" b="1" dirty="0">
                  <a:latin typeface="Calibri" panose="020F0502020204030204" charset="0"/>
                  <a:ea typeface="Calibri" panose="020F0502020204030204" charset="0"/>
                </a:endParaRPr>
              </a:p>
            </p:txBody>
          </p:sp>
          <p:sp>
            <p:nvSpPr>
              <p:cNvPr id="1048602" name="文本框 42"/>
              <p:cNvSpPr txBox="1"/>
              <p:nvPr/>
            </p:nvSpPr>
            <p:spPr>
              <a:xfrm>
                <a:off x="8023893" y="1401343"/>
                <a:ext cx="4693643" cy="1077218"/>
              </a:xfrm>
              <a:prstGeom prst="rect">
                <a:avLst/>
              </a:prstGeom>
              <a:noFill/>
            </p:spPr>
            <p:txBody>
              <a:bodyPr wrap="square" rtlCol="0">
                <a:spAutoFit/>
              </a:bodyPr>
              <a:lstStyle/>
              <a:p>
                <a:r>
                  <a:rPr lang="en-US" altLang="zh-CN" sz="3600" b="1" dirty="0">
                    <a:latin typeface="Calibri" panose="020F0502020204030204" charset="0"/>
                    <a:ea typeface="Calibri" panose="020F0502020204030204" charset="0"/>
                  </a:rPr>
                  <a:t>CONCEPTUAL DESIGN</a:t>
                </a:r>
                <a:r>
                  <a:rPr lang="zh-CN" altLang="en-US" sz="2800" dirty="0">
                    <a:latin typeface="Calibri" panose="020F0502020204030204" charset="0"/>
                    <a:ea typeface="Calibri" panose="020F0502020204030204" charset="0"/>
                  </a:rPr>
                  <a:t>
</a:t>
                </a:r>
              </a:p>
            </p:txBody>
          </p:sp>
          <p:cxnSp>
            <p:nvCxnSpPr>
              <p:cNvPr id="3145730" name="直接连接符 43"/>
              <p:cNvCxnSpPr>
                <a:cxnSpLocks/>
              </p:cNvCxnSpPr>
              <p:nvPr/>
            </p:nvCxnSpPr>
            <p:spPr>
              <a:xfrm>
                <a:off x="7847661" y="1414991"/>
                <a:ext cx="0" cy="605022"/>
              </a:xfrm>
              <a:prstGeom prst="line">
                <a:avLst/>
              </a:prstGeom>
              <a:ln w="34925">
                <a:solidFill>
                  <a:srgbClr val="7CACDD"/>
                </a:solidFill>
              </a:ln>
            </p:spPr>
            <p:style>
              <a:lnRef idx="1">
                <a:schemeClr val="accent1"/>
              </a:lnRef>
              <a:fillRef idx="0">
                <a:schemeClr val="accent1"/>
              </a:fillRef>
              <a:effectRef idx="0">
                <a:schemeClr val="accent1"/>
              </a:effectRef>
              <a:fontRef idx="minor">
                <a:schemeClr val="tx1"/>
              </a:fontRef>
            </p:style>
          </p:cxnSp>
        </p:grpSp>
        <p:sp>
          <p:nvSpPr>
            <p:cNvPr id="1048603" name="文本框 40"/>
            <p:cNvSpPr txBox="1"/>
            <p:nvPr/>
          </p:nvSpPr>
          <p:spPr>
            <a:xfrm>
              <a:off x="5364757" y="1682828"/>
              <a:ext cx="5048487" cy="307777"/>
            </a:xfrm>
            <a:prstGeom prst="rect">
              <a:avLst/>
            </a:prstGeom>
            <a:noFill/>
          </p:spPr>
          <p:txBody>
            <a:bodyPr wrap="square" rtlCol="0">
              <a:spAutoFit/>
            </a:bodyPr>
            <a:lstStyle/>
            <a:p>
              <a:endParaRPr lang="zh-CN" altLang="en-US" sz="1400" dirty="0"/>
            </a:p>
          </p:txBody>
        </p:sp>
      </p:grpSp>
      <p:grpSp>
        <p:nvGrpSpPr>
          <p:cNvPr id="45" name="组合 44"/>
          <p:cNvGrpSpPr/>
          <p:nvPr/>
        </p:nvGrpSpPr>
        <p:grpSpPr>
          <a:xfrm>
            <a:off x="4613338" y="3017682"/>
            <a:ext cx="6885935" cy="1077218"/>
            <a:chOff x="4613338" y="1239510"/>
            <a:chExt cx="6885935" cy="1077218"/>
          </a:xfrm>
        </p:grpSpPr>
        <p:grpSp>
          <p:nvGrpSpPr>
            <p:cNvPr id="46" name="组合 45"/>
            <p:cNvGrpSpPr/>
            <p:nvPr/>
          </p:nvGrpSpPr>
          <p:grpSpPr>
            <a:xfrm>
              <a:off x="4613338" y="1239510"/>
              <a:ext cx="6885935" cy="1077218"/>
              <a:chOff x="7272475" y="1401343"/>
              <a:chExt cx="6885935" cy="1077218"/>
            </a:xfrm>
          </p:grpSpPr>
          <p:sp>
            <p:nvSpPr>
              <p:cNvPr id="1048604" name="文本框 47"/>
              <p:cNvSpPr txBox="1"/>
              <p:nvPr/>
            </p:nvSpPr>
            <p:spPr>
              <a:xfrm>
                <a:off x="7272475" y="1541118"/>
                <a:ext cx="575186" cy="492443"/>
              </a:xfrm>
              <a:prstGeom prst="rect">
                <a:avLst/>
              </a:prstGeom>
              <a:noFill/>
            </p:spPr>
            <p:txBody>
              <a:bodyPr wrap="square" rtlCol="0">
                <a:spAutoFit/>
              </a:bodyPr>
              <a:lstStyle/>
              <a:p>
                <a:r>
                  <a:rPr lang="en-US" altLang="zh-CN" sz="2600" b="1" dirty="0">
                    <a:latin typeface="Calibri" panose="020F0502020204030204" charset="0"/>
                    <a:ea typeface="Calibri" panose="020F0502020204030204" charset="0"/>
                  </a:rPr>
                  <a:t>03</a:t>
                </a:r>
                <a:endParaRPr lang="zh-CN" altLang="en-US" sz="2600" b="1" dirty="0">
                  <a:latin typeface="Calibri" panose="020F0502020204030204" charset="0"/>
                  <a:ea typeface="Calibri" panose="020F0502020204030204" charset="0"/>
                </a:endParaRPr>
              </a:p>
            </p:txBody>
          </p:sp>
          <p:sp>
            <p:nvSpPr>
              <p:cNvPr id="1048605" name="文本框 48"/>
              <p:cNvSpPr txBox="1"/>
              <p:nvPr/>
            </p:nvSpPr>
            <p:spPr>
              <a:xfrm>
                <a:off x="8023893" y="1401343"/>
                <a:ext cx="6134517" cy="1077218"/>
              </a:xfrm>
              <a:prstGeom prst="rect">
                <a:avLst/>
              </a:prstGeom>
              <a:noFill/>
            </p:spPr>
            <p:txBody>
              <a:bodyPr wrap="square" rtlCol="0">
                <a:spAutoFit/>
              </a:bodyPr>
              <a:lstStyle/>
              <a:p>
                <a:r>
                  <a:rPr lang="en-US" altLang="zh-CN" sz="3600" b="1" dirty="0">
                    <a:latin typeface="Calibri" panose="020F0502020204030204" charset="0"/>
                    <a:ea typeface="Calibri" panose="020F0502020204030204" charset="0"/>
                  </a:rPr>
                  <a:t>DECISION-MAKING MATRIX</a:t>
                </a:r>
                <a:r>
                  <a:rPr lang="zh-CN" altLang="en-US" sz="2800" dirty="0">
                    <a:latin typeface="Calibri" panose="020F0502020204030204" charset="0"/>
                    <a:ea typeface="Calibri" panose="020F0502020204030204" charset="0"/>
                  </a:rPr>
                  <a:t>
</a:t>
                </a:r>
              </a:p>
            </p:txBody>
          </p:sp>
          <p:cxnSp>
            <p:nvCxnSpPr>
              <p:cNvPr id="3145731" name="直接连接符 49"/>
              <p:cNvCxnSpPr>
                <a:cxnSpLocks/>
              </p:cNvCxnSpPr>
              <p:nvPr/>
            </p:nvCxnSpPr>
            <p:spPr>
              <a:xfrm>
                <a:off x="7847661" y="1414991"/>
                <a:ext cx="0" cy="605022"/>
              </a:xfrm>
              <a:prstGeom prst="line">
                <a:avLst/>
              </a:prstGeom>
              <a:ln w="34925">
                <a:solidFill>
                  <a:srgbClr val="7CACDD"/>
                </a:solidFill>
              </a:ln>
            </p:spPr>
            <p:style>
              <a:lnRef idx="1">
                <a:schemeClr val="accent1"/>
              </a:lnRef>
              <a:fillRef idx="0">
                <a:schemeClr val="accent1"/>
              </a:fillRef>
              <a:effectRef idx="0">
                <a:schemeClr val="accent1"/>
              </a:effectRef>
              <a:fontRef idx="minor">
                <a:schemeClr val="tx1"/>
              </a:fontRef>
            </p:style>
          </p:cxnSp>
        </p:grpSp>
        <p:sp>
          <p:nvSpPr>
            <p:cNvPr id="1048606" name="文本框 46"/>
            <p:cNvSpPr txBox="1"/>
            <p:nvPr/>
          </p:nvSpPr>
          <p:spPr>
            <a:xfrm>
              <a:off x="5364757" y="1682828"/>
              <a:ext cx="5048487" cy="307777"/>
            </a:xfrm>
            <a:prstGeom prst="rect">
              <a:avLst/>
            </a:prstGeom>
            <a:noFill/>
          </p:spPr>
          <p:txBody>
            <a:bodyPr wrap="square" rtlCol="0">
              <a:spAutoFit/>
            </a:bodyPr>
            <a:lstStyle/>
            <a:p>
              <a:endParaRPr lang="zh-CN" altLang="en-US" sz="1400" dirty="0"/>
            </a:p>
          </p:txBody>
        </p:sp>
      </p:grpSp>
      <p:grpSp>
        <p:nvGrpSpPr>
          <p:cNvPr id="47" name="组合 50"/>
          <p:cNvGrpSpPr/>
          <p:nvPr/>
        </p:nvGrpSpPr>
        <p:grpSpPr>
          <a:xfrm>
            <a:off x="4613338" y="4795855"/>
            <a:ext cx="5799906" cy="1077218"/>
            <a:chOff x="4613338" y="1239510"/>
            <a:chExt cx="5799906" cy="1077218"/>
          </a:xfrm>
        </p:grpSpPr>
        <p:grpSp>
          <p:nvGrpSpPr>
            <p:cNvPr id="48" name="组合 51"/>
            <p:cNvGrpSpPr/>
            <p:nvPr/>
          </p:nvGrpSpPr>
          <p:grpSpPr>
            <a:xfrm>
              <a:off x="4613338" y="1239510"/>
              <a:ext cx="5445061" cy="1077218"/>
              <a:chOff x="7272475" y="1401343"/>
              <a:chExt cx="5445061" cy="1077218"/>
            </a:xfrm>
          </p:grpSpPr>
          <p:sp>
            <p:nvSpPr>
              <p:cNvPr id="1048607" name="文本框 53"/>
              <p:cNvSpPr txBox="1"/>
              <p:nvPr/>
            </p:nvSpPr>
            <p:spPr>
              <a:xfrm>
                <a:off x="7272475" y="1541118"/>
                <a:ext cx="575186" cy="492443"/>
              </a:xfrm>
              <a:prstGeom prst="rect">
                <a:avLst/>
              </a:prstGeom>
              <a:noFill/>
            </p:spPr>
            <p:txBody>
              <a:bodyPr wrap="square" rtlCol="0">
                <a:spAutoFit/>
              </a:bodyPr>
              <a:lstStyle/>
              <a:p>
                <a:r>
                  <a:rPr lang="en-US" altLang="zh-CN" sz="2600" b="1" dirty="0">
                    <a:latin typeface="Calibri" panose="020F0502020204030204" charset="0"/>
                    <a:ea typeface="Calibri" panose="020F0502020204030204" charset="0"/>
                  </a:rPr>
                  <a:t>05</a:t>
                </a:r>
                <a:endParaRPr lang="zh-CN" altLang="en-US" sz="2600" b="1" dirty="0">
                  <a:latin typeface="Calibri" panose="020F0502020204030204" charset="0"/>
                  <a:ea typeface="Calibri" panose="020F0502020204030204" charset="0"/>
                </a:endParaRPr>
              </a:p>
            </p:txBody>
          </p:sp>
          <p:sp>
            <p:nvSpPr>
              <p:cNvPr id="1048608" name="文本框 54"/>
              <p:cNvSpPr txBox="1"/>
              <p:nvPr/>
            </p:nvSpPr>
            <p:spPr>
              <a:xfrm>
                <a:off x="8023893" y="1401343"/>
                <a:ext cx="4693643" cy="1077218"/>
              </a:xfrm>
              <a:prstGeom prst="rect">
                <a:avLst/>
              </a:prstGeom>
              <a:noFill/>
            </p:spPr>
            <p:txBody>
              <a:bodyPr wrap="square" rtlCol="0">
                <a:spAutoFit/>
              </a:bodyPr>
              <a:lstStyle/>
              <a:p>
                <a:r>
                  <a:rPr lang="en-US" altLang="zh-CN" sz="3600" b="1" dirty="0">
                    <a:latin typeface="Calibri" panose="020F0502020204030204" charset="0"/>
                    <a:ea typeface="Calibri" panose="020F0502020204030204" charset="0"/>
                  </a:rPr>
                  <a:t>EVALUATION</a:t>
                </a:r>
                <a:r>
                  <a:rPr lang="zh-CN" altLang="en-US" sz="2800" dirty="0">
                    <a:latin typeface="Calibri" panose="020F0502020204030204" charset="0"/>
                    <a:ea typeface="Calibri" panose="020F0502020204030204" charset="0"/>
                  </a:rPr>
                  <a:t>
</a:t>
                </a:r>
              </a:p>
            </p:txBody>
          </p:sp>
          <p:cxnSp>
            <p:nvCxnSpPr>
              <p:cNvPr id="3145732" name="直接连接符 55"/>
              <p:cNvCxnSpPr>
                <a:cxnSpLocks/>
              </p:cNvCxnSpPr>
              <p:nvPr/>
            </p:nvCxnSpPr>
            <p:spPr>
              <a:xfrm>
                <a:off x="7847661" y="1414991"/>
                <a:ext cx="0" cy="605022"/>
              </a:xfrm>
              <a:prstGeom prst="line">
                <a:avLst/>
              </a:prstGeom>
              <a:ln w="34925">
                <a:solidFill>
                  <a:srgbClr val="7CACDD"/>
                </a:solidFill>
              </a:ln>
            </p:spPr>
            <p:style>
              <a:lnRef idx="1">
                <a:schemeClr val="accent1"/>
              </a:lnRef>
              <a:fillRef idx="0">
                <a:schemeClr val="accent1"/>
              </a:fillRef>
              <a:effectRef idx="0">
                <a:schemeClr val="accent1"/>
              </a:effectRef>
              <a:fontRef idx="minor">
                <a:schemeClr val="tx1"/>
              </a:fontRef>
            </p:style>
          </p:cxnSp>
        </p:grpSp>
        <p:sp>
          <p:nvSpPr>
            <p:cNvPr id="1048609" name="文本框 52"/>
            <p:cNvSpPr txBox="1"/>
            <p:nvPr/>
          </p:nvSpPr>
          <p:spPr>
            <a:xfrm>
              <a:off x="5364757" y="1682828"/>
              <a:ext cx="5048487" cy="307777"/>
            </a:xfrm>
            <a:prstGeom prst="rect">
              <a:avLst/>
            </a:prstGeom>
            <a:noFill/>
          </p:spPr>
          <p:txBody>
            <a:bodyPr wrap="square" rtlCol="0">
              <a:spAutoFit/>
            </a:bodyPr>
            <a:lstStyle/>
            <a:p>
              <a:endParaRPr lang="zh-CN" altLang="en-US" sz="1400" dirty="0"/>
            </a:p>
          </p:txBody>
        </p:sp>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594"/>
                                        </p:tgtEl>
                                        <p:attrNameLst>
                                          <p:attrName>style.visibility</p:attrName>
                                        </p:attrNameLst>
                                      </p:cBhvr>
                                      <p:to>
                                        <p:strVal val="visible"/>
                                      </p:to>
                                    </p:set>
                                    <p:animEffect transition="in" filter="fade">
                                      <p:cBhvr>
                                        <p:cTn id="7" dur="500"/>
                                        <p:tgtEl>
                                          <p:spTgt spid="1048594"/>
                                        </p:tgtEl>
                                      </p:cBhvr>
                                    </p:animEffect>
                                  </p:childTnLst>
                                </p:cTn>
                              </p:par>
                              <p:par>
                                <p:cTn id="8" presetID="42"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anim calcmode="lin" valueType="num">
                                      <p:cBhvr>
                                        <p:cTn id="11" dur="500" fill="hold"/>
                                        <p:tgtEl>
                                          <p:spTgt spid="39"/>
                                        </p:tgtEl>
                                        <p:attrNameLst>
                                          <p:attrName>ppt_x</p:attrName>
                                        </p:attrNameLst>
                                      </p:cBhvr>
                                      <p:tavLst>
                                        <p:tav tm="0">
                                          <p:val>
                                            <p:strVal val="#ppt_x"/>
                                          </p:val>
                                        </p:tav>
                                        <p:tav tm="100000">
                                          <p:val>
                                            <p:strVal val="#ppt_x"/>
                                          </p:val>
                                        </p:tav>
                                      </p:tavLst>
                                    </p:anim>
                                    <p:anim calcmode="lin" valueType="num">
                                      <p:cBhvr>
                                        <p:cTn id="12" dur="500" fill="hold"/>
                                        <p:tgtEl>
                                          <p:spTgt spid="39"/>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anim calcmode="lin" valueType="num">
                                      <p:cBhvr>
                                        <p:cTn id="17" dur="500" fill="hold"/>
                                        <p:tgtEl>
                                          <p:spTgt spid="43"/>
                                        </p:tgtEl>
                                        <p:attrNameLst>
                                          <p:attrName>ppt_x</p:attrName>
                                        </p:attrNameLst>
                                      </p:cBhvr>
                                      <p:tavLst>
                                        <p:tav tm="0">
                                          <p:val>
                                            <p:strVal val="#ppt_x"/>
                                          </p:val>
                                        </p:tav>
                                        <p:tav tm="100000">
                                          <p:val>
                                            <p:strVal val="#ppt_x"/>
                                          </p:val>
                                        </p:tav>
                                      </p:tavLst>
                                    </p:anim>
                                    <p:anim calcmode="lin" valueType="num">
                                      <p:cBhvr>
                                        <p:cTn id="18" dur="500" fill="hold"/>
                                        <p:tgtEl>
                                          <p:spTgt spid="43"/>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anim calcmode="lin" valueType="num">
                                      <p:cBhvr>
                                        <p:cTn id="23" dur="500" fill="hold"/>
                                        <p:tgtEl>
                                          <p:spTgt spid="45"/>
                                        </p:tgtEl>
                                        <p:attrNameLst>
                                          <p:attrName>ppt_x</p:attrName>
                                        </p:attrNameLst>
                                      </p:cBhvr>
                                      <p:tavLst>
                                        <p:tav tm="0">
                                          <p:val>
                                            <p:strVal val="#ppt_x"/>
                                          </p:val>
                                        </p:tav>
                                        <p:tav tm="100000">
                                          <p:val>
                                            <p:strVal val="#ppt_x"/>
                                          </p:val>
                                        </p:tav>
                                      </p:tavLst>
                                    </p:anim>
                                    <p:anim calcmode="lin" valueType="num">
                                      <p:cBhvr>
                                        <p:cTn id="24" dur="500" fill="hold"/>
                                        <p:tgtEl>
                                          <p:spTgt spid="45"/>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anim calcmode="lin" valueType="num">
                                      <p:cBhvr>
                                        <p:cTn id="29" dur="500" fill="hold"/>
                                        <p:tgtEl>
                                          <p:spTgt spid="41"/>
                                        </p:tgtEl>
                                        <p:attrNameLst>
                                          <p:attrName>ppt_x</p:attrName>
                                        </p:attrNameLst>
                                      </p:cBhvr>
                                      <p:tavLst>
                                        <p:tav tm="0">
                                          <p:val>
                                            <p:strVal val="#ppt_x"/>
                                          </p:val>
                                        </p:tav>
                                        <p:tav tm="100000">
                                          <p:val>
                                            <p:strVal val="#ppt_x"/>
                                          </p:val>
                                        </p:tav>
                                      </p:tavLst>
                                    </p:anim>
                                    <p:anim calcmode="lin" valueType="num">
                                      <p:cBhvr>
                                        <p:cTn id="30" dur="500" fill="hold"/>
                                        <p:tgtEl>
                                          <p:spTgt spid="41"/>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anim calcmode="lin" valueType="num">
                                      <p:cBhvr>
                                        <p:cTn id="35" dur="500" fill="hold"/>
                                        <p:tgtEl>
                                          <p:spTgt spid="47"/>
                                        </p:tgtEl>
                                        <p:attrNameLst>
                                          <p:attrName>ppt_x</p:attrName>
                                        </p:attrNameLst>
                                      </p:cBhvr>
                                      <p:tavLst>
                                        <p:tav tm="0">
                                          <p:val>
                                            <p:strVal val="#ppt_x"/>
                                          </p:val>
                                        </p:tav>
                                        <p:tav tm="100000">
                                          <p:val>
                                            <p:strVal val="#ppt_x"/>
                                          </p:val>
                                        </p:tav>
                                      </p:tavLst>
                                    </p:anim>
                                    <p:anim calcmode="lin" valueType="num">
                                      <p:cBhvr>
                                        <p:cTn id="36"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文本框 4"/>
          <p:cNvSpPr txBox="1"/>
          <p:nvPr/>
        </p:nvSpPr>
        <p:spPr>
          <a:xfrm>
            <a:off x="7124131" y="2305878"/>
            <a:ext cx="4683556" cy="2123658"/>
          </a:xfrm>
          <a:prstGeom prst="rect">
            <a:avLst/>
          </a:prstGeom>
          <a:noFill/>
        </p:spPr>
        <p:txBody>
          <a:bodyPr wrap="square" rtlCol="0">
            <a:spAutoFit/>
          </a:bodyPr>
          <a:lstStyle/>
          <a:p>
            <a:r>
              <a:rPr lang="en-US" altLang="zh-CN" sz="4400" b="1" dirty="0">
                <a:latin typeface="Calibri" panose="020F0502020204030204" charset="0"/>
                <a:ea typeface="Calibri" panose="020F0502020204030204" charset="0"/>
              </a:rPr>
              <a:t>01.</a:t>
            </a:r>
          </a:p>
          <a:p>
            <a:r>
              <a:rPr lang="en-US" altLang="zh-CN" sz="4400" dirty="0">
                <a:latin typeface="Calibri" panose="020F0502020204030204" charset="0"/>
                <a:ea typeface="Calibri" panose="020F0502020204030204" charset="0"/>
              </a:rPr>
              <a:t>GANTT CHART</a:t>
            </a:r>
            <a:r>
              <a:rPr lang="zh-CN" altLang="en-US" sz="4400" dirty="0">
                <a:latin typeface="Calibri" panose="020F0502020204030204" charset="0"/>
                <a:ea typeface="Calibri" panose="020F050202020403020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615"/>
                                        </p:tgtEl>
                                        <p:attrNameLst>
                                          <p:attrName>style.visibility</p:attrName>
                                        </p:attrNameLst>
                                      </p:cBhvr>
                                      <p:to>
                                        <p:strVal val="visible"/>
                                      </p:to>
                                    </p:set>
                                    <p:animEffect transition="in" filter="fade">
                                      <p:cBhvr>
                                        <p:cTn id="7" dur="1000"/>
                                        <p:tgtEl>
                                          <p:spTgt spid="1048615"/>
                                        </p:tgtEl>
                                      </p:cBhvr>
                                    </p:animEffect>
                                    <p:anim calcmode="lin" valueType="num">
                                      <p:cBhvr>
                                        <p:cTn id="8" dur="1000" fill="hold"/>
                                        <p:tgtEl>
                                          <p:spTgt spid="1048615"/>
                                        </p:tgtEl>
                                        <p:attrNameLst>
                                          <p:attrName>ppt_x</p:attrName>
                                        </p:attrNameLst>
                                      </p:cBhvr>
                                      <p:tavLst>
                                        <p:tav tm="0">
                                          <p:val>
                                            <p:strVal val="#ppt_x"/>
                                          </p:val>
                                        </p:tav>
                                        <p:tav tm="100000">
                                          <p:val>
                                            <p:strVal val="#ppt_x"/>
                                          </p:val>
                                        </p:tav>
                                      </p:tavLst>
                                    </p:anim>
                                    <p:anim calcmode="lin" valueType="num">
                                      <p:cBhvr>
                                        <p:cTn id="9" dur="1000" fill="hold"/>
                                        <p:tgtEl>
                                          <p:spTgt spid="10486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nvGraphicFramePr>
        <p:xfrm>
          <a:off x="1163782" y="497991"/>
          <a:ext cx="9836730" cy="5740578"/>
        </p:xfrm>
        <a:graphic>
          <a:graphicData uri="http://schemas.openxmlformats.org/drawingml/2006/table">
            <a:tbl>
              <a:tblPr firstRow="1" bandRow="1">
                <a:tableStyleId>{5C22544A-7EE6-4342-B048-85BDC9FD1C3A}</a:tableStyleId>
              </a:tblPr>
              <a:tblGrid>
                <a:gridCol w="1639455">
                  <a:extLst>
                    <a:ext uri="{9D8B030D-6E8A-4147-A177-3AD203B41FA5}">
                      <a16:colId xmlns:a16="http://schemas.microsoft.com/office/drawing/2014/main" val="20000"/>
                    </a:ext>
                  </a:extLst>
                </a:gridCol>
                <a:gridCol w="1639455">
                  <a:extLst>
                    <a:ext uri="{9D8B030D-6E8A-4147-A177-3AD203B41FA5}">
                      <a16:colId xmlns:a16="http://schemas.microsoft.com/office/drawing/2014/main" val="20001"/>
                    </a:ext>
                  </a:extLst>
                </a:gridCol>
                <a:gridCol w="1639455">
                  <a:extLst>
                    <a:ext uri="{9D8B030D-6E8A-4147-A177-3AD203B41FA5}">
                      <a16:colId xmlns:a16="http://schemas.microsoft.com/office/drawing/2014/main" val="20002"/>
                    </a:ext>
                  </a:extLst>
                </a:gridCol>
                <a:gridCol w="1639455">
                  <a:extLst>
                    <a:ext uri="{9D8B030D-6E8A-4147-A177-3AD203B41FA5}">
                      <a16:colId xmlns:a16="http://schemas.microsoft.com/office/drawing/2014/main" val="20003"/>
                    </a:ext>
                  </a:extLst>
                </a:gridCol>
                <a:gridCol w="1639455">
                  <a:extLst>
                    <a:ext uri="{9D8B030D-6E8A-4147-A177-3AD203B41FA5}">
                      <a16:colId xmlns:a16="http://schemas.microsoft.com/office/drawing/2014/main" val="20004"/>
                    </a:ext>
                  </a:extLst>
                </a:gridCol>
                <a:gridCol w="1639455">
                  <a:extLst>
                    <a:ext uri="{9D8B030D-6E8A-4147-A177-3AD203B41FA5}">
                      <a16:colId xmlns:a16="http://schemas.microsoft.com/office/drawing/2014/main" val="20005"/>
                    </a:ext>
                  </a:extLst>
                </a:gridCol>
              </a:tblGrid>
              <a:tr h="950049">
                <a:tc>
                  <a:txBody>
                    <a:bodyPr/>
                    <a:lstStyle/>
                    <a:p>
                      <a:r>
                        <a:rPr lang="en-US" dirty="0"/>
                        <a:t>16.04.2020</a:t>
                      </a:r>
                      <a:endParaRPr lang="ru-RU" dirty="0"/>
                    </a:p>
                  </a:txBody>
                  <a:tcPr/>
                </a:tc>
                <a:tc>
                  <a:txBody>
                    <a:bodyPr/>
                    <a:lstStyle/>
                    <a:p>
                      <a:r>
                        <a:rPr lang="en-US" dirty="0"/>
                        <a:t>18.04.2020</a:t>
                      </a:r>
                      <a:endParaRPr lang="ru-RU" dirty="0"/>
                    </a:p>
                  </a:txBody>
                  <a:tcPr/>
                </a:tc>
                <a:tc>
                  <a:txBody>
                    <a:bodyPr/>
                    <a:lstStyle/>
                    <a:p>
                      <a:r>
                        <a:rPr lang="en-US" dirty="0"/>
                        <a:t>20.04.2020</a:t>
                      </a:r>
                      <a:endParaRPr lang="ru-RU" dirty="0"/>
                    </a:p>
                  </a:txBody>
                  <a:tcPr/>
                </a:tc>
                <a:tc>
                  <a:txBody>
                    <a:bodyPr/>
                    <a:lstStyle/>
                    <a:p>
                      <a:r>
                        <a:rPr lang="en-US" dirty="0"/>
                        <a:t>21.04.2020</a:t>
                      </a:r>
                      <a:endParaRPr lang="ru-RU" dirty="0"/>
                    </a:p>
                  </a:txBody>
                  <a:tcPr/>
                </a:tc>
                <a:tc>
                  <a:txBody>
                    <a:bodyPr/>
                    <a:lstStyle/>
                    <a:p>
                      <a:r>
                        <a:rPr lang="en-US" dirty="0"/>
                        <a:t>28.04.2020</a:t>
                      </a:r>
                      <a:endParaRPr lang="ru-RU" dirty="0"/>
                    </a:p>
                  </a:txBody>
                  <a:tcPr/>
                </a:tc>
                <a:tc>
                  <a:txBody>
                    <a:bodyPr/>
                    <a:lstStyle/>
                    <a:p>
                      <a:r>
                        <a:rPr lang="en-US" dirty="0"/>
                        <a:t>2.05.2020</a:t>
                      </a:r>
                      <a:endParaRPr lang="ru-RU" dirty="0"/>
                    </a:p>
                  </a:txBody>
                  <a:tcPr/>
                </a:tc>
                <a:extLst>
                  <a:ext uri="{0D108BD9-81ED-4DB2-BD59-A6C34878D82A}">
                    <a16:rowId xmlns:a16="http://schemas.microsoft.com/office/drawing/2014/main" val="10000"/>
                  </a:ext>
                </a:extLst>
              </a:tr>
              <a:tr h="950049">
                <a:tc>
                  <a:txBody>
                    <a:bodyPr/>
                    <a:lstStyle/>
                    <a:p>
                      <a:r>
                        <a:rPr lang="en-US" dirty="0"/>
                        <a:t>Discussing the given project</a:t>
                      </a:r>
                      <a:endParaRPr lang="ru-RU" dirty="0"/>
                    </a:p>
                  </a:txBody>
                  <a:tcPr/>
                </a:tc>
                <a:tc>
                  <a:txBody>
                    <a:bodyPr/>
                    <a:lstStyle/>
                    <a:p>
                      <a:endParaRPr lang="ru-RU"/>
                    </a:p>
                  </a:txBody>
                  <a:tcPr/>
                </a:tc>
                <a:tc>
                  <a:txBody>
                    <a:bodyPr/>
                    <a:lstStyle/>
                    <a:p>
                      <a:r>
                        <a:rPr lang="en-US" dirty="0"/>
                        <a:t>First  models of the chain</a:t>
                      </a:r>
                      <a:r>
                        <a:rPr lang="en-US" baseline="0" dirty="0"/>
                        <a:t> reaction</a:t>
                      </a:r>
                      <a:endParaRPr lang="ru-RU" dirty="0"/>
                    </a:p>
                  </a:txBody>
                  <a:tcPr/>
                </a:tc>
                <a:tc>
                  <a:txBody>
                    <a:bodyPr/>
                    <a:lstStyle/>
                    <a:p>
                      <a:r>
                        <a:rPr lang="en-US" dirty="0"/>
                        <a:t>Adding</a:t>
                      </a:r>
                      <a:r>
                        <a:rPr lang="en-US" baseline="0" dirty="0"/>
                        <a:t> </a:t>
                      </a:r>
                      <a:r>
                        <a:rPr lang="en-US" dirty="0"/>
                        <a:t>some </a:t>
                      </a:r>
                      <a:r>
                        <a:rPr lang="en-US" baseline="0" dirty="0"/>
                        <a:t> chains to the product</a:t>
                      </a:r>
                      <a:endParaRPr lang="ru-RU" dirty="0"/>
                    </a:p>
                  </a:txBody>
                  <a:tcPr/>
                </a:tc>
                <a:tc>
                  <a:txBody>
                    <a:bodyPr/>
                    <a:lstStyle/>
                    <a:p>
                      <a:endParaRPr lang="ru-RU"/>
                    </a:p>
                  </a:txBody>
                  <a:tcPr/>
                </a:tc>
                <a:tc>
                  <a:txBody>
                    <a:bodyPr/>
                    <a:lstStyle/>
                    <a:p>
                      <a:r>
                        <a:rPr lang="en-US" dirty="0"/>
                        <a:t>Checking</a:t>
                      </a:r>
                      <a:r>
                        <a:rPr lang="en-US" baseline="0" dirty="0"/>
                        <a:t> all the parts of </a:t>
                      </a:r>
                      <a:r>
                        <a:rPr lang="en-US" baseline="0" dirty="0" err="1"/>
                        <a:t>ppt</a:t>
                      </a:r>
                      <a:r>
                        <a:rPr lang="en-US" baseline="0" dirty="0"/>
                        <a:t> and report</a:t>
                      </a:r>
                      <a:endParaRPr lang="ru-RU" dirty="0"/>
                    </a:p>
                  </a:txBody>
                  <a:tcPr/>
                </a:tc>
                <a:extLst>
                  <a:ext uri="{0D108BD9-81ED-4DB2-BD59-A6C34878D82A}">
                    <a16:rowId xmlns:a16="http://schemas.microsoft.com/office/drawing/2014/main" val="10001"/>
                  </a:ext>
                </a:extLst>
              </a:tr>
              <a:tr h="1153168">
                <a:tc>
                  <a:txBody>
                    <a:bodyPr/>
                    <a:lstStyle/>
                    <a:p>
                      <a:endParaRPr lang="ru-RU" dirty="0"/>
                    </a:p>
                  </a:txBody>
                  <a:tcPr/>
                </a:tc>
                <a:tc>
                  <a:txBody>
                    <a:bodyPr/>
                    <a:lstStyle/>
                    <a:p>
                      <a:r>
                        <a:rPr lang="en-US" dirty="0"/>
                        <a:t>Finding some ways to create a chain reaction</a:t>
                      </a:r>
                      <a:endParaRPr lang="ru-RU" dirty="0"/>
                    </a:p>
                  </a:txBody>
                  <a:tcPr/>
                </a:tc>
                <a:tc>
                  <a:txBody>
                    <a:bodyPr/>
                    <a:lstStyle/>
                    <a:p>
                      <a:endParaRPr lang="ru-RU"/>
                    </a:p>
                  </a:txBody>
                  <a:tcPr/>
                </a:tc>
                <a:tc>
                  <a:txBody>
                    <a:bodyPr/>
                    <a:lstStyle/>
                    <a:p>
                      <a:endParaRPr lang="ru-RU"/>
                    </a:p>
                  </a:txBody>
                  <a:tcPr/>
                </a:tc>
                <a:tc>
                  <a:txBody>
                    <a:bodyPr/>
                    <a:lstStyle/>
                    <a:p>
                      <a:r>
                        <a:rPr lang="en-US" dirty="0"/>
                        <a:t>Start working with </a:t>
                      </a:r>
                      <a:r>
                        <a:rPr lang="en-US" dirty="0" err="1"/>
                        <a:t>ppt</a:t>
                      </a:r>
                      <a:r>
                        <a:rPr lang="en-US" baseline="0" dirty="0"/>
                        <a:t> and report</a:t>
                      </a:r>
                      <a:endParaRPr lang="ru-RU" dirty="0"/>
                    </a:p>
                  </a:txBody>
                  <a:tcPr/>
                </a:tc>
                <a:tc>
                  <a:txBody>
                    <a:bodyPr/>
                    <a:lstStyle/>
                    <a:p>
                      <a:endParaRPr lang="ru-RU"/>
                    </a:p>
                  </a:txBody>
                  <a:tcPr/>
                </a:tc>
                <a:extLst>
                  <a:ext uri="{0D108BD9-81ED-4DB2-BD59-A6C34878D82A}">
                    <a16:rowId xmlns:a16="http://schemas.microsoft.com/office/drawing/2014/main" val="10002"/>
                  </a:ext>
                </a:extLst>
              </a:tr>
              <a:tr h="1153168">
                <a:tc>
                  <a:txBody>
                    <a:bodyPr/>
                    <a:lstStyle/>
                    <a:p>
                      <a:r>
                        <a:rPr lang="en-US" dirty="0"/>
                        <a:t>Trying</a:t>
                      </a:r>
                      <a:r>
                        <a:rPr lang="en-US" baseline="0" dirty="0"/>
                        <a:t> to understand the problem</a:t>
                      </a:r>
                      <a:endParaRPr lang="ru-RU" dirty="0"/>
                    </a:p>
                  </a:txBody>
                  <a:tcPr/>
                </a:tc>
                <a:tc>
                  <a:txBody>
                    <a:bodyPr/>
                    <a:lstStyle/>
                    <a:p>
                      <a:endParaRPr lang="ru-RU" dirty="0"/>
                    </a:p>
                  </a:txBody>
                  <a:tcPr/>
                </a:tc>
                <a:tc>
                  <a:txBody>
                    <a:bodyPr/>
                    <a:lstStyle/>
                    <a:p>
                      <a:r>
                        <a:rPr lang="en-US" dirty="0"/>
                        <a:t>Discussing plus</a:t>
                      </a:r>
                      <a:r>
                        <a:rPr lang="en-US" baseline="0" dirty="0"/>
                        <a:t> and minus sides of the product</a:t>
                      </a:r>
                      <a:r>
                        <a:rPr lang="en-US" dirty="0"/>
                        <a:t> </a:t>
                      </a:r>
                      <a:endParaRPr lang="ru-RU" dirty="0"/>
                    </a:p>
                  </a:txBody>
                  <a:tcPr/>
                </a:tc>
                <a:tc>
                  <a:txBody>
                    <a:bodyPr/>
                    <a:lstStyle/>
                    <a:p>
                      <a:r>
                        <a:rPr lang="en-US" dirty="0"/>
                        <a:t>Comparing  all designs</a:t>
                      </a:r>
                      <a:endParaRPr lang="ru-RU" dirty="0"/>
                    </a:p>
                  </a:txBody>
                  <a:tcPr/>
                </a:tc>
                <a:tc>
                  <a:txBody>
                    <a:bodyPr/>
                    <a:lstStyle/>
                    <a:p>
                      <a:endParaRPr lang="ru-RU"/>
                    </a:p>
                  </a:txBody>
                  <a:tcPr/>
                </a:tc>
                <a:tc>
                  <a:txBody>
                    <a:bodyPr/>
                    <a:lstStyle/>
                    <a:p>
                      <a:r>
                        <a:rPr lang="en-US" dirty="0"/>
                        <a:t> Finishing all</a:t>
                      </a:r>
                      <a:r>
                        <a:rPr lang="en-US" baseline="0" dirty="0"/>
                        <a:t> parts of final idea</a:t>
                      </a:r>
                      <a:endParaRPr lang="ru-RU" dirty="0"/>
                    </a:p>
                  </a:txBody>
                  <a:tcPr/>
                </a:tc>
                <a:extLst>
                  <a:ext uri="{0D108BD9-81ED-4DB2-BD59-A6C34878D82A}">
                    <a16:rowId xmlns:a16="http://schemas.microsoft.com/office/drawing/2014/main" val="10003"/>
                  </a:ext>
                </a:extLst>
              </a:tr>
              <a:tr h="1419284">
                <a:tc>
                  <a:txBody>
                    <a:bodyPr/>
                    <a:lstStyle/>
                    <a:p>
                      <a:r>
                        <a:rPr lang="en-US" dirty="0"/>
                        <a:t>Choosing</a:t>
                      </a:r>
                      <a:r>
                        <a:rPr lang="en-US" baseline="0" dirty="0"/>
                        <a:t> team leader</a:t>
                      </a:r>
                      <a:endParaRPr lang="ru-RU" dirty="0"/>
                    </a:p>
                  </a:txBody>
                  <a:tcPr/>
                </a:tc>
                <a:tc>
                  <a:txBody>
                    <a:bodyPr/>
                    <a:lstStyle/>
                    <a:p>
                      <a:r>
                        <a:rPr lang="en-US" dirty="0"/>
                        <a:t>Discussing some possible ways to do the chain reaction</a:t>
                      </a:r>
                      <a:endParaRPr lang="ru-RU" dirty="0"/>
                    </a:p>
                  </a:txBody>
                  <a:tcPr/>
                </a:tc>
                <a:tc>
                  <a:txBody>
                    <a:bodyPr/>
                    <a:lstStyle/>
                    <a:p>
                      <a:r>
                        <a:rPr lang="en-US" dirty="0"/>
                        <a:t>Find some solutions to avoid  deficiencies</a:t>
                      </a:r>
                      <a:endParaRPr lang="ru-RU" dirty="0"/>
                    </a:p>
                  </a:txBody>
                  <a:tcPr/>
                </a:tc>
                <a:tc>
                  <a:txBody>
                    <a:bodyPr/>
                    <a:lstStyle/>
                    <a:p>
                      <a:r>
                        <a:rPr lang="en-US" dirty="0"/>
                        <a:t>Coming</a:t>
                      </a:r>
                      <a:r>
                        <a:rPr lang="en-US" baseline="0" dirty="0"/>
                        <a:t> up to final idea</a:t>
                      </a:r>
                      <a:endParaRPr lang="ru-RU" dirty="0"/>
                    </a:p>
                  </a:txBody>
                  <a:tcPr/>
                </a:tc>
                <a:tc>
                  <a:txBody>
                    <a:bodyPr/>
                    <a:lstStyle/>
                    <a:p>
                      <a:r>
                        <a:rPr lang="en-US" dirty="0"/>
                        <a:t>Dividing tasks among team members</a:t>
                      </a:r>
                      <a:endParaRPr lang="ru-RU" dirty="0"/>
                    </a:p>
                  </a:txBody>
                  <a:tcPr/>
                </a:tc>
                <a:tc>
                  <a:txBody>
                    <a:bodyPr/>
                    <a:lstStyle/>
                    <a:p>
                      <a:r>
                        <a:rPr lang="en-US" dirty="0"/>
                        <a:t>Report and </a:t>
                      </a:r>
                      <a:r>
                        <a:rPr lang="en-US" dirty="0" err="1"/>
                        <a:t>ppt</a:t>
                      </a:r>
                      <a:r>
                        <a:rPr lang="en-US" dirty="0"/>
                        <a:t> done</a:t>
                      </a:r>
                      <a:endParaRPr lang="ru-RU" dirty="0"/>
                    </a:p>
                  </a:txBody>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Photos of online meetings:</a:t>
            </a:r>
            <a:endParaRPr lang="ru-RU" dirty="0"/>
          </a:p>
        </p:txBody>
      </p:sp>
      <p:pic>
        <p:nvPicPr>
          <p:cNvPr id="3" name="Рисунок 2">
            <a:extLst>
              <a:ext uri="{FF2B5EF4-FFF2-40B4-BE49-F238E27FC236}">
                <a16:creationId xmlns:a16="http://schemas.microsoft.com/office/drawing/2014/main" id="{C78F18B3-9ACF-4016-8924-CCB16A297F99}"/>
              </a:ext>
            </a:extLst>
          </p:cNvPr>
          <p:cNvPicPr>
            <a:picLocks noChangeAspect="1"/>
          </p:cNvPicPr>
          <p:nvPr/>
        </p:nvPicPr>
        <p:blipFill>
          <a:blip r:embed="rId2"/>
          <a:stretch>
            <a:fillRect/>
          </a:stretch>
        </p:blipFill>
        <p:spPr>
          <a:xfrm>
            <a:off x="276904" y="1577131"/>
            <a:ext cx="4246337" cy="3209895"/>
          </a:xfrm>
          <a:prstGeom prst="rect">
            <a:avLst/>
          </a:prstGeom>
        </p:spPr>
      </p:pic>
      <p:pic>
        <p:nvPicPr>
          <p:cNvPr id="4" name="Рисунок 3">
            <a:extLst>
              <a:ext uri="{FF2B5EF4-FFF2-40B4-BE49-F238E27FC236}">
                <a16:creationId xmlns:a16="http://schemas.microsoft.com/office/drawing/2014/main" id="{EE38AD0D-6A3A-4A7C-9D38-35FDE3CCE21E}"/>
              </a:ext>
            </a:extLst>
          </p:cNvPr>
          <p:cNvPicPr>
            <a:picLocks noChangeAspect="1"/>
          </p:cNvPicPr>
          <p:nvPr/>
        </p:nvPicPr>
        <p:blipFill>
          <a:blip r:embed="rId3"/>
          <a:stretch>
            <a:fillRect/>
          </a:stretch>
        </p:blipFill>
        <p:spPr>
          <a:xfrm>
            <a:off x="5500381" y="3692200"/>
            <a:ext cx="4554353" cy="3094289"/>
          </a:xfrm>
          <a:prstGeom prst="rect">
            <a:avLst/>
          </a:prstGeom>
        </p:spPr>
      </p:pic>
      <p:pic>
        <p:nvPicPr>
          <p:cNvPr id="5" name="Рисунок 4">
            <a:extLst>
              <a:ext uri="{FF2B5EF4-FFF2-40B4-BE49-F238E27FC236}">
                <a16:creationId xmlns:a16="http://schemas.microsoft.com/office/drawing/2014/main" id="{29593EAB-91EB-4703-A91A-235D999F949A}"/>
              </a:ext>
            </a:extLst>
          </p:cNvPr>
          <p:cNvPicPr>
            <a:picLocks noChangeAspect="1"/>
          </p:cNvPicPr>
          <p:nvPr/>
        </p:nvPicPr>
        <p:blipFill>
          <a:blip r:embed="rId4"/>
          <a:stretch>
            <a:fillRect/>
          </a:stretch>
        </p:blipFill>
        <p:spPr>
          <a:xfrm>
            <a:off x="7668760" y="1027906"/>
            <a:ext cx="4369442" cy="2617927"/>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文本框 4"/>
          <p:cNvSpPr txBox="1"/>
          <p:nvPr/>
        </p:nvSpPr>
        <p:spPr>
          <a:xfrm>
            <a:off x="7124131" y="2305878"/>
            <a:ext cx="4683556" cy="2800767"/>
          </a:xfrm>
          <a:prstGeom prst="rect">
            <a:avLst/>
          </a:prstGeom>
          <a:noFill/>
        </p:spPr>
        <p:txBody>
          <a:bodyPr wrap="square" rtlCol="0">
            <a:spAutoFit/>
          </a:bodyPr>
          <a:lstStyle/>
          <a:p>
            <a:r>
              <a:rPr lang="en-US" altLang="zh-CN" sz="4400" b="1" dirty="0">
                <a:latin typeface="Calibri" panose="020F0502020204030204" charset="0"/>
                <a:ea typeface="Calibri" panose="020F0502020204030204" charset="0"/>
              </a:rPr>
              <a:t>02.</a:t>
            </a:r>
          </a:p>
          <a:p>
            <a:r>
              <a:rPr lang="en-US" altLang="zh-CN" sz="4400" dirty="0">
                <a:latin typeface="Calibri" panose="020F0502020204030204" charset="0"/>
                <a:ea typeface="Calibri" panose="020F0502020204030204" charset="0"/>
              </a:rPr>
              <a:t>CONCEPTUAL DESIGN</a:t>
            </a:r>
            <a:r>
              <a:rPr lang="zh-CN" altLang="en-US" sz="4400" dirty="0">
                <a:latin typeface="Calibri" panose="020F0502020204030204" charset="0"/>
                <a:ea typeface="Calibri" panose="020F050202020403020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48775"/>
                                        </p:tgtEl>
                                        <p:attrNameLst>
                                          <p:attrName>style.visibility</p:attrName>
                                        </p:attrNameLst>
                                      </p:cBhvr>
                                      <p:to>
                                        <p:strVal val="visible"/>
                                      </p:to>
                                    </p:set>
                                    <p:animEffect transition="in" filter="fade">
                                      <p:cBhvr>
                                        <p:cTn id="7" dur="1000"/>
                                        <p:tgtEl>
                                          <p:spTgt spid="1048775"/>
                                        </p:tgtEl>
                                      </p:cBhvr>
                                    </p:animEffect>
                                    <p:anim calcmode="lin" valueType="num">
                                      <p:cBhvr>
                                        <p:cTn id="8" dur="1000" fill="hold"/>
                                        <p:tgtEl>
                                          <p:spTgt spid="1048775"/>
                                        </p:tgtEl>
                                        <p:attrNameLst>
                                          <p:attrName>ppt_x</p:attrName>
                                        </p:attrNameLst>
                                      </p:cBhvr>
                                      <p:tavLst>
                                        <p:tav tm="0">
                                          <p:val>
                                            <p:strVal val="#ppt_x"/>
                                          </p:val>
                                        </p:tav>
                                        <p:tav tm="100000">
                                          <p:val>
                                            <p:strVal val="#ppt_x"/>
                                          </p:val>
                                        </p:tav>
                                      </p:tavLst>
                                    </p:anim>
                                    <p:anim calcmode="lin" valueType="num">
                                      <p:cBhvr>
                                        <p:cTn id="9" dur="1000" fill="hold"/>
                                        <p:tgtEl>
                                          <p:spTgt spid="10487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415636" y="1122363"/>
            <a:ext cx="5001492" cy="2188873"/>
          </a:xfrm>
        </p:spPr>
        <p:txBody>
          <a:bodyPr>
            <a:normAutofit/>
          </a:bodyPr>
          <a:lstStyle/>
          <a:p>
            <a:pPr algn="l"/>
            <a:r>
              <a:rPr lang="en-US" sz="3600" b="1" dirty="0"/>
              <a:t>Materials:</a:t>
            </a:r>
            <a:br>
              <a:rPr lang="en-US" sz="2400" dirty="0"/>
            </a:br>
            <a:r>
              <a:rPr lang="en-US" sz="2400" dirty="0"/>
              <a:t>Balls, Books, Toys, Cards, Cartoon papers, metals, Glass, Rollers, </a:t>
            </a:r>
            <a:br>
              <a:rPr lang="en-US" sz="2400" dirty="0"/>
            </a:br>
            <a:r>
              <a:rPr lang="en-US" sz="2400" dirty="0"/>
              <a:t>Dominoes and others</a:t>
            </a:r>
            <a:r>
              <a:rPr lang="en-US" sz="4400" dirty="0"/>
              <a:t> </a:t>
            </a:r>
            <a:endParaRPr lang="ru-RU" sz="4400" dirty="0"/>
          </a:p>
        </p:txBody>
      </p:sp>
      <p:sp>
        <p:nvSpPr>
          <p:cNvPr id="6" name="Текст 5"/>
          <p:cNvSpPr>
            <a:spLocks noGrp="1"/>
          </p:cNvSpPr>
          <p:nvPr>
            <p:ph type="subTitle" idx="1"/>
          </p:nvPr>
        </p:nvSpPr>
        <p:spPr>
          <a:xfrm>
            <a:off x="429491" y="4114657"/>
            <a:ext cx="4488872" cy="1655762"/>
          </a:xfrm>
        </p:spPr>
        <p:txBody>
          <a:bodyPr>
            <a:normAutofit/>
          </a:bodyPr>
          <a:lstStyle/>
          <a:p>
            <a:pPr algn="l"/>
            <a:r>
              <a:rPr lang="en-US" sz="3200" b="1" dirty="0"/>
              <a:t>Chains:</a:t>
            </a:r>
            <a:endParaRPr lang="en-US" sz="3000" dirty="0"/>
          </a:p>
          <a:p>
            <a:pPr algn="l"/>
            <a:r>
              <a:rPr lang="en-US" sz="3000" dirty="0"/>
              <a:t>This Chain reaction consists overall 5 chains. </a:t>
            </a:r>
            <a:endParaRPr lang="ru-RU" sz="2200" dirty="0"/>
          </a:p>
        </p:txBody>
      </p:sp>
      <p:pic>
        <p:nvPicPr>
          <p:cNvPr id="7" name="Рисунок 6" descr="c.jpg"/>
          <p:cNvPicPr>
            <a:picLocks noChangeAspect="1"/>
          </p:cNvPicPr>
          <p:nvPr/>
        </p:nvPicPr>
        <p:blipFill>
          <a:blip r:embed="rId2"/>
          <a:stretch>
            <a:fillRect/>
          </a:stretch>
        </p:blipFill>
        <p:spPr>
          <a:xfrm>
            <a:off x="5347855" y="1452561"/>
            <a:ext cx="5458690" cy="4477183"/>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13709" y="1011382"/>
            <a:ext cx="3768436" cy="5167744"/>
          </a:xfrm>
        </p:spPr>
        <p:txBody>
          <a:bodyPr>
            <a:normAutofit/>
          </a:bodyPr>
          <a:lstStyle/>
          <a:p>
            <a:r>
              <a:rPr lang="en-US" sz="3200" b="1" dirty="0"/>
              <a:t>This is the first chain, where our chain reaction begins. The ball is thrown slightly here and it brings down the dominoes.</a:t>
            </a:r>
            <a:endParaRPr lang="ru-RU" sz="3200" b="1" dirty="0"/>
          </a:p>
        </p:txBody>
      </p:sp>
      <p:pic>
        <p:nvPicPr>
          <p:cNvPr id="6" name="Содержимое 5" descr="c5.jpg"/>
          <p:cNvPicPr>
            <a:picLocks noGrp="1" noChangeAspect="1"/>
          </p:cNvPicPr>
          <p:nvPr>
            <p:ph idx="1"/>
          </p:nvPr>
        </p:nvPicPr>
        <p:blipFill>
          <a:blip r:embed="rId2"/>
          <a:stretch>
            <a:fillRect/>
          </a:stretch>
        </p:blipFill>
        <p:spPr>
          <a:xfrm>
            <a:off x="6553200" y="969818"/>
            <a:ext cx="4800600" cy="5223163"/>
          </a:xfrm>
        </p:spPr>
      </p:pic>
      <p:sp>
        <p:nvSpPr>
          <p:cNvPr id="9" name="Стрелка вниз 8"/>
          <p:cNvSpPr/>
          <p:nvPr/>
        </p:nvSpPr>
        <p:spPr>
          <a:xfrm>
            <a:off x="11790218" y="595745"/>
            <a:ext cx="124691" cy="69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Круговая стрелка 9"/>
          <p:cNvSpPr/>
          <p:nvPr/>
        </p:nvSpPr>
        <p:spPr>
          <a:xfrm>
            <a:off x="10529454" y="623455"/>
            <a:ext cx="886691" cy="1080654"/>
          </a:xfrm>
          <a:prstGeom prst="circularArrow">
            <a:avLst>
              <a:gd name="adj1" fmla="val 12500"/>
              <a:gd name="adj2" fmla="val 2344002"/>
              <a:gd name="adj3" fmla="val 20457681"/>
              <a:gd name="adj4" fmla="val 10800000"/>
              <a:gd name="adj5" fmla="val 11714"/>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IMING" val="|1"/>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478</Words>
  <Application>Microsoft Office PowerPoint</Application>
  <PresentationFormat>Широкоэкранный</PresentationFormat>
  <Paragraphs>115</Paragraphs>
  <Slides>21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21</vt:i4>
      </vt:variant>
    </vt:vector>
  </HeadingPairs>
  <TitlesOfParts>
    <vt:vector size="24" baseType="lpstr">
      <vt:lpstr>Arial</vt:lpstr>
      <vt:lpstr>Calibri</vt:lpstr>
      <vt:lpstr>1_自定义设计方案</vt:lpstr>
      <vt:lpstr>Презентация PowerPoint</vt:lpstr>
      <vt:lpstr>Презентация PowerPoint</vt:lpstr>
      <vt:lpstr>Презентация PowerPoint</vt:lpstr>
      <vt:lpstr>Презентация PowerPoint</vt:lpstr>
      <vt:lpstr>Презентация PowerPoint</vt:lpstr>
      <vt:lpstr>Photos of online meetings:</vt:lpstr>
      <vt:lpstr>Презентация PowerPoint</vt:lpstr>
      <vt:lpstr>Materials: Balls, Books, Toys, Cards, Cartoon papers, metals, Glass, Rollers,  Dominoes and others </vt:lpstr>
      <vt:lpstr>This is the first chain, where our chain reaction begins. The ball is thrown slightly here and it brings down the dominoes.</vt:lpstr>
      <vt:lpstr>After, the dominoes hit the book, and the second ball starts to slide down.</vt:lpstr>
      <vt:lpstr>During the next chains, the ball slides along the metals which were stabled on the books and boxes.</vt:lpstr>
      <vt:lpstr>In the final step the small ball hits the roller and the roller hits the egg. The egg slides down on through the cartoon paper and reaches the glass.</vt:lpstr>
      <vt:lpstr>Problems of the conceptual design and ways to solve them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Some problems of the conceptual design was successfully solved in the final design         Chain reaction was done successfully using household items and toys         Materials were chosen correctly and placed with clear and logical order         Creativity lead to create a chain reaction which fulfills the        purpose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Пользователь</cp:lastModifiedBy>
  <cp:revision>45</cp:revision>
  <dcterms:created xsi:type="dcterms:W3CDTF">2017-06-20T20:28:00Z</dcterms:created>
  <dcterms:modified xsi:type="dcterms:W3CDTF">2020-05-03T18:52:25Z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