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66" r:id="rId5"/>
    <p:sldId id="257" r:id="rId6"/>
    <p:sldId id="256" r:id="rId7"/>
    <p:sldId id="258" r:id="rId8"/>
    <p:sldId id="273" r:id="rId9"/>
    <p:sldId id="275" r:id="rId10"/>
    <p:sldId id="276" r:id="rId11"/>
    <p:sldId id="277" r:id="rId12"/>
    <p:sldId id="278" r:id="rId13"/>
    <p:sldId id="274" r:id="rId14"/>
    <p:sldId id="259" r:id="rId15"/>
    <p:sldId id="289" r:id="rId16"/>
    <p:sldId id="284" r:id="rId17"/>
    <p:sldId id="279" r:id="rId18"/>
    <p:sldId id="280" r:id="rId19"/>
    <p:sldId id="285" r:id="rId20"/>
    <p:sldId id="286" r:id="rId21"/>
    <p:sldId id="283" r:id="rId22"/>
    <p:sldId id="290" r:id="rId23"/>
    <p:sldId id="287" r:id="rId24"/>
    <p:sldId id="281" r:id="rId25"/>
    <p:sldId id="282" r:id="rId26"/>
    <p:sldId id="288"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274" autoAdjust="0"/>
  </p:normalViewPr>
  <p:slideViewPr>
    <p:cSldViewPr snapToGrid="0" showGuides="1">
      <p:cViewPr varScale="1">
        <p:scale>
          <a:sx n="72" d="100"/>
          <a:sy n="72" d="100"/>
        </p:scale>
        <p:origin x="690" y="7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E11C9-26BA-43D1-B765-A04A11E8337B}" type="doc">
      <dgm:prSet loTypeId="urn:microsoft.com/office/officeart/2011/layout/TabList" loCatId="list" qsTypeId="urn:microsoft.com/office/officeart/2005/8/quickstyle/3d1" qsCatId="3D" csTypeId="urn:microsoft.com/office/officeart/2005/8/colors/colorful4" csCatId="colorful" phldr="1"/>
      <dgm:spPr/>
      <dgm:t>
        <a:bodyPr/>
        <a:lstStyle/>
        <a:p>
          <a:endParaRPr lang="en-US"/>
        </a:p>
      </dgm:t>
    </dgm:pt>
    <dgm:pt modelId="{2E87E8D3-8B7E-4E81-8A05-D94E0A862022}">
      <dgm:prSet phldrT="[Text]"/>
      <dgm:spPr/>
      <dgm:t>
        <a:bodyPr/>
        <a:lstStyle/>
        <a:p>
          <a:r>
            <a:rPr lang="en-US" dirty="0"/>
            <a:t>4</a:t>
          </a:r>
        </a:p>
      </dgm:t>
    </dgm:pt>
    <dgm:pt modelId="{121EED51-1FE6-475B-BB4B-EFC524C2B774}" type="parTrans" cxnId="{70D2BB8D-6CE3-4F69-80E6-8F574FE37AC4}">
      <dgm:prSet/>
      <dgm:spPr/>
      <dgm:t>
        <a:bodyPr/>
        <a:lstStyle/>
        <a:p>
          <a:endParaRPr lang="en-US"/>
        </a:p>
      </dgm:t>
    </dgm:pt>
    <dgm:pt modelId="{B04A4077-EAFE-4921-97CF-7686BDB882D0}" type="sibTrans" cxnId="{70D2BB8D-6CE3-4F69-80E6-8F574FE37AC4}">
      <dgm:prSet/>
      <dgm:spPr/>
      <dgm:t>
        <a:bodyPr/>
        <a:lstStyle/>
        <a:p>
          <a:endParaRPr lang="en-US"/>
        </a:p>
      </dgm:t>
    </dgm:pt>
    <dgm:pt modelId="{3808F075-61B8-4E7D-8196-80A8ABDB1FE3}">
      <dgm:prSet phldrT="[Text]"/>
      <dgm:spPr/>
      <dgm:t>
        <a:bodyPr/>
        <a:lstStyle/>
        <a:p>
          <a:r>
            <a:rPr lang="en-US" dirty="0"/>
            <a:t>Size</a:t>
          </a:r>
        </a:p>
      </dgm:t>
    </dgm:pt>
    <dgm:pt modelId="{BA105217-F6B5-497D-A2AA-E2E8C8C90D60}" type="parTrans" cxnId="{1F4F1066-5B15-4E3D-AE5E-AD4EB7FB41FD}">
      <dgm:prSet/>
      <dgm:spPr/>
      <dgm:t>
        <a:bodyPr/>
        <a:lstStyle/>
        <a:p>
          <a:endParaRPr lang="en-US"/>
        </a:p>
      </dgm:t>
    </dgm:pt>
    <dgm:pt modelId="{EF8496C3-F89C-4497-AE85-B36A409A27A7}" type="sibTrans" cxnId="{1F4F1066-5B15-4E3D-AE5E-AD4EB7FB41FD}">
      <dgm:prSet/>
      <dgm:spPr/>
      <dgm:t>
        <a:bodyPr/>
        <a:lstStyle/>
        <a:p>
          <a:endParaRPr lang="en-US"/>
        </a:p>
      </dgm:t>
    </dgm:pt>
    <dgm:pt modelId="{594C1032-3BAA-48CF-B7E9-8F349CCAA3AA}">
      <dgm:prSet phldrT="[Text]"/>
      <dgm:spPr/>
      <dgm:t>
        <a:bodyPr/>
        <a:lstStyle/>
        <a:p>
          <a:r>
            <a:rPr lang="en-US" dirty="0"/>
            <a:t>The stick must be normal sized</a:t>
          </a:r>
        </a:p>
      </dgm:t>
    </dgm:pt>
    <dgm:pt modelId="{C4A65166-69D8-493E-82E9-C6C5501F6AE3}" type="parTrans" cxnId="{749CB8AC-9458-4BEA-81EF-FFF482410061}">
      <dgm:prSet/>
      <dgm:spPr/>
      <dgm:t>
        <a:bodyPr/>
        <a:lstStyle/>
        <a:p>
          <a:endParaRPr lang="en-US"/>
        </a:p>
      </dgm:t>
    </dgm:pt>
    <dgm:pt modelId="{5688793E-6BC3-48D3-991A-A008A93FC851}" type="sibTrans" cxnId="{749CB8AC-9458-4BEA-81EF-FFF482410061}">
      <dgm:prSet/>
      <dgm:spPr/>
      <dgm:t>
        <a:bodyPr/>
        <a:lstStyle/>
        <a:p>
          <a:endParaRPr lang="en-US"/>
        </a:p>
      </dgm:t>
    </dgm:pt>
    <dgm:pt modelId="{0A5F340B-7218-4628-9AF3-2296D8479CF8}">
      <dgm:prSet phldrT="[Text]"/>
      <dgm:spPr/>
      <dgm:t>
        <a:bodyPr/>
        <a:lstStyle/>
        <a:p>
          <a:r>
            <a:rPr lang="en-US" dirty="0"/>
            <a:t>5</a:t>
          </a:r>
        </a:p>
      </dgm:t>
    </dgm:pt>
    <dgm:pt modelId="{35DB76A4-ED64-4E77-A9A2-482300A393BE}" type="parTrans" cxnId="{235AA240-6E35-4DAD-967F-51FCF0AFB12A}">
      <dgm:prSet/>
      <dgm:spPr/>
      <dgm:t>
        <a:bodyPr/>
        <a:lstStyle/>
        <a:p>
          <a:endParaRPr lang="en-US"/>
        </a:p>
      </dgm:t>
    </dgm:pt>
    <dgm:pt modelId="{57197294-8338-48B4-945F-5DA818ABB0B4}" type="sibTrans" cxnId="{235AA240-6E35-4DAD-967F-51FCF0AFB12A}">
      <dgm:prSet/>
      <dgm:spPr/>
      <dgm:t>
        <a:bodyPr/>
        <a:lstStyle/>
        <a:p>
          <a:endParaRPr lang="en-US"/>
        </a:p>
      </dgm:t>
    </dgm:pt>
    <dgm:pt modelId="{D5BB74A3-EF94-4FAA-A3FE-919B431BD756}">
      <dgm:prSet phldrT="[Text]"/>
      <dgm:spPr/>
      <dgm:t>
        <a:bodyPr/>
        <a:lstStyle/>
        <a:p>
          <a:r>
            <a:rPr lang="en-US" dirty="0"/>
            <a:t>More functions</a:t>
          </a:r>
        </a:p>
      </dgm:t>
    </dgm:pt>
    <dgm:pt modelId="{42869CC8-2F59-4817-822F-B2DE270D4B8E}" type="parTrans" cxnId="{9313F38A-EFA5-417A-9EF1-7878A784E46C}">
      <dgm:prSet/>
      <dgm:spPr/>
      <dgm:t>
        <a:bodyPr/>
        <a:lstStyle/>
        <a:p>
          <a:endParaRPr lang="en-US"/>
        </a:p>
      </dgm:t>
    </dgm:pt>
    <dgm:pt modelId="{9381C3F9-743B-4403-8231-7FC7B80F5244}" type="sibTrans" cxnId="{9313F38A-EFA5-417A-9EF1-7878A784E46C}">
      <dgm:prSet/>
      <dgm:spPr/>
      <dgm:t>
        <a:bodyPr/>
        <a:lstStyle/>
        <a:p>
          <a:endParaRPr lang="en-US"/>
        </a:p>
      </dgm:t>
    </dgm:pt>
    <dgm:pt modelId="{4B4728C9-4C14-4FA9-BA13-29FCF9151FF4}">
      <dgm:prSet phldrT="[Text]"/>
      <dgm:spPr/>
      <dgm:t>
        <a:bodyPr/>
        <a:lstStyle/>
        <a:p>
          <a:r>
            <a:rPr lang="en-US" dirty="0"/>
            <a:t>Add</a:t>
          </a:r>
          <a:r>
            <a:rPr lang="en-US" baseline="0" dirty="0"/>
            <a:t> some new features for well being</a:t>
          </a:r>
          <a:endParaRPr lang="en-US" dirty="0"/>
        </a:p>
      </dgm:t>
    </dgm:pt>
    <dgm:pt modelId="{E0CCA6F0-D11E-453B-89FB-DBCC53EB4CA7}" type="parTrans" cxnId="{A1F4DC16-8D6F-49EC-9D99-FCD0D4B9F69F}">
      <dgm:prSet/>
      <dgm:spPr/>
      <dgm:t>
        <a:bodyPr/>
        <a:lstStyle/>
        <a:p>
          <a:endParaRPr lang="en-US"/>
        </a:p>
      </dgm:t>
    </dgm:pt>
    <dgm:pt modelId="{D9DED883-577E-4823-B98C-F92CB57FE2D8}" type="sibTrans" cxnId="{A1F4DC16-8D6F-49EC-9D99-FCD0D4B9F69F}">
      <dgm:prSet/>
      <dgm:spPr/>
      <dgm:t>
        <a:bodyPr/>
        <a:lstStyle/>
        <a:p>
          <a:endParaRPr lang="en-US"/>
        </a:p>
      </dgm:t>
    </dgm:pt>
    <dgm:pt modelId="{09138883-542B-4F6E-B265-B84D47969880}">
      <dgm:prSet phldrT="[Text]"/>
      <dgm:spPr/>
      <dgm:t>
        <a:bodyPr/>
        <a:lstStyle/>
        <a:p>
          <a:r>
            <a:rPr lang="en-US" dirty="0"/>
            <a:t>6</a:t>
          </a:r>
        </a:p>
      </dgm:t>
    </dgm:pt>
    <dgm:pt modelId="{FD3D3F68-6AF2-405E-88E9-B3BBD17B2079}" type="parTrans" cxnId="{305E8744-D128-41A7-B5F7-C614DC77721A}">
      <dgm:prSet/>
      <dgm:spPr/>
      <dgm:t>
        <a:bodyPr/>
        <a:lstStyle/>
        <a:p>
          <a:endParaRPr lang="en-US"/>
        </a:p>
      </dgm:t>
    </dgm:pt>
    <dgm:pt modelId="{C9E9B872-1C6F-4180-92B3-D13D998FA5D8}" type="sibTrans" cxnId="{305E8744-D128-41A7-B5F7-C614DC77721A}">
      <dgm:prSet/>
      <dgm:spPr/>
      <dgm:t>
        <a:bodyPr/>
        <a:lstStyle/>
        <a:p>
          <a:endParaRPr lang="en-US"/>
        </a:p>
      </dgm:t>
    </dgm:pt>
    <dgm:pt modelId="{E9214654-BD20-4574-8669-805FC22A9835}">
      <dgm:prSet phldrT="[Text]"/>
      <dgm:spPr/>
      <dgm:t>
        <a:bodyPr/>
        <a:lstStyle/>
        <a:p>
          <a:r>
            <a:rPr lang="en-US" dirty="0"/>
            <a:t>Design</a:t>
          </a:r>
        </a:p>
      </dgm:t>
    </dgm:pt>
    <dgm:pt modelId="{C0709352-32D3-4AFB-97F6-ECF6F5417051}" type="parTrans" cxnId="{156C26F8-2974-42B3-8C25-50E3B7E70FE1}">
      <dgm:prSet/>
      <dgm:spPr/>
      <dgm:t>
        <a:bodyPr/>
        <a:lstStyle/>
        <a:p>
          <a:endParaRPr lang="en-US"/>
        </a:p>
      </dgm:t>
    </dgm:pt>
    <dgm:pt modelId="{530919AB-FC71-48DF-ACCD-7D3C6B50897B}" type="sibTrans" cxnId="{156C26F8-2974-42B3-8C25-50E3B7E70FE1}">
      <dgm:prSet/>
      <dgm:spPr/>
      <dgm:t>
        <a:bodyPr/>
        <a:lstStyle/>
        <a:p>
          <a:endParaRPr lang="en-US"/>
        </a:p>
      </dgm:t>
    </dgm:pt>
    <dgm:pt modelId="{F7E4ABEF-34DE-4D4A-BBC7-E83C14FA5208}">
      <dgm:prSet phldrT="[Text]"/>
      <dgm:spPr/>
      <dgm:t>
        <a:bodyPr/>
        <a:lstStyle/>
        <a:p>
          <a:r>
            <a:rPr lang="en-US" dirty="0"/>
            <a:t>The design should make the product more flexible and should fit the hand </a:t>
          </a:r>
        </a:p>
      </dgm:t>
    </dgm:pt>
    <dgm:pt modelId="{16FBB52F-17DF-4A7D-97A9-DF1EFF4B50D9}" type="parTrans" cxnId="{2AA5E05B-6248-4E5D-9A0C-D09027D7EC31}">
      <dgm:prSet/>
      <dgm:spPr/>
      <dgm:t>
        <a:bodyPr/>
        <a:lstStyle/>
        <a:p>
          <a:endParaRPr lang="en-US"/>
        </a:p>
      </dgm:t>
    </dgm:pt>
    <dgm:pt modelId="{988226D2-DA3F-4D8A-B6CB-D726BFDFB2A4}" type="sibTrans" cxnId="{2AA5E05B-6248-4E5D-9A0C-D09027D7EC31}">
      <dgm:prSet/>
      <dgm:spPr/>
      <dgm:t>
        <a:bodyPr/>
        <a:lstStyle/>
        <a:p>
          <a:endParaRPr lang="en-US"/>
        </a:p>
      </dgm:t>
    </dgm:pt>
    <dgm:pt modelId="{D821040E-DC68-4D9F-8381-6E9CB287463C}" type="pres">
      <dgm:prSet presAssocID="{7E9E11C9-26BA-43D1-B765-A04A11E8337B}" presName="Name0" presStyleCnt="0">
        <dgm:presLayoutVars>
          <dgm:chMax/>
          <dgm:chPref val="3"/>
          <dgm:dir/>
          <dgm:animOne val="branch"/>
          <dgm:animLvl val="lvl"/>
        </dgm:presLayoutVars>
      </dgm:prSet>
      <dgm:spPr/>
    </dgm:pt>
    <dgm:pt modelId="{1A6C7028-6496-4A22-8447-BC090A6829C5}" type="pres">
      <dgm:prSet presAssocID="{2E87E8D3-8B7E-4E81-8A05-D94E0A862022}" presName="composite" presStyleCnt="0"/>
      <dgm:spPr/>
    </dgm:pt>
    <dgm:pt modelId="{822C57F7-5B19-44FE-95FA-D2F8FFF02E48}" type="pres">
      <dgm:prSet presAssocID="{2E87E8D3-8B7E-4E81-8A05-D94E0A862022}" presName="FirstChild" presStyleLbl="revTx" presStyleIdx="0" presStyleCnt="6">
        <dgm:presLayoutVars>
          <dgm:chMax val="0"/>
          <dgm:chPref val="0"/>
          <dgm:bulletEnabled val="1"/>
        </dgm:presLayoutVars>
      </dgm:prSet>
      <dgm:spPr/>
    </dgm:pt>
    <dgm:pt modelId="{E3F50F6E-5C07-491A-84E0-78AEAD4038D7}" type="pres">
      <dgm:prSet presAssocID="{2E87E8D3-8B7E-4E81-8A05-D94E0A862022}" presName="Parent" presStyleLbl="alignNode1" presStyleIdx="0" presStyleCnt="3">
        <dgm:presLayoutVars>
          <dgm:chMax val="3"/>
          <dgm:chPref val="3"/>
          <dgm:bulletEnabled val="1"/>
        </dgm:presLayoutVars>
      </dgm:prSet>
      <dgm:spPr/>
    </dgm:pt>
    <dgm:pt modelId="{BC27C0EE-F591-4580-AF28-90635E7C481C}" type="pres">
      <dgm:prSet presAssocID="{2E87E8D3-8B7E-4E81-8A05-D94E0A862022}" presName="Accent" presStyleLbl="parChTrans1D1" presStyleIdx="0" presStyleCnt="3"/>
      <dgm:spPr/>
    </dgm:pt>
    <dgm:pt modelId="{E9A50A97-C510-407D-AA6F-15118B335DC5}" type="pres">
      <dgm:prSet presAssocID="{2E87E8D3-8B7E-4E81-8A05-D94E0A862022}" presName="Child" presStyleLbl="revTx" presStyleIdx="1" presStyleCnt="6">
        <dgm:presLayoutVars>
          <dgm:chMax val="0"/>
          <dgm:chPref val="0"/>
          <dgm:bulletEnabled val="1"/>
        </dgm:presLayoutVars>
      </dgm:prSet>
      <dgm:spPr/>
    </dgm:pt>
    <dgm:pt modelId="{65DE8664-B383-4DC7-8789-30EFC4E57EBB}" type="pres">
      <dgm:prSet presAssocID="{B04A4077-EAFE-4921-97CF-7686BDB882D0}" presName="sibTrans" presStyleCnt="0"/>
      <dgm:spPr/>
    </dgm:pt>
    <dgm:pt modelId="{59F43221-0950-46E0-BF73-5C7BBD80EEAB}" type="pres">
      <dgm:prSet presAssocID="{0A5F340B-7218-4628-9AF3-2296D8479CF8}" presName="composite" presStyleCnt="0"/>
      <dgm:spPr/>
    </dgm:pt>
    <dgm:pt modelId="{ACBCC59E-6BB8-4693-8254-47B7B0CD6BEF}" type="pres">
      <dgm:prSet presAssocID="{0A5F340B-7218-4628-9AF3-2296D8479CF8}" presName="FirstChild" presStyleLbl="revTx" presStyleIdx="2" presStyleCnt="6">
        <dgm:presLayoutVars>
          <dgm:chMax val="0"/>
          <dgm:chPref val="0"/>
          <dgm:bulletEnabled val="1"/>
        </dgm:presLayoutVars>
      </dgm:prSet>
      <dgm:spPr/>
    </dgm:pt>
    <dgm:pt modelId="{FEA92EB0-BD1F-4E56-9BCE-229F07EBD9D8}" type="pres">
      <dgm:prSet presAssocID="{0A5F340B-7218-4628-9AF3-2296D8479CF8}" presName="Parent" presStyleLbl="alignNode1" presStyleIdx="1" presStyleCnt="3">
        <dgm:presLayoutVars>
          <dgm:chMax val="3"/>
          <dgm:chPref val="3"/>
          <dgm:bulletEnabled val="1"/>
        </dgm:presLayoutVars>
      </dgm:prSet>
      <dgm:spPr/>
    </dgm:pt>
    <dgm:pt modelId="{2A933A27-DA7E-4814-971A-0A252BC7E506}" type="pres">
      <dgm:prSet presAssocID="{0A5F340B-7218-4628-9AF3-2296D8479CF8}" presName="Accent" presStyleLbl="parChTrans1D1" presStyleIdx="1" presStyleCnt="3"/>
      <dgm:spPr/>
    </dgm:pt>
    <dgm:pt modelId="{85FEA8EB-BE42-4436-B896-405B1448A3A6}" type="pres">
      <dgm:prSet presAssocID="{0A5F340B-7218-4628-9AF3-2296D8479CF8}" presName="Child" presStyleLbl="revTx" presStyleIdx="3" presStyleCnt="6">
        <dgm:presLayoutVars>
          <dgm:chMax val="0"/>
          <dgm:chPref val="0"/>
          <dgm:bulletEnabled val="1"/>
        </dgm:presLayoutVars>
      </dgm:prSet>
      <dgm:spPr/>
    </dgm:pt>
    <dgm:pt modelId="{EDEF76B3-FC3C-4581-BD6B-2E08DF56B487}" type="pres">
      <dgm:prSet presAssocID="{57197294-8338-48B4-945F-5DA818ABB0B4}" presName="sibTrans" presStyleCnt="0"/>
      <dgm:spPr/>
    </dgm:pt>
    <dgm:pt modelId="{457CC28F-56D4-4C9C-B208-27E7CA396202}" type="pres">
      <dgm:prSet presAssocID="{09138883-542B-4F6E-B265-B84D47969880}" presName="composite" presStyleCnt="0"/>
      <dgm:spPr/>
    </dgm:pt>
    <dgm:pt modelId="{2C79F0F1-848F-44E0-8A08-E903CDBE5088}" type="pres">
      <dgm:prSet presAssocID="{09138883-542B-4F6E-B265-B84D47969880}" presName="FirstChild" presStyleLbl="revTx" presStyleIdx="4" presStyleCnt="6">
        <dgm:presLayoutVars>
          <dgm:chMax val="0"/>
          <dgm:chPref val="0"/>
          <dgm:bulletEnabled val="1"/>
        </dgm:presLayoutVars>
      </dgm:prSet>
      <dgm:spPr/>
    </dgm:pt>
    <dgm:pt modelId="{D8D14737-E955-4869-889D-8A2F523C8A45}" type="pres">
      <dgm:prSet presAssocID="{09138883-542B-4F6E-B265-B84D47969880}" presName="Parent" presStyleLbl="alignNode1" presStyleIdx="2" presStyleCnt="3">
        <dgm:presLayoutVars>
          <dgm:chMax val="3"/>
          <dgm:chPref val="3"/>
          <dgm:bulletEnabled val="1"/>
        </dgm:presLayoutVars>
      </dgm:prSet>
      <dgm:spPr/>
    </dgm:pt>
    <dgm:pt modelId="{040BCE3D-CEB3-4932-A1A0-7C3C092ABE1B}" type="pres">
      <dgm:prSet presAssocID="{09138883-542B-4F6E-B265-B84D47969880}" presName="Accent" presStyleLbl="parChTrans1D1" presStyleIdx="2" presStyleCnt="3"/>
      <dgm:spPr/>
    </dgm:pt>
    <dgm:pt modelId="{AE3E5961-36A8-489F-8D3E-9C9EC6109A09}" type="pres">
      <dgm:prSet presAssocID="{09138883-542B-4F6E-B265-B84D47969880}" presName="Child" presStyleLbl="revTx" presStyleIdx="5" presStyleCnt="6">
        <dgm:presLayoutVars>
          <dgm:chMax val="0"/>
          <dgm:chPref val="0"/>
          <dgm:bulletEnabled val="1"/>
        </dgm:presLayoutVars>
      </dgm:prSet>
      <dgm:spPr/>
    </dgm:pt>
  </dgm:ptLst>
  <dgm:cxnLst>
    <dgm:cxn modelId="{2F7AC101-3412-42FB-A6D0-989DB074EE01}" type="presOf" srcId="{D5BB74A3-EF94-4FAA-A3FE-919B431BD756}" destId="{ACBCC59E-6BB8-4693-8254-47B7B0CD6BEF}" srcOrd="0" destOrd="0" presId="urn:microsoft.com/office/officeart/2011/layout/TabList"/>
    <dgm:cxn modelId="{2E9A1F16-DF98-4496-9004-5FA5F4ADBFE1}" type="presOf" srcId="{F7E4ABEF-34DE-4D4A-BBC7-E83C14FA5208}" destId="{AE3E5961-36A8-489F-8D3E-9C9EC6109A09}" srcOrd="0" destOrd="0" presId="urn:microsoft.com/office/officeart/2011/layout/TabList"/>
    <dgm:cxn modelId="{A1F4DC16-8D6F-49EC-9D99-FCD0D4B9F69F}" srcId="{0A5F340B-7218-4628-9AF3-2296D8479CF8}" destId="{4B4728C9-4C14-4FA9-BA13-29FCF9151FF4}" srcOrd="1" destOrd="0" parTransId="{E0CCA6F0-D11E-453B-89FB-DBCC53EB4CA7}" sibTransId="{D9DED883-577E-4823-B98C-F92CB57FE2D8}"/>
    <dgm:cxn modelId="{235AA240-6E35-4DAD-967F-51FCF0AFB12A}" srcId="{7E9E11C9-26BA-43D1-B765-A04A11E8337B}" destId="{0A5F340B-7218-4628-9AF3-2296D8479CF8}" srcOrd="1" destOrd="0" parTransId="{35DB76A4-ED64-4E77-A9A2-482300A393BE}" sibTransId="{57197294-8338-48B4-945F-5DA818ABB0B4}"/>
    <dgm:cxn modelId="{2AA5E05B-6248-4E5D-9A0C-D09027D7EC31}" srcId="{09138883-542B-4F6E-B265-B84D47969880}" destId="{F7E4ABEF-34DE-4D4A-BBC7-E83C14FA5208}" srcOrd="1" destOrd="0" parTransId="{16FBB52F-17DF-4A7D-97A9-DF1EFF4B50D9}" sibTransId="{988226D2-DA3F-4D8A-B6CB-D726BFDFB2A4}"/>
    <dgm:cxn modelId="{305E8744-D128-41A7-B5F7-C614DC77721A}" srcId="{7E9E11C9-26BA-43D1-B765-A04A11E8337B}" destId="{09138883-542B-4F6E-B265-B84D47969880}" srcOrd="2" destOrd="0" parTransId="{FD3D3F68-6AF2-405E-88E9-B3BBD17B2079}" sibTransId="{C9E9B872-1C6F-4180-92B3-D13D998FA5D8}"/>
    <dgm:cxn modelId="{1F4F1066-5B15-4E3D-AE5E-AD4EB7FB41FD}" srcId="{2E87E8D3-8B7E-4E81-8A05-D94E0A862022}" destId="{3808F075-61B8-4E7D-8196-80A8ABDB1FE3}" srcOrd="0" destOrd="0" parTransId="{BA105217-F6B5-497D-A2AA-E2E8C8C90D60}" sibTransId="{EF8496C3-F89C-4497-AE85-B36A409A27A7}"/>
    <dgm:cxn modelId="{D72C7E48-C5E9-4DD1-89EB-990EE392A392}" type="presOf" srcId="{E9214654-BD20-4574-8669-805FC22A9835}" destId="{2C79F0F1-848F-44E0-8A08-E903CDBE5088}" srcOrd="0" destOrd="0" presId="urn:microsoft.com/office/officeart/2011/layout/TabList"/>
    <dgm:cxn modelId="{D9581B6A-4C33-4765-A4D3-AAF014A5D7F4}" type="presOf" srcId="{0A5F340B-7218-4628-9AF3-2296D8479CF8}" destId="{FEA92EB0-BD1F-4E56-9BCE-229F07EBD9D8}" srcOrd="0" destOrd="0" presId="urn:microsoft.com/office/officeart/2011/layout/TabList"/>
    <dgm:cxn modelId="{0734A56F-8E3A-4A1A-82C0-958460E22BA6}" type="presOf" srcId="{2E87E8D3-8B7E-4E81-8A05-D94E0A862022}" destId="{E3F50F6E-5C07-491A-84E0-78AEAD4038D7}" srcOrd="0" destOrd="0" presId="urn:microsoft.com/office/officeart/2011/layout/TabList"/>
    <dgm:cxn modelId="{BDA08370-01A4-4AA7-A1D0-6437C3C18C6C}" type="presOf" srcId="{09138883-542B-4F6E-B265-B84D47969880}" destId="{D8D14737-E955-4869-889D-8A2F523C8A45}" srcOrd="0" destOrd="0" presId="urn:microsoft.com/office/officeart/2011/layout/TabList"/>
    <dgm:cxn modelId="{B07E6E74-1B84-48FD-A599-CB923A25B376}" type="presOf" srcId="{4B4728C9-4C14-4FA9-BA13-29FCF9151FF4}" destId="{85FEA8EB-BE42-4436-B896-405B1448A3A6}" srcOrd="0" destOrd="0" presId="urn:microsoft.com/office/officeart/2011/layout/TabList"/>
    <dgm:cxn modelId="{EAE33078-93F6-4A5F-8B56-62E0251EB1D3}" type="presOf" srcId="{7E9E11C9-26BA-43D1-B765-A04A11E8337B}" destId="{D821040E-DC68-4D9F-8381-6E9CB287463C}" srcOrd="0" destOrd="0" presId="urn:microsoft.com/office/officeart/2011/layout/TabList"/>
    <dgm:cxn modelId="{9313F38A-EFA5-417A-9EF1-7878A784E46C}" srcId="{0A5F340B-7218-4628-9AF3-2296D8479CF8}" destId="{D5BB74A3-EF94-4FAA-A3FE-919B431BD756}" srcOrd="0" destOrd="0" parTransId="{42869CC8-2F59-4817-822F-B2DE270D4B8E}" sibTransId="{9381C3F9-743B-4403-8231-7FC7B80F5244}"/>
    <dgm:cxn modelId="{70D2BB8D-6CE3-4F69-80E6-8F574FE37AC4}" srcId="{7E9E11C9-26BA-43D1-B765-A04A11E8337B}" destId="{2E87E8D3-8B7E-4E81-8A05-D94E0A862022}" srcOrd="0" destOrd="0" parTransId="{121EED51-1FE6-475B-BB4B-EFC524C2B774}" sibTransId="{B04A4077-EAFE-4921-97CF-7686BDB882D0}"/>
    <dgm:cxn modelId="{D08AB0A3-9B21-489C-8E50-6422BCBF3A5F}" type="presOf" srcId="{594C1032-3BAA-48CF-B7E9-8F349CCAA3AA}" destId="{E9A50A97-C510-407D-AA6F-15118B335DC5}" srcOrd="0" destOrd="0" presId="urn:microsoft.com/office/officeart/2011/layout/TabList"/>
    <dgm:cxn modelId="{749CB8AC-9458-4BEA-81EF-FFF482410061}" srcId="{2E87E8D3-8B7E-4E81-8A05-D94E0A862022}" destId="{594C1032-3BAA-48CF-B7E9-8F349CCAA3AA}" srcOrd="1" destOrd="0" parTransId="{C4A65166-69D8-493E-82E9-C6C5501F6AE3}" sibTransId="{5688793E-6BC3-48D3-991A-A008A93FC851}"/>
    <dgm:cxn modelId="{6CDD26CE-DA62-4A43-BB82-A96A8352AEBF}" type="presOf" srcId="{3808F075-61B8-4E7D-8196-80A8ABDB1FE3}" destId="{822C57F7-5B19-44FE-95FA-D2F8FFF02E48}" srcOrd="0" destOrd="0" presId="urn:microsoft.com/office/officeart/2011/layout/TabList"/>
    <dgm:cxn modelId="{156C26F8-2974-42B3-8C25-50E3B7E70FE1}" srcId="{09138883-542B-4F6E-B265-B84D47969880}" destId="{E9214654-BD20-4574-8669-805FC22A9835}" srcOrd="0" destOrd="0" parTransId="{C0709352-32D3-4AFB-97F6-ECF6F5417051}" sibTransId="{530919AB-FC71-48DF-ACCD-7D3C6B50897B}"/>
    <dgm:cxn modelId="{D0DB7277-197C-4894-9B54-20A6B7A7D92D}" type="presParOf" srcId="{D821040E-DC68-4D9F-8381-6E9CB287463C}" destId="{1A6C7028-6496-4A22-8447-BC090A6829C5}" srcOrd="0" destOrd="0" presId="urn:microsoft.com/office/officeart/2011/layout/TabList"/>
    <dgm:cxn modelId="{6CFCA7DA-8608-431A-9C65-F4E397F88972}" type="presParOf" srcId="{1A6C7028-6496-4A22-8447-BC090A6829C5}" destId="{822C57F7-5B19-44FE-95FA-D2F8FFF02E48}" srcOrd="0" destOrd="0" presId="urn:microsoft.com/office/officeart/2011/layout/TabList"/>
    <dgm:cxn modelId="{BCD73A53-FBCD-4AA0-A1B8-BC50ADF02F14}" type="presParOf" srcId="{1A6C7028-6496-4A22-8447-BC090A6829C5}" destId="{E3F50F6E-5C07-491A-84E0-78AEAD4038D7}" srcOrd="1" destOrd="0" presId="urn:microsoft.com/office/officeart/2011/layout/TabList"/>
    <dgm:cxn modelId="{FC57C9BF-0A63-46CF-906A-C34D36939F9A}" type="presParOf" srcId="{1A6C7028-6496-4A22-8447-BC090A6829C5}" destId="{BC27C0EE-F591-4580-AF28-90635E7C481C}" srcOrd="2" destOrd="0" presId="urn:microsoft.com/office/officeart/2011/layout/TabList"/>
    <dgm:cxn modelId="{FA18A02C-BDE9-434D-ADE6-36134FEE25BF}" type="presParOf" srcId="{D821040E-DC68-4D9F-8381-6E9CB287463C}" destId="{E9A50A97-C510-407D-AA6F-15118B335DC5}" srcOrd="1" destOrd="0" presId="urn:microsoft.com/office/officeart/2011/layout/TabList"/>
    <dgm:cxn modelId="{1BF4D30F-C77E-4433-9D8E-1A73193435C7}" type="presParOf" srcId="{D821040E-DC68-4D9F-8381-6E9CB287463C}" destId="{65DE8664-B383-4DC7-8789-30EFC4E57EBB}" srcOrd="2" destOrd="0" presId="urn:microsoft.com/office/officeart/2011/layout/TabList"/>
    <dgm:cxn modelId="{378BDBAD-7147-4E10-AEB0-F7C151C5E987}" type="presParOf" srcId="{D821040E-DC68-4D9F-8381-6E9CB287463C}" destId="{59F43221-0950-46E0-BF73-5C7BBD80EEAB}" srcOrd="3" destOrd="0" presId="urn:microsoft.com/office/officeart/2011/layout/TabList"/>
    <dgm:cxn modelId="{20BAEEA1-5EF3-45B1-BC69-21AF98DCE01D}" type="presParOf" srcId="{59F43221-0950-46E0-BF73-5C7BBD80EEAB}" destId="{ACBCC59E-6BB8-4693-8254-47B7B0CD6BEF}" srcOrd="0" destOrd="0" presId="urn:microsoft.com/office/officeart/2011/layout/TabList"/>
    <dgm:cxn modelId="{0F7A91EA-55CB-44F6-97CC-62EF48D53FC8}" type="presParOf" srcId="{59F43221-0950-46E0-BF73-5C7BBD80EEAB}" destId="{FEA92EB0-BD1F-4E56-9BCE-229F07EBD9D8}" srcOrd="1" destOrd="0" presId="urn:microsoft.com/office/officeart/2011/layout/TabList"/>
    <dgm:cxn modelId="{32C2E3A8-5472-4B47-9918-6858082FCB09}" type="presParOf" srcId="{59F43221-0950-46E0-BF73-5C7BBD80EEAB}" destId="{2A933A27-DA7E-4814-971A-0A252BC7E506}" srcOrd="2" destOrd="0" presId="urn:microsoft.com/office/officeart/2011/layout/TabList"/>
    <dgm:cxn modelId="{E774C7C1-1443-441D-81A7-5153BB1E438C}" type="presParOf" srcId="{D821040E-DC68-4D9F-8381-6E9CB287463C}" destId="{85FEA8EB-BE42-4436-B896-405B1448A3A6}" srcOrd="4" destOrd="0" presId="urn:microsoft.com/office/officeart/2011/layout/TabList"/>
    <dgm:cxn modelId="{BC5A12E6-0CF1-4756-8639-59981CE7F20C}" type="presParOf" srcId="{D821040E-DC68-4D9F-8381-6E9CB287463C}" destId="{EDEF76B3-FC3C-4581-BD6B-2E08DF56B487}" srcOrd="5" destOrd="0" presId="urn:microsoft.com/office/officeart/2011/layout/TabList"/>
    <dgm:cxn modelId="{2938E560-65DD-4078-AD7A-5EDA7D6B3B5E}" type="presParOf" srcId="{D821040E-DC68-4D9F-8381-6E9CB287463C}" destId="{457CC28F-56D4-4C9C-B208-27E7CA396202}" srcOrd="6" destOrd="0" presId="urn:microsoft.com/office/officeart/2011/layout/TabList"/>
    <dgm:cxn modelId="{4C293E87-71BA-4186-86FC-3503F9CE1793}" type="presParOf" srcId="{457CC28F-56D4-4C9C-B208-27E7CA396202}" destId="{2C79F0F1-848F-44E0-8A08-E903CDBE5088}" srcOrd="0" destOrd="0" presId="urn:microsoft.com/office/officeart/2011/layout/TabList"/>
    <dgm:cxn modelId="{F04F291B-427B-4212-9139-D1939A0B6B25}" type="presParOf" srcId="{457CC28F-56D4-4C9C-B208-27E7CA396202}" destId="{D8D14737-E955-4869-889D-8A2F523C8A45}" srcOrd="1" destOrd="0" presId="urn:microsoft.com/office/officeart/2011/layout/TabList"/>
    <dgm:cxn modelId="{F64487E9-EF38-412E-B126-762DFFEDBD04}" type="presParOf" srcId="{457CC28F-56D4-4C9C-B208-27E7CA396202}" destId="{040BCE3D-CEB3-4932-A1A0-7C3C092ABE1B}" srcOrd="2" destOrd="0" presId="urn:microsoft.com/office/officeart/2011/layout/TabList"/>
    <dgm:cxn modelId="{44A3634D-42FE-47B6-9958-CE8C67EF6C33}" type="presParOf" srcId="{D821040E-DC68-4D9F-8381-6E9CB287463C}" destId="{AE3E5961-36A8-489F-8D3E-9C9EC6109A09}"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9E11C9-26BA-43D1-B765-A04A11E8337B}" type="doc">
      <dgm:prSet loTypeId="urn:microsoft.com/office/officeart/2011/layout/TabList" loCatId="list" qsTypeId="urn:microsoft.com/office/officeart/2005/8/quickstyle/3d1" qsCatId="3D" csTypeId="urn:microsoft.com/office/officeart/2005/8/colors/colorful4" csCatId="colorful" phldr="1"/>
      <dgm:spPr/>
      <dgm:t>
        <a:bodyPr/>
        <a:lstStyle/>
        <a:p>
          <a:endParaRPr lang="en-US"/>
        </a:p>
      </dgm:t>
    </dgm:pt>
    <dgm:pt modelId="{2E87E8D3-8B7E-4E81-8A05-D94E0A862022}">
      <dgm:prSet phldrT="[Text]"/>
      <dgm:spPr/>
      <dgm:t>
        <a:bodyPr/>
        <a:lstStyle/>
        <a:p>
          <a:r>
            <a:rPr lang="en-US" dirty="0"/>
            <a:t>1</a:t>
          </a:r>
        </a:p>
      </dgm:t>
    </dgm:pt>
    <dgm:pt modelId="{121EED51-1FE6-475B-BB4B-EFC524C2B774}" type="parTrans" cxnId="{70D2BB8D-6CE3-4F69-80E6-8F574FE37AC4}">
      <dgm:prSet/>
      <dgm:spPr/>
      <dgm:t>
        <a:bodyPr/>
        <a:lstStyle/>
        <a:p>
          <a:endParaRPr lang="en-US"/>
        </a:p>
      </dgm:t>
    </dgm:pt>
    <dgm:pt modelId="{B04A4077-EAFE-4921-97CF-7686BDB882D0}" type="sibTrans" cxnId="{70D2BB8D-6CE3-4F69-80E6-8F574FE37AC4}">
      <dgm:prSet/>
      <dgm:spPr/>
      <dgm:t>
        <a:bodyPr/>
        <a:lstStyle/>
        <a:p>
          <a:endParaRPr lang="en-US"/>
        </a:p>
      </dgm:t>
    </dgm:pt>
    <dgm:pt modelId="{3808F075-61B8-4E7D-8196-80A8ABDB1FE3}">
      <dgm:prSet phldrT="[Text]"/>
      <dgm:spPr/>
      <dgm:t>
        <a:bodyPr/>
        <a:lstStyle/>
        <a:p>
          <a:r>
            <a:rPr lang="en-US" dirty="0"/>
            <a:t>Convenience</a:t>
          </a:r>
        </a:p>
      </dgm:t>
    </dgm:pt>
    <dgm:pt modelId="{BA105217-F6B5-497D-A2AA-E2E8C8C90D60}" type="parTrans" cxnId="{1F4F1066-5B15-4E3D-AE5E-AD4EB7FB41FD}">
      <dgm:prSet/>
      <dgm:spPr/>
      <dgm:t>
        <a:bodyPr/>
        <a:lstStyle/>
        <a:p>
          <a:endParaRPr lang="en-US"/>
        </a:p>
      </dgm:t>
    </dgm:pt>
    <dgm:pt modelId="{EF8496C3-F89C-4497-AE85-B36A409A27A7}" type="sibTrans" cxnId="{1F4F1066-5B15-4E3D-AE5E-AD4EB7FB41FD}">
      <dgm:prSet/>
      <dgm:spPr/>
      <dgm:t>
        <a:bodyPr/>
        <a:lstStyle/>
        <a:p>
          <a:endParaRPr lang="en-US"/>
        </a:p>
      </dgm:t>
    </dgm:pt>
    <dgm:pt modelId="{594C1032-3BAA-48CF-B7E9-8F349CCAA3AA}">
      <dgm:prSet phldrT="[Text]"/>
      <dgm:spPr/>
      <dgm:t>
        <a:bodyPr/>
        <a:lstStyle/>
        <a:p>
          <a:r>
            <a:rPr lang="en-US" dirty="0"/>
            <a:t>The user must feel comfortable to use the product</a:t>
          </a:r>
        </a:p>
      </dgm:t>
    </dgm:pt>
    <dgm:pt modelId="{C4A65166-69D8-493E-82E9-C6C5501F6AE3}" type="parTrans" cxnId="{749CB8AC-9458-4BEA-81EF-FFF482410061}">
      <dgm:prSet/>
      <dgm:spPr/>
      <dgm:t>
        <a:bodyPr/>
        <a:lstStyle/>
        <a:p>
          <a:endParaRPr lang="en-US"/>
        </a:p>
      </dgm:t>
    </dgm:pt>
    <dgm:pt modelId="{5688793E-6BC3-48D3-991A-A008A93FC851}" type="sibTrans" cxnId="{749CB8AC-9458-4BEA-81EF-FFF482410061}">
      <dgm:prSet/>
      <dgm:spPr/>
      <dgm:t>
        <a:bodyPr/>
        <a:lstStyle/>
        <a:p>
          <a:endParaRPr lang="en-US"/>
        </a:p>
      </dgm:t>
    </dgm:pt>
    <dgm:pt modelId="{0A5F340B-7218-4628-9AF3-2296D8479CF8}">
      <dgm:prSet phldrT="[Text]"/>
      <dgm:spPr/>
      <dgm:t>
        <a:bodyPr/>
        <a:lstStyle/>
        <a:p>
          <a:r>
            <a:rPr lang="en-US" dirty="0"/>
            <a:t>2</a:t>
          </a:r>
        </a:p>
      </dgm:t>
    </dgm:pt>
    <dgm:pt modelId="{35DB76A4-ED64-4E77-A9A2-482300A393BE}" type="parTrans" cxnId="{235AA240-6E35-4DAD-967F-51FCF0AFB12A}">
      <dgm:prSet/>
      <dgm:spPr/>
      <dgm:t>
        <a:bodyPr/>
        <a:lstStyle/>
        <a:p>
          <a:endParaRPr lang="en-US"/>
        </a:p>
      </dgm:t>
    </dgm:pt>
    <dgm:pt modelId="{57197294-8338-48B4-945F-5DA818ABB0B4}" type="sibTrans" cxnId="{235AA240-6E35-4DAD-967F-51FCF0AFB12A}">
      <dgm:prSet/>
      <dgm:spPr/>
      <dgm:t>
        <a:bodyPr/>
        <a:lstStyle/>
        <a:p>
          <a:endParaRPr lang="en-US"/>
        </a:p>
      </dgm:t>
    </dgm:pt>
    <dgm:pt modelId="{D5BB74A3-EF94-4FAA-A3FE-919B431BD756}">
      <dgm:prSet phldrT="[Text]"/>
      <dgm:spPr/>
      <dgm:t>
        <a:bodyPr/>
        <a:lstStyle/>
        <a:p>
          <a:r>
            <a:rPr lang="en-US" dirty="0"/>
            <a:t>Weight</a:t>
          </a:r>
        </a:p>
      </dgm:t>
    </dgm:pt>
    <dgm:pt modelId="{42869CC8-2F59-4817-822F-B2DE270D4B8E}" type="parTrans" cxnId="{9313F38A-EFA5-417A-9EF1-7878A784E46C}">
      <dgm:prSet/>
      <dgm:spPr/>
      <dgm:t>
        <a:bodyPr/>
        <a:lstStyle/>
        <a:p>
          <a:endParaRPr lang="en-US"/>
        </a:p>
      </dgm:t>
    </dgm:pt>
    <dgm:pt modelId="{9381C3F9-743B-4403-8231-7FC7B80F5244}" type="sibTrans" cxnId="{9313F38A-EFA5-417A-9EF1-7878A784E46C}">
      <dgm:prSet/>
      <dgm:spPr/>
      <dgm:t>
        <a:bodyPr/>
        <a:lstStyle/>
        <a:p>
          <a:endParaRPr lang="en-US"/>
        </a:p>
      </dgm:t>
    </dgm:pt>
    <dgm:pt modelId="{4B4728C9-4C14-4FA9-BA13-29FCF9151FF4}">
      <dgm:prSet phldrT="[Text]"/>
      <dgm:spPr/>
      <dgm:t>
        <a:bodyPr/>
        <a:lstStyle/>
        <a:p>
          <a:r>
            <a:rPr lang="en-US" dirty="0"/>
            <a:t>The product must be lightweight, and should not make any difficulty to lift.</a:t>
          </a:r>
        </a:p>
      </dgm:t>
    </dgm:pt>
    <dgm:pt modelId="{E0CCA6F0-D11E-453B-89FB-DBCC53EB4CA7}" type="parTrans" cxnId="{A1F4DC16-8D6F-49EC-9D99-FCD0D4B9F69F}">
      <dgm:prSet/>
      <dgm:spPr/>
      <dgm:t>
        <a:bodyPr/>
        <a:lstStyle/>
        <a:p>
          <a:endParaRPr lang="en-US"/>
        </a:p>
      </dgm:t>
    </dgm:pt>
    <dgm:pt modelId="{D9DED883-577E-4823-B98C-F92CB57FE2D8}" type="sibTrans" cxnId="{A1F4DC16-8D6F-49EC-9D99-FCD0D4B9F69F}">
      <dgm:prSet/>
      <dgm:spPr/>
      <dgm:t>
        <a:bodyPr/>
        <a:lstStyle/>
        <a:p>
          <a:endParaRPr lang="en-US"/>
        </a:p>
      </dgm:t>
    </dgm:pt>
    <dgm:pt modelId="{09138883-542B-4F6E-B265-B84D47969880}">
      <dgm:prSet phldrT="[Text]"/>
      <dgm:spPr/>
      <dgm:t>
        <a:bodyPr/>
        <a:lstStyle/>
        <a:p>
          <a:r>
            <a:rPr lang="en-US" dirty="0"/>
            <a:t>3</a:t>
          </a:r>
        </a:p>
      </dgm:t>
    </dgm:pt>
    <dgm:pt modelId="{FD3D3F68-6AF2-405E-88E9-B3BBD17B2079}" type="parTrans" cxnId="{305E8744-D128-41A7-B5F7-C614DC77721A}">
      <dgm:prSet/>
      <dgm:spPr/>
      <dgm:t>
        <a:bodyPr/>
        <a:lstStyle/>
        <a:p>
          <a:endParaRPr lang="en-US"/>
        </a:p>
      </dgm:t>
    </dgm:pt>
    <dgm:pt modelId="{C9E9B872-1C6F-4180-92B3-D13D998FA5D8}" type="sibTrans" cxnId="{305E8744-D128-41A7-B5F7-C614DC77721A}">
      <dgm:prSet/>
      <dgm:spPr/>
      <dgm:t>
        <a:bodyPr/>
        <a:lstStyle/>
        <a:p>
          <a:endParaRPr lang="en-US"/>
        </a:p>
      </dgm:t>
    </dgm:pt>
    <dgm:pt modelId="{E9214654-BD20-4574-8669-805FC22A9835}">
      <dgm:prSet phldrT="[Text]"/>
      <dgm:spPr/>
      <dgm:t>
        <a:bodyPr/>
        <a:lstStyle/>
        <a:p>
          <a:r>
            <a:rPr lang="en-US" dirty="0"/>
            <a:t>Safety</a:t>
          </a:r>
        </a:p>
      </dgm:t>
    </dgm:pt>
    <dgm:pt modelId="{C0709352-32D3-4AFB-97F6-ECF6F5417051}" type="parTrans" cxnId="{156C26F8-2974-42B3-8C25-50E3B7E70FE1}">
      <dgm:prSet/>
      <dgm:spPr/>
      <dgm:t>
        <a:bodyPr/>
        <a:lstStyle/>
        <a:p>
          <a:endParaRPr lang="en-US"/>
        </a:p>
      </dgm:t>
    </dgm:pt>
    <dgm:pt modelId="{530919AB-FC71-48DF-ACCD-7D3C6B50897B}" type="sibTrans" cxnId="{156C26F8-2974-42B3-8C25-50E3B7E70FE1}">
      <dgm:prSet/>
      <dgm:spPr/>
      <dgm:t>
        <a:bodyPr/>
        <a:lstStyle/>
        <a:p>
          <a:endParaRPr lang="en-US"/>
        </a:p>
      </dgm:t>
    </dgm:pt>
    <dgm:pt modelId="{F7E4ABEF-34DE-4D4A-BBC7-E83C14FA5208}">
      <dgm:prSet phldrT="[Text]"/>
      <dgm:spPr/>
      <dgm:t>
        <a:bodyPr/>
        <a:lstStyle/>
        <a:p>
          <a:r>
            <a:rPr lang="en-US" dirty="0"/>
            <a:t>Should hold the user in slippery surfaces</a:t>
          </a:r>
        </a:p>
      </dgm:t>
    </dgm:pt>
    <dgm:pt modelId="{16FBB52F-17DF-4A7D-97A9-DF1EFF4B50D9}" type="parTrans" cxnId="{2AA5E05B-6248-4E5D-9A0C-D09027D7EC31}">
      <dgm:prSet/>
      <dgm:spPr/>
      <dgm:t>
        <a:bodyPr/>
        <a:lstStyle/>
        <a:p>
          <a:endParaRPr lang="en-US"/>
        </a:p>
      </dgm:t>
    </dgm:pt>
    <dgm:pt modelId="{988226D2-DA3F-4D8A-B6CB-D726BFDFB2A4}" type="sibTrans" cxnId="{2AA5E05B-6248-4E5D-9A0C-D09027D7EC31}">
      <dgm:prSet/>
      <dgm:spPr/>
      <dgm:t>
        <a:bodyPr/>
        <a:lstStyle/>
        <a:p>
          <a:endParaRPr lang="en-US"/>
        </a:p>
      </dgm:t>
    </dgm:pt>
    <dgm:pt modelId="{D821040E-DC68-4D9F-8381-6E9CB287463C}" type="pres">
      <dgm:prSet presAssocID="{7E9E11C9-26BA-43D1-B765-A04A11E8337B}" presName="Name0" presStyleCnt="0">
        <dgm:presLayoutVars>
          <dgm:chMax/>
          <dgm:chPref val="3"/>
          <dgm:dir/>
          <dgm:animOne val="branch"/>
          <dgm:animLvl val="lvl"/>
        </dgm:presLayoutVars>
      </dgm:prSet>
      <dgm:spPr/>
    </dgm:pt>
    <dgm:pt modelId="{1A6C7028-6496-4A22-8447-BC090A6829C5}" type="pres">
      <dgm:prSet presAssocID="{2E87E8D3-8B7E-4E81-8A05-D94E0A862022}" presName="composite" presStyleCnt="0"/>
      <dgm:spPr/>
    </dgm:pt>
    <dgm:pt modelId="{822C57F7-5B19-44FE-95FA-D2F8FFF02E48}" type="pres">
      <dgm:prSet presAssocID="{2E87E8D3-8B7E-4E81-8A05-D94E0A862022}" presName="FirstChild" presStyleLbl="revTx" presStyleIdx="0" presStyleCnt="6">
        <dgm:presLayoutVars>
          <dgm:chMax val="0"/>
          <dgm:chPref val="0"/>
          <dgm:bulletEnabled val="1"/>
        </dgm:presLayoutVars>
      </dgm:prSet>
      <dgm:spPr/>
    </dgm:pt>
    <dgm:pt modelId="{E3F50F6E-5C07-491A-84E0-78AEAD4038D7}" type="pres">
      <dgm:prSet presAssocID="{2E87E8D3-8B7E-4E81-8A05-D94E0A862022}" presName="Parent" presStyleLbl="alignNode1" presStyleIdx="0" presStyleCnt="3">
        <dgm:presLayoutVars>
          <dgm:chMax val="3"/>
          <dgm:chPref val="3"/>
          <dgm:bulletEnabled val="1"/>
        </dgm:presLayoutVars>
      </dgm:prSet>
      <dgm:spPr/>
    </dgm:pt>
    <dgm:pt modelId="{BC27C0EE-F591-4580-AF28-90635E7C481C}" type="pres">
      <dgm:prSet presAssocID="{2E87E8D3-8B7E-4E81-8A05-D94E0A862022}" presName="Accent" presStyleLbl="parChTrans1D1" presStyleIdx="0" presStyleCnt="3"/>
      <dgm:spPr/>
    </dgm:pt>
    <dgm:pt modelId="{E9A50A97-C510-407D-AA6F-15118B335DC5}" type="pres">
      <dgm:prSet presAssocID="{2E87E8D3-8B7E-4E81-8A05-D94E0A862022}" presName="Child" presStyleLbl="revTx" presStyleIdx="1" presStyleCnt="6">
        <dgm:presLayoutVars>
          <dgm:chMax val="0"/>
          <dgm:chPref val="0"/>
          <dgm:bulletEnabled val="1"/>
        </dgm:presLayoutVars>
      </dgm:prSet>
      <dgm:spPr/>
    </dgm:pt>
    <dgm:pt modelId="{65DE8664-B383-4DC7-8789-30EFC4E57EBB}" type="pres">
      <dgm:prSet presAssocID="{B04A4077-EAFE-4921-97CF-7686BDB882D0}" presName="sibTrans" presStyleCnt="0"/>
      <dgm:spPr/>
    </dgm:pt>
    <dgm:pt modelId="{59F43221-0950-46E0-BF73-5C7BBD80EEAB}" type="pres">
      <dgm:prSet presAssocID="{0A5F340B-7218-4628-9AF3-2296D8479CF8}" presName="composite" presStyleCnt="0"/>
      <dgm:spPr/>
    </dgm:pt>
    <dgm:pt modelId="{ACBCC59E-6BB8-4693-8254-47B7B0CD6BEF}" type="pres">
      <dgm:prSet presAssocID="{0A5F340B-7218-4628-9AF3-2296D8479CF8}" presName="FirstChild" presStyleLbl="revTx" presStyleIdx="2" presStyleCnt="6">
        <dgm:presLayoutVars>
          <dgm:chMax val="0"/>
          <dgm:chPref val="0"/>
          <dgm:bulletEnabled val="1"/>
        </dgm:presLayoutVars>
      </dgm:prSet>
      <dgm:spPr/>
    </dgm:pt>
    <dgm:pt modelId="{FEA92EB0-BD1F-4E56-9BCE-229F07EBD9D8}" type="pres">
      <dgm:prSet presAssocID="{0A5F340B-7218-4628-9AF3-2296D8479CF8}" presName="Parent" presStyleLbl="alignNode1" presStyleIdx="1" presStyleCnt="3">
        <dgm:presLayoutVars>
          <dgm:chMax val="3"/>
          <dgm:chPref val="3"/>
          <dgm:bulletEnabled val="1"/>
        </dgm:presLayoutVars>
      </dgm:prSet>
      <dgm:spPr/>
    </dgm:pt>
    <dgm:pt modelId="{2A933A27-DA7E-4814-971A-0A252BC7E506}" type="pres">
      <dgm:prSet presAssocID="{0A5F340B-7218-4628-9AF3-2296D8479CF8}" presName="Accent" presStyleLbl="parChTrans1D1" presStyleIdx="1" presStyleCnt="3"/>
      <dgm:spPr/>
    </dgm:pt>
    <dgm:pt modelId="{85FEA8EB-BE42-4436-B896-405B1448A3A6}" type="pres">
      <dgm:prSet presAssocID="{0A5F340B-7218-4628-9AF3-2296D8479CF8}" presName="Child" presStyleLbl="revTx" presStyleIdx="3" presStyleCnt="6">
        <dgm:presLayoutVars>
          <dgm:chMax val="0"/>
          <dgm:chPref val="0"/>
          <dgm:bulletEnabled val="1"/>
        </dgm:presLayoutVars>
      </dgm:prSet>
      <dgm:spPr/>
    </dgm:pt>
    <dgm:pt modelId="{EDEF76B3-FC3C-4581-BD6B-2E08DF56B487}" type="pres">
      <dgm:prSet presAssocID="{57197294-8338-48B4-945F-5DA818ABB0B4}" presName="sibTrans" presStyleCnt="0"/>
      <dgm:spPr/>
    </dgm:pt>
    <dgm:pt modelId="{457CC28F-56D4-4C9C-B208-27E7CA396202}" type="pres">
      <dgm:prSet presAssocID="{09138883-542B-4F6E-B265-B84D47969880}" presName="composite" presStyleCnt="0"/>
      <dgm:spPr/>
    </dgm:pt>
    <dgm:pt modelId="{2C79F0F1-848F-44E0-8A08-E903CDBE5088}" type="pres">
      <dgm:prSet presAssocID="{09138883-542B-4F6E-B265-B84D47969880}" presName="FirstChild" presStyleLbl="revTx" presStyleIdx="4" presStyleCnt="6">
        <dgm:presLayoutVars>
          <dgm:chMax val="0"/>
          <dgm:chPref val="0"/>
          <dgm:bulletEnabled val="1"/>
        </dgm:presLayoutVars>
      </dgm:prSet>
      <dgm:spPr/>
    </dgm:pt>
    <dgm:pt modelId="{D8D14737-E955-4869-889D-8A2F523C8A45}" type="pres">
      <dgm:prSet presAssocID="{09138883-542B-4F6E-B265-B84D47969880}" presName="Parent" presStyleLbl="alignNode1" presStyleIdx="2" presStyleCnt="3">
        <dgm:presLayoutVars>
          <dgm:chMax val="3"/>
          <dgm:chPref val="3"/>
          <dgm:bulletEnabled val="1"/>
        </dgm:presLayoutVars>
      </dgm:prSet>
      <dgm:spPr/>
    </dgm:pt>
    <dgm:pt modelId="{040BCE3D-CEB3-4932-A1A0-7C3C092ABE1B}" type="pres">
      <dgm:prSet presAssocID="{09138883-542B-4F6E-B265-B84D47969880}" presName="Accent" presStyleLbl="parChTrans1D1" presStyleIdx="2" presStyleCnt="3"/>
      <dgm:spPr/>
    </dgm:pt>
    <dgm:pt modelId="{AE3E5961-36A8-489F-8D3E-9C9EC6109A09}" type="pres">
      <dgm:prSet presAssocID="{09138883-542B-4F6E-B265-B84D47969880}" presName="Child" presStyleLbl="revTx" presStyleIdx="5" presStyleCnt="6">
        <dgm:presLayoutVars>
          <dgm:chMax val="0"/>
          <dgm:chPref val="0"/>
          <dgm:bulletEnabled val="1"/>
        </dgm:presLayoutVars>
      </dgm:prSet>
      <dgm:spPr/>
    </dgm:pt>
  </dgm:ptLst>
  <dgm:cxnLst>
    <dgm:cxn modelId="{2F7AC101-3412-42FB-A6D0-989DB074EE01}" type="presOf" srcId="{D5BB74A3-EF94-4FAA-A3FE-919B431BD756}" destId="{ACBCC59E-6BB8-4693-8254-47B7B0CD6BEF}" srcOrd="0" destOrd="0" presId="urn:microsoft.com/office/officeart/2011/layout/TabList"/>
    <dgm:cxn modelId="{2E9A1F16-DF98-4496-9004-5FA5F4ADBFE1}" type="presOf" srcId="{F7E4ABEF-34DE-4D4A-BBC7-E83C14FA5208}" destId="{AE3E5961-36A8-489F-8D3E-9C9EC6109A09}" srcOrd="0" destOrd="0" presId="urn:microsoft.com/office/officeart/2011/layout/TabList"/>
    <dgm:cxn modelId="{A1F4DC16-8D6F-49EC-9D99-FCD0D4B9F69F}" srcId="{0A5F340B-7218-4628-9AF3-2296D8479CF8}" destId="{4B4728C9-4C14-4FA9-BA13-29FCF9151FF4}" srcOrd="1" destOrd="0" parTransId="{E0CCA6F0-D11E-453B-89FB-DBCC53EB4CA7}" sibTransId="{D9DED883-577E-4823-B98C-F92CB57FE2D8}"/>
    <dgm:cxn modelId="{235AA240-6E35-4DAD-967F-51FCF0AFB12A}" srcId="{7E9E11C9-26BA-43D1-B765-A04A11E8337B}" destId="{0A5F340B-7218-4628-9AF3-2296D8479CF8}" srcOrd="1" destOrd="0" parTransId="{35DB76A4-ED64-4E77-A9A2-482300A393BE}" sibTransId="{57197294-8338-48B4-945F-5DA818ABB0B4}"/>
    <dgm:cxn modelId="{2AA5E05B-6248-4E5D-9A0C-D09027D7EC31}" srcId="{09138883-542B-4F6E-B265-B84D47969880}" destId="{F7E4ABEF-34DE-4D4A-BBC7-E83C14FA5208}" srcOrd="1" destOrd="0" parTransId="{16FBB52F-17DF-4A7D-97A9-DF1EFF4B50D9}" sibTransId="{988226D2-DA3F-4D8A-B6CB-D726BFDFB2A4}"/>
    <dgm:cxn modelId="{305E8744-D128-41A7-B5F7-C614DC77721A}" srcId="{7E9E11C9-26BA-43D1-B765-A04A11E8337B}" destId="{09138883-542B-4F6E-B265-B84D47969880}" srcOrd="2" destOrd="0" parTransId="{FD3D3F68-6AF2-405E-88E9-B3BBD17B2079}" sibTransId="{C9E9B872-1C6F-4180-92B3-D13D998FA5D8}"/>
    <dgm:cxn modelId="{1F4F1066-5B15-4E3D-AE5E-AD4EB7FB41FD}" srcId="{2E87E8D3-8B7E-4E81-8A05-D94E0A862022}" destId="{3808F075-61B8-4E7D-8196-80A8ABDB1FE3}" srcOrd="0" destOrd="0" parTransId="{BA105217-F6B5-497D-A2AA-E2E8C8C90D60}" sibTransId="{EF8496C3-F89C-4497-AE85-B36A409A27A7}"/>
    <dgm:cxn modelId="{D72C7E48-C5E9-4DD1-89EB-990EE392A392}" type="presOf" srcId="{E9214654-BD20-4574-8669-805FC22A9835}" destId="{2C79F0F1-848F-44E0-8A08-E903CDBE5088}" srcOrd="0" destOrd="0" presId="urn:microsoft.com/office/officeart/2011/layout/TabList"/>
    <dgm:cxn modelId="{D9581B6A-4C33-4765-A4D3-AAF014A5D7F4}" type="presOf" srcId="{0A5F340B-7218-4628-9AF3-2296D8479CF8}" destId="{FEA92EB0-BD1F-4E56-9BCE-229F07EBD9D8}" srcOrd="0" destOrd="0" presId="urn:microsoft.com/office/officeart/2011/layout/TabList"/>
    <dgm:cxn modelId="{0734A56F-8E3A-4A1A-82C0-958460E22BA6}" type="presOf" srcId="{2E87E8D3-8B7E-4E81-8A05-D94E0A862022}" destId="{E3F50F6E-5C07-491A-84E0-78AEAD4038D7}" srcOrd="0" destOrd="0" presId="urn:microsoft.com/office/officeart/2011/layout/TabList"/>
    <dgm:cxn modelId="{BDA08370-01A4-4AA7-A1D0-6437C3C18C6C}" type="presOf" srcId="{09138883-542B-4F6E-B265-B84D47969880}" destId="{D8D14737-E955-4869-889D-8A2F523C8A45}" srcOrd="0" destOrd="0" presId="urn:microsoft.com/office/officeart/2011/layout/TabList"/>
    <dgm:cxn modelId="{B07E6E74-1B84-48FD-A599-CB923A25B376}" type="presOf" srcId="{4B4728C9-4C14-4FA9-BA13-29FCF9151FF4}" destId="{85FEA8EB-BE42-4436-B896-405B1448A3A6}" srcOrd="0" destOrd="0" presId="urn:microsoft.com/office/officeart/2011/layout/TabList"/>
    <dgm:cxn modelId="{EAE33078-93F6-4A5F-8B56-62E0251EB1D3}" type="presOf" srcId="{7E9E11C9-26BA-43D1-B765-A04A11E8337B}" destId="{D821040E-DC68-4D9F-8381-6E9CB287463C}" srcOrd="0" destOrd="0" presId="urn:microsoft.com/office/officeart/2011/layout/TabList"/>
    <dgm:cxn modelId="{9313F38A-EFA5-417A-9EF1-7878A784E46C}" srcId="{0A5F340B-7218-4628-9AF3-2296D8479CF8}" destId="{D5BB74A3-EF94-4FAA-A3FE-919B431BD756}" srcOrd="0" destOrd="0" parTransId="{42869CC8-2F59-4817-822F-B2DE270D4B8E}" sibTransId="{9381C3F9-743B-4403-8231-7FC7B80F5244}"/>
    <dgm:cxn modelId="{70D2BB8D-6CE3-4F69-80E6-8F574FE37AC4}" srcId="{7E9E11C9-26BA-43D1-B765-A04A11E8337B}" destId="{2E87E8D3-8B7E-4E81-8A05-D94E0A862022}" srcOrd="0" destOrd="0" parTransId="{121EED51-1FE6-475B-BB4B-EFC524C2B774}" sibTransId="{B04A4077-EAFE-4921-97CF-7686BDB882D0}"/>
    <dgm:cxn modelId="{D08AB0A3-9B21-489C-8E50-6422BCBF3A5F}" type="presOf" srcId="{594C1032-3BAA-48CF-B7E9-8F349CCAA3AA}" destId="{E9A50A97-C510-407D-AA6F-15118B335DC5}" srcOrd="0" destOrd="0" presId="urn:microsoft.com/office/officeart/2011/layout/TabList"/>
    <dgm:cxn modelId="{749CB8AC-9458-4BEA-81EF-FFF482410061}" srcId="{2E87E8D3-8B7E-4E81-8A05-D94E0A862022}" destId="{594C1032-3BAA-48CF-B7E9-8F349CCAA3AA}" srcOrd="1" destOrd="0" parTransId="{C4A65166-69D8-493E-82E9-C6C5501F6AE3}" sibTransId="{5688793E-6BC3-48D3-991A-A008A93FC851}"/>
    <dgm:cxn modelId="{6CDD26CE-DA62-4A43-BB82-A96A8352AEBF}" type="presOf" srcId="{3808F075-61B8-4E7D-8196-80A8ABDB1FE3}" destId="{822C57F7-5B19-44FE-95FA-D2F8FFF02E48}" srcOrd="0" destOrd="0" presId="urn:microsoft.com/office/officeart/2011/layout/TabList"/>
    <dgm:cxn modelId="{156C26F8-2974-42B3-8C25-50E3B7E70FE1}" srcId="{09138883-542B-4F6E-B265-B84D47969880}" destId="{E9214654-BD20-4574-8669-805FC22A9835}" srcOrd="0" destOrd="0" parTransId="{C0709352-32D3-4AFB-97F6-ECF6F5417051}" sibTransId="{530919AB-FC71-48DF-ACCD-7D3C6B50897B}"/>
    <dgm:cxn modelId="{D0DB7277-197C-4894-9B54-20A6B7A7D92D}" type="presParOf" srcId="{D821040E-DC68-4D9F-8381-6E9CB287463C}" destId="{1A6C7028-6496-4A22-8447-BC090A6829C5}" srcOrd="0" destOrd="0" presId="urn:microsoft.com/office/officeart/2011/layout/TabList"/>
    <dgm:cxn modelId="{6CFCA7DA-8608-431A-9C65-F4E397F88972}" type="presParOf" srcId="{1A6C7028-6496-4A22-8447-BC090A6829C5}" destId="{822C57F7-5B19-44FE-95FA-D2F8FFF02E48}" srcOrd="0" destOrd="0" presId="urn:microsoft.com/office/officeart/2011/layout/TabList"/>
    <dgm:cxn modelId="{BCD73A53-FBCD-4AA0-A1B8-BC50ADF02F14}" type="presParOf" srcId="{1A6C7028-6496-4A22-8447-BC090A6829C5}" destId="{E3F50F6E-5C07-491A-84E0-78AEAD4038D7}" srcOrd="1" destOrd="0" presId="urn:microsoft.com/office/officeart/2011/layout/TabList"/>
    <dgm:cxn modelId="{FC57C9BF-0A63-46CF-906A-C34D36939F9A}" type="presParOf" srcId="{1A6C7028-6496-4A22-8447-BC090A6829C5}" destId="{BC27C0EE-F591-4580-AF28-90635E7C481C}" srcOrd="2" destOrd="0" presId="urn:microsoft.com/office/officeart/2011/layout/TabList"/>
    <dgm:cxn modelId="{FA18A02C-BDE9-434D-ADE6-36134FEE25BF}" type="presParOf" srcId="{D821040E-DC68-4D9F-8381-6E9CB287463C}" destId="{E9A50A97-C510-407D-AA6F-15118B335DC5}" srcOrd="1" destOrd="0" presId="urn:microsoft.com/office/officeart/2011/layout/TabList"/>
    <dgm:cxn modelId="{1BF4D30F-C77E-4433-9D8E-1A73193435C7}" type="presParOf" srcId="{D821040E-DC68-4D9F-8381-6E9CB287463C}" destId="{65DE8664-B383-4DC7-8789-30EFC4E57EBB}" srcOrd="2" destOrd="0" presId="urn:microsoft.com/office/officeart/2011/layout/TabList"/>
    <dgm:cxn modelId="{378BDBAD-7147-4E10-AEB0-F7C151C5E987}" type="presParOf" srcId="{D821040E-DC68-4D9F-8381-6E9CB287463C}" destId="{59F43221-0950-46E0-BF73-5C7BBD80EEAB}" srcOrd="3" destOrd="0" presId="urn:microsoft.com/office/officeart/2011/layout/TabList"/>
    <dgm:cxn modelId="{20BAEEA1-5EF3-45B1-BC69-21AF98DCE01D}" type="presParOf" srcId="{59F43221-0950-46E0-BF73-5C7BBD80EEAB}" destId="{ACBCC59E-6BB8-4693-8254-47B7B0CD6BEF}" srcOrd="0" destOrd="0" presId="urn:microsoft.com/office/officeart/2011/layout/TabList"/>
    <dgm:cxn modelId="{0F7A91EA-55CB-44F6-97CC-62EF48D53FC8}" type="presParOf" srcId="{59F43221-0950-46E0-BF73-5C7BBD80EEAB}" destId="{FEA92EB0-BD1F-4E56-9BCE-229F07EBD9D8}" srcOrd="1" destOrd="0" presId="urn:microsoft.com/office/officeart/2011/layout/TabList"/>
    <dgm:cxn modelId="{32C2E3A8-5472-4B47-9918-6858082FCB09}" type="presParOf" srcId="{59F43221-0950-46E0-BF73-5C7BBD80EEAB}" destId="{2A933A27-DA7E-4814-971A-0A252BC7E506}" srcOrd="2" destOrd="0" presId="urn:microsoft.com/office/officeart/2011/layout/TabList"/>
    <dgm:cxn modelId="{E774C7C1-1443-441D-81A7-5153BB1E438C}" type="presParOf" srcId="{D821040E-DC68-4D9F-8381-6E9CB287463C}" destId="{85FEA8EB-BE42-4436-B896-405B1448A3A6}" srcOrd="4" destOrd="0" presId="urn:microsoft.com/office/officeart/2011/layout/TabList"/>
    <dgm:cxn modelId="{BC5A12E6-0CF1-4756-8639-59981CE7F20C}" type="presParOf" srcId="{D821040E-DC68-4D9F-8381-6E9CB287463C}" destId="{EDEF76B3-FC3C-4581-BD6B-2E08DF56B487}" srcOrd="5" destOrd="0" presId="urn:microsoft.com/office/officeart/2011/layout/TabList"/>
    <dgm:cxn modelId="{2938E560-65DD-4078-AD7A-5EDA7D6B3B5E}" type="presParOf" srcId="{D821040E-DC68-4D9F-8381-6E9CB287463C}" destId="{457CC28F-56D4-4C9C-B208-27E7CA396202}" srcOrd="6" destOrd="0" presId="urn:microsoft.com/office/officeart/2011/layout/TabList"/>
    <dgm:cxn modelId="{4C293E87-71BA-4186-86FC-3503F9CE1793}" type="presParOf" srcId="{457CC28F-56D4-4C9C-B208-27E7CA396202}" destId="{2C79F0F1-848F-44E0-8A08-E903CDBE5088}" srcOrd="0" destOrd="0" presId="urn:microsoft.com/office/officeart/2011/layout/TabList"/>
    <dgm:cxn modelId="{F04F291B-427B-4212-9139-D1939A0B6B25}" type="presParOf" srcId="{457CC28F-56D4-4C9C-B208-27E7CA396202}" destId="{D8D14737-E955-4869-889D-8A2F523C8A45}" srcOrd="1" destOrd="0" presId="urn:microsoft.com/office/officeart/2011/layout/TabList"/>
    <dgm:cxn modelId="{F64487E9-EF38-412E-B126-762DFFEDBD04}" type="presParOf" srcId="{457CC28F-56D4-4C9C-B208-27E7CA396202}" destId="{040BCE3D-CEB3-4932-A1A0-7C3C092ABE1B}" srcOrd="2" destOrd="0" presId="urn:microsoft.com/office/officeart/2011/layout/TabList"/>
    <dgm:cxn modelId="{44A3634D-42FE-47B6-9958-CE8C67EF6C33}" type="presParOf" srcId="{D821040E-DC68-4D9F-8381-6E9CB287463C}" destId="{AE3E5961-36A8-489F-8D3E-9C9EC6109A09}" srcOrd="7"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BCE3D-CEB3-4932-A1A0-7C3C092ABE1B}">
      <dsp:nvSpPr>
        <dsp:cNvPr id="0" name=""/>
        <dsp:cNvSpPr/>
      </dsp:nvSpPr>
      <dsp:spPr>
        <a:xfrm>
          <a:off x="0" y="3564834"/>
          <a:ext cx="5554868" cy="0"/>
        </a:xfrm>
        <a:prstGeom prst="line">
          <a:avLst/>
        </a:pr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A933A27-DA7E-4814-971A-0A252BC7E506}">
      <dsp:nvSpPr>
        <dsp:cNvPr id="0" name=""/>
        <dsp:cNvSpPr/>
      </dsp:nvSpPr>
      <dsp:spPr>
        <a:xfrm>
          <a:off x="0" y="2033681"/>
          <a:ext cx="5554868" cy="0"/>
        </a:xfrm>
        <a:prstGeom prst="line">
          <a:avLst/>
        </a:pr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C27C0EE-F591-4580-AF28-90635E7C481C}">
      <dsp:nvSpPr>
        <dsp:cNvPr id="0" name=""/>
        <dsp:cNvSpPr/>
      </dsp:nvSpPr>
      <dsp:spPr>
        <a:xfrm>
          <a:off x="0" y="502528"/>
          <a:ext cx="5554868" cy="0"/>
        </a:xfrm>
        <a:prstGeom prst="line">
          <a:avLst/>
        </a:pr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22C57F7-5B19-44FE-95FA-D2F8FFF02E48}">
      <dsp:nvSpPr>
        <dsp:cNvPr id="0" name=""/>
        <dsp:cNvSpPr/>
      </dsp:nvSpPr>
      <dsp:spPr>
        <a:xfrm>
          <a:off x="1444265" y="560"/>
          <a:ext cx="4110602" cy="50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kern="1200" dirty="0"/>
            <a:t>Size</a:t>
          </a:r>
        </a:p>
      </dsp:txBody>
      <dsp:txXfrm>
        <a:off x="1444265" y="560"/>
        <a:ext cx="4110602" cy="501967"/>
      </dsp:txXfrm>
    </dsp:sp>
    <dsp:sp modelId="{E3F50F6E-5C07-491A-84E0-78AEAD4038D7}">
      <dsp:nvSpPr>
        <dsp:cNvPr id="0" name=""/>
        <dsp:cNvSpPr/>
      </dsp:nvSpPr>
      <dsp:spPr>
        <a:xfrm>
          <a:off x="0" y="560"/>
          <a:ext cx="1444265" cy="501967"/>
        </a:xfrm>
        <a:prstGeom prst="round2SameRect">
          <a:avLst>
            <a:gd name="adj1" fmla="val 16670"/>
            <a:gd name="adj2" fmla="val 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4</a:t>
          </a:r>
        </a:p>
      </dsp:txBody>
      <dsp:txXfrm>
        <a:off x="24508" y="25068"/>
        <a:ext cx="1395249" cy="477459"/>
      </dsp:txXfrm>
    </dsp:sp>
    <dsp:sp modelId="{E9A50A97-C510-407D-AA6F-15118B335DC5}">
      <dsp:nvSpPr>
        <dsp:cNvPr id="0" name=""/>
        <dsp:cNvSpPr/>
      </dsp:nvSpPr>
      <dsp:spPr>
        <a:xfrm>
          <a:off x="0" y="502528"/>
          <a:ext cx="5554868" cy="100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The stick must be normal sized</a:t>
          </a:r>
        </a:p>
      </dsp:txBody>
      <dsp:txXfrm>
        <a:off x="0" y="502528"/>
        <a:ext cx="5554868" cy="1004086"/>
      </dsp:txXfrm>
    </dsp:sp>
    <dsp:sp modelId="{ACBCC59E-6BB8-4693-8254-47B7B0CD6BEF}">
      <dsp:nvSpPr>
        <dsp:cNvPr id="0" name=""/>
        <dsp:cNvSpPr/>
      </dsp:nvSpPr>
      <dsp:spPr>
        <a:xfrm>
          <a:off x="1444265" y="1531713"/>
          <a:ext cx="4110602" cy="50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kern="1200" dirty="0"/>
            <a:t>More functions</a:t>
          </a:r>
        </a:p>
      </dsp:txBody>
      <dsp:txXfrm>
        <a:off x="1444265" y="1531713"/>
        <a:ext cx="4110602" cy="501967"/>
      </dsp:txXfrm>
    </dsp:sp>
    <dsp:sp modelId="{FEA92EB0-BD1F-4E56-9BCE-229F07EBD9D8}">
      <dsp:nvSpPr>
        <dsp:cNvPr id="0" name=""/>
        <dsp:cNvSpPr/>
      </dsp:nvSpPr>
      <dsp:spPr>
        <a:xfrm>
          <a:off x="0" y="1531713"/>
          <a:ext cx="1444265" cy="501967"/>
        </a:xfrm>
        <a:prstGeom prst="round2SameRect">
          <a:avLst>
            <a:gd name="adj1" fmla="val 16670"/>
            <a:gd name="adj2" fmla="val 0"/>
          </a:avLst>
        </a:prstGeom>
        <a:gradFill rotWithShape="0">
          <a:gsLst>
            <a:gs pos="0">
              <a:schemeClr val="accent4">
                <a:hueOff val="-805974"/>
                <a:satOff val="0"/>
                <a:lumOff val="5294"/>
                <a:alphaOff val="0"/>
                <a:satMod val="103000"/>
                <a:lumMod val="102000"/>
                <a:tint val="94000"/>
              </a:schemeClr>
            </a:gs>
            <a:gs pos="50000">
              <a:schemeClr val="accent4">
                <a:hueOff val="-805974"/>
                <a:satOff val="0"/>
                <a:lumOff val="5294"/>
                <a:alphaOff val="0"/>
                <a:satMod val="110000"/>
                <a:lumMod val="100000"/>
                <a:shade val="100000"/>
              </a:schemeClr>
            </a:gs>
            <a:gs pos="100000">
              <a:schemeClr val="accent4">
                <a:hueOff val="-805974"/>
                <a:satOff val="0"/>
                <a:lumOff val="5294"/>
                <a:alphaOff val="0"/>
                <a:lumMod val="99000"/>
                <a:satMod val="120000"/>
                <a:shade val="78000"/>
              </a:schemeClr>
            </a:gs>
          </a:gsLst>
          <a:lin ang="5400000" scaled="0"/>
        </a:gradFill>
        <a:ln w="6350" cap="flat" cmpd="sng" algn="ctr">
          <a:solidFill>
            <a:schemeClr val="accent4">
              <a:hueOff val="-805974"/>
              <a:satOff val="0"/>
              <a:lumOff val="529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5</a:t>
          </a:r>
        </a:p>
      </dsp:txBody>
      <dsp:txXfrm>
        <a:off x="24508" y="1556221"/>
        <a:ext cx="1395249" cy="477459"/>
      </dsp:txXfrm>
    </dsp:sp>
    <dsp:sp modelId="{85FEA8EB-BE42-4436-B896-405B1448A3A6}">
      <dsp:nvSpPr>
        <dsp:cNvPr id="0" name=""/>
        <dsp:cNvSpPr/>
      </dsp:nvSpPr>
      <dsp:spPr>
        <a:xfrm>
          <a:off x="0" y="2033681"/>
          <a:ext cx="5554868" cy="100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Add</a:t>
          </a:r>
          <a:r>
            <a:rPr lang="en-US" sz="2200" kern="1200" baseline="0" dirty="0"/>
            <a:t> some new features for well being</a:t>
          </a:r>
          <a:endParaRPr lang="en-US" sz="2200" kern="1200" dirty="0"/>
        </a:p>
      </dsp:txBody>
      <dsp:txXfrm>
        <a:off x="0" y="2033681"/>
        <a:ext cx="5554868" cy="1004086"/>
      </dsp:txXfrm>
    </dsp:sp>
    <dsp:sp modelId="{2C79F0F1-848F-44E0-8A08-E903CDBE5088}">
      <dsp:nvSpPr>
        <dsp:cNvPr id="0" name=""/>
        <dsp:cNvSpPr/>
      </dsp:nvSpPr>
      <dsp:spPr>
        <a:xfrm>
          <a:off x="1444265" y="3062866"/>
          <a:ext cx="4110602" cy="50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kern="1200" dirty="0"/>
            <a:t>Design</a:t>
          </a:r>
        </a:p>
      </dsp:txBody>
      <dsp:txXfrm>
        <a:off x="1444265" y="3062866"/>
        <a:ext cx="4110602" cy="501967"/>
      </dsp:txXfrm>
    </dsp:sp>
    <dsp:sp modelId="{D8D14737-E955-4869-889D-8A2F523C8A45}">
      <dsp:nvSpPr>
        <dsp:cNvPr id="0" name=""/>
        <dsp:cNvSpPr/>
      </dsp:nvSpPr>
      <dsp:spPr>
        <a:xfrm>
          <a:off x="0" y="3062866"/>
          <a:ext cx="1444265" cy="501967"/>
        </a:xfrm>
        <a:prstGeom prst="round2SameRect">
          <a:avLst>
            <a:gd name="adj1" fmla="val 16670"/>
            <a:gd name="adj2" fmla="val 0"/>
          </a:avLst>
        </a:prstGeom>
        <a:gradFill rotWithShape="0">
          <a:gsLst>
            <a:gs pos="0">
              <a:schemeClr val="accent4">
                <a:hueOff val="-1611948"/>
                <a:satOff val="0"/>
                <a:lumOff val="10588"/>
                <a:alphaOff val="0"/>
                <a:satMod val="103000"/>
                <a:lumMod val="102000"/>
                <a:tint val="94000"/>
              </a:schemeClr>
            </a:gs>
            <a:gs pos="50000">
              <a:schemeClr val="accent4">
                <a:hueOff val="-1611948"/>
                <a:satOff val="0"/>
                <a:lumOff val="10588"/>
                <a:alphaOff val="0"/>
                <a:satMod val="110000"/>
                <a:lumMod val="100000"/>
                <a:shade val="100000"/>
              </a:schemeClr>
            </a:gs>
            <a:gs pos="100000">
              <a:schemeClr val="accent4">
                <a:hueOff val="-1611948"/>
                <a:satOff val="0"/>
                <a:lumOff val="10588"/>
                <a:alphaOff val="0"/>
                <a:lumMod val="99000"/>
                <a:satMod val="120000"/>
                <a:shade val="78000"/>
              </a:schemeClr>
            </a:gs>
          </a:gsLst>
          <a:lin ang="5400000" scaled="0"/>
        </a:gradFill>
        <a:ln w="6350" cap="flat" cmpd="sng" algn="ctr">
          <a:solidFill>
            <a:schemeClr val="accent4">
              <a:hueOff val="-1611948"/>
              <a:satOff val="0"/>
              <a:lumOff val="1058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6</a:t>
          </a:r>
        </a:p>
      </dsp:txBody>
      <dsp:txXfrm>
        <a:off x="24508" y="3087374"/>
        <a:ext cx="1395249" cy="477459"/>
      </dsp:txXfrm>
    </dsp:sp>
    <dsp:sp modelId="{AE3E5961-36A8-489F-8D3E-9C9EC6109A09}">
      <dsp:nvSpPr>
        <dsp:cNvPr id="0" name=""/>
        <dsp:cNvSpPr/>
      </dsp:nvSpPr>
      <dsp:spPr>
        <a:xfrm>
          <a:off x="0" y="3564834"/>
          <a:ext cx="5554868" cy="100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The design should make the product more flexible and should fit the hand </a:t>
          </a:r>
        </a:p>
      </dsp:txBody>
      <dsp:txXfrm>
        <a:off x="0" y="3564834"/>
        <a:ext cx="5554868" cy="1004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BCE3D-CEB3-4932-A1A0-7C3C092ABE1B}">
      <dsp:nvSpPr>
        <dsp:cNvPr id="0" name=""/>
        <dsp:cNvSpPr/>
      </dsp:nvSpPr>
      <dsp:spPr>
        <a:xfrm>
          <a:off x="0" y="3564834"/>
          <a:ext cx="5289825" cy="0"/>
        </a:xfrm>
        <a:prstGeom prst="line">
          <a:avLst/>
        </a:pr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A933A27-DA7E-4814-971A-0A252BC7E506}">
      <dsp:nvSpPr>
        <dsp:cNvPr id="0" name=""/>
        <dsp:cNvSpPr/>
      </dsp:nvSpPr>
      <dsp:spPr>
        <a:xfrm>
          <a:off x="0" y="2033681"/>
          <a:ext cx="5289825" cy="0"/>
        </a:xfrm>
        <a:prstGeom prst="line">
          <a:avLst/>
        </a:pr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C27C0EE-F591-4580-AF28-90635E7C481C}">
      <dsp:nvSpPr>
        <dsp:cNvPr id="0" name=""/>
        <dsp:cNvSpPr/>
      </dsp:nvSpPr>
      <dsp:spPr>
        <a:xfrm>
          <a:off x="0" y="502528"/>
          <a:ext cx="5289825" cy="0"/>
        </a:xfrm>
        <a:prstGeom prst="line">
          <a:avLst/>
        </a:pr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22C57F7-5B19-44FE-95FA-D2F8FFF02E48}">
      <dsp:nvSpPr>
        <dsp:cNvPr id="0" name=""/>
        <dsp:cNvSpPr/>
      </dsp:nvSpPr>
      <dsp:spPr>
        <a:xfrm>
          <a:off x="1375354" y="560"/>
          <a:ext cx="3914470" cy="50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kern="1200" dirty="0"/>
            <a:t>Convenience</a:t>
          </a:r>
        </a:p>
      </dsp:txBody>
      <dsp:txXfrm>
        <a:off x="1375354" y="560"/>
        <a:ext cx="3914470" cy="501967"/>
      </dsp:txXfrm>
    </dsp:sp>
    <dsp:sp modelId="{E3F50F6E-5C07-491A-84E0-78AEAD4038D7}">
      <dsp:nvSpPr>
        <dsp:cNvPr id="0" name=""/>
        <dsp:cNvSpPr/>
      </dsp:nvSpPr>
      <dsp:spPr>
        <a:xfrm>
          <a:off x="0" y="560"/>
          <a:ext cx="1375354" cy="501967"/>
        </a:xfrm>
        <a:prstGeom prst="round2SameRect">
          <a:avLst>
            <a:gd name="adj1" fmla="val 16670"/>
            <a:gd name="adj2" fmla="val 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a:off x="24508" y="25068"/>
        <a:ext cx="1326338" cy="477459"/>
      </dsp:txXfrm>
    </dsp:sp>
    <dsp:sp modelId="{E9A50A97-C510-407D-AA6F-15118B335DC5}">
      <dsp:nvSpPr>
        <dsp:cNvPr id="0" name=""/>
        <dsp:cNvSpPr/>
      </dsp:nvSpPr>
      <dsp:spPr>
        <a:xfrm>
          <a:off x="0" y="502528"/>
          <a:ext cx="5289825" cy="100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The user must feel comfortable to use the product</a:t>
          </a:r>
        </a:p>
      </dsp:txBody>
      <dsp:txXfrm>
        <a:off x="0" y="502528"/>
        <a:ext cx="5289825" cy="1004086"/>
      </dsp:txXfrm>
    </dsp:sp>
    <dsp:sp modelId="{ACBCC59E-6BB8-4693-8254-47B7B0CD6BEF}">
      <dsp:nvSpPr>
        <dsp:cNvPr id="0" name=""/>
        <dsp:cNvSpPr/>
      </dsp:nvSpPr>
      <dsp:spPr>
        <a:xfrm>
          <a:off x="1375354" y="1531713"/>
          <a:ext cx="3914470" cy="50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kern="1200" dirty="0"/>
            <a:t>Weight</a:t>
          </a:r>
        </a:p>
      </dsp:txBody>
      <dsp:txXfrm>
        <a:off x="1375354" y="1531713"/>
        <a:ext cx="3914470" cy="501967"/>
      </dsp:txXfrm>
    </dsp:sp>
    <dsp:sp modelId="{FEA92EB0-BD1F-4E56-9BCE-229F07EBD9D8}">
      <dsp:nvSpPr>
        <dsp:cNvPr id="0" name=""/>
        <dsp:cNvSpPr/>
      </dsp:nvSpPr>
      <dsp:spPr>
        <a:xfrm>
          <a:off x="0" y="1531713"/>
          <a:ext cx="1375354" cy="501967"/>
        </a:xfrm>
        <a:prstGeom prst="round2SameRect">
          <a:avLst>
            <a:gd name="adj1" fmla="val 16670"/>
            <a:gd name="adj2" fmla="val 0"/>
          </a:avLst>
        </a:prstGeom>
        <a:gradFill rotWithShape="0">
          <a:gsLst>
            <a:gs pos="0">
              <a:schemeClr val="accent4">
                <a:hueOff val="-805974"/>
                <a:satOff val="0"/>
                <a:lumOff val="5294"/>
                <a:alphaOff val="0"/>
                <a:satMod val="103000"/>
                <a:lumMod val="102000"/>
                <a:tint val="94000"/>
              </a:schemeClr>
            </a:gs>
            <a:gs pos="50000">
              <a:schemeClr val="accent4">
                <a:hueOff val="-805974"/>
                <a:satOff val="0"/>
                <a:lumOff val="5294"/>
                <a:alphaOff val="0"/>
                <a:satMod val="110000"/>
                <a:lumMod val="100000"/>
                <a:shade val="100000"/>
              </a:schemeClr>
            </a:gs>
            <a:gs pos="100000">
              <a:schemeClr val="accent4">
                <a:hueOff val="-805974"/>
                <a:satOff val="0"/>
                <a:lumOff val="5294"/>
                <a:alphaOff val="0"/>
                <a:lumMod val="99000"/>
                <a:satMod val="120000"/>
                <a:shade val="78000"/>
              </a:schemeClr>
            </a:gs>
          </a:gsLst>
          <a:lin ang="5400000" scaled="0"/>
        </a:gradFill>
        <a:ln w="6350" cap="flat" cmpd="sng" algn="ctr">
          <a:solidFill>
            <a:schemeClr val="accent4">
              <a:hueOff val="-805974"/>
              <a:satOff val="0"/>
              <a:lumOff val="529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a:off x="24508" y="1556221"/>
        <a:ext cx="1326338" cy="477459"/>
      </dsp:txXfrm>
    </dsp:sp>
    <dsp:sp modelId="{85FEA8EB-BE42-4436-B896-405B1448A3A6}">
      <dsp:nvSpPr>
        <dsp:cNvPr id="0" name=""/>
        <dsp:cNvSpPr/>
      </dsp:nvSpPr>
      <dsp:spPr>
        <a:xfrm>
          <a:off x="0" y="2033681"/>
          <a:ext cx="5289825" cy="100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The product must be lightweight, and should not make any difficulty to lift.</a:t>
          </a:r>
        </a:p>
      </dsp:txBody>
      <dsp:txXfrm>
        <a:off x="0" y="2033681"/>
        <a:ext cx="5289825" cy="1004086"/>
      </dsp:txXfrm>
    </dsp:sp>
    <dsp:sp modelId="{2C79F0F1-848F-44E0-8A08-E903CDBE5088}">
      <dsp:nvSpPr>
        <dsp:cNvPr id="0" name=""/>
        <dsp:cNvSpPr/>
      </dsp:nvSpPr>
      <dsp:spPr>
        <a:xfrm>
          <a:off x="1375354" y="3062866"/>
          <a:ext cx="3914470" cy="501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en-US" sz="2800" kern="1200" dirty="0"/>
            <a:t>Safety</a:t>
          </a:r>
        </a:p>
      </dsp:txBody>
      <dsp:txXfrm>
        <a:off x="1375354" y="3062866"/>
        <a:ext cx="3914470" cy="501967"/>
      </dsp:txXfrm>
    </dsp:sp>
    <dsp:sp modelId="{D8D14737-E955-4869-889D-8A2F523C8A45}">
      <dsp:nvSpPr>
        <dsp:cNvPr id="0" name=""/>
        <dsp:cNvSpPr/>
      </dsp:nvSpPr>
      <dsp:spPr>
        <a:xfrm>
          <a:off x="0" y="3062866"/>
          <a:ext cx="1375354" cy="501967"/>
        </a:xfrm>
        <a:prstGeom prst="round2SameRect">
          <a:avLst>
            <a:gd name="adj1" fmla="val 16670"/>
            <a:gd name="adj2" fmla="val 0"/>
          </a:avLst>
        </a:prstGeom>
        <a:gradFill rotWithShape="0">
          <a:gsLst>
            <a:gs pos="0">
              <a:schemeClr val="accent4">
                <a:hueOff val="-1611948"/>
                <a:satOff val="0"/>
                <a:lumOff val="10588"/>
                <a:alphaOff val="0"/>
                <a:satMod val="103000"/>
                <a:lumMod val="102000"/>
                <a:tint val="94000"/>
              </a:schemeClr>
            </a:gs>
            <a:gs pos="50000">
              <a:schemeClr val="accent4">
                <a:hueOff val="-1611948"/>
                <a:satOff val="0"/>
                <a:lumOff val="10588"/>
                <a:alphaOff val="0"/>
                <a:satMod val="110000"/>
                <a:lumMod val="100000"/>
                <a:shade val="100000"/>
              </a:schemeClr>
            </a:gs>
            <a:gs pos="100000">
              <a:schemeClr val="accent4">
                <a:hueOff val="-1611948"/>
                <a:satOff val="0"/>
                <a:lumOff val="10588"/>
                <a:alphaOff val="0"/>
                <a:lumMod val="99000"/>
                <a:satMod val="120000"/>
                <a:shade val="78000"/>
              </a:schemeClr>
            </a:gs>
          </a:gsLst>
          <a:lin ang="5400000" scaled="0"/>
        </a:gradFill>
        <a:ln w="6350" cap="flat" cmpd="sng" algn="ctr">
          <a:solidFill>
            <a:schemeClr val="accent4">
              <a:hueOff val="-1611948"/>
              <a:satOff val="0"/>
              <a:lumOff val="1058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3</a:t>
          </a:r>
        </a:p>
      </dsp:txBody>
      <dsp:txXfrm>
        <a:off x="24508" y="3087374"/>
        <a:ext cx="1326338" cy="477459"/>
      </dsp:txXfrm>
    </dsp:sp>
    <dsp:sp modelId="{AE3E5961-36A8-489F-8D3E-9C9EC6109A09}">
      <dsp:nvSpPr>
        <dsp:cNvPr id="0" name=""/>
        <dsp:cNvSpPr/>
      </dsp:nvSpPr>
      <dsp:spPr>
        <a:xfrm>
          <a:off x="0" y="3564834"/>
          <a:ext cx="5289825" cy="100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Should hold the user in slippery surfaces</a:t>
          </a:r>
        </a:p>
      </dsp:txBody>
      <dsp:txXfrm>
        <a:off x="0" y="3564834"/>
        <a:ext cx="5289825" cy="1004086"/>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11.03.2020</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11.03.2020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9.xml"/><Relationship Id="rId5" Type="http://schemas.openxmlformats.org/officeDocument/2006/relationships/image" Target="../media/image16.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86259" y="811509"/>
            <a:ext cx="5690680" cy="1517356"/>
          </a:xfrm>
        </p:spPr>
        <p:txBody>
          <a:bodyPr/>
          <a:lstStyle/>
          <a:p>
            <a:r>
              <a:rPr lang="en-US" dirty="0"/>
              <a:t>Welfare of people</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9" y="3660879"/>
            <a:ext cx="3629300" cy="1853656"/>
          </a:xfrm>
          <a:effectLst>
            <a:glow rad="139700">
              <a:schemeClr val="accent1">
                <a:satMod val="175000"/>
                <a:alpha val="40000"/>
              </a:schemeClr>
            </a:glow>
            <a:outerShdw blurRad="57150" dist="19050" dir="5400000" algn="ctr" rotWithShape="0">
              <a:srgbClr val="000000">
                <a:alpha val="63000"/>
              </a:srgbClr>
            </a:outerShdw>
          </a:effectLst>
        </p:spPr>
        <p:style>
          <a:lnRef idx="0">
            <a:schemeClr val="accent1"/>
          </a:lnRef>
          <a:fillRef idx="3">
            <a:schemeClr val="accent1"/>
          </a:fillRef>
          <a:effectRef idx="3">
            <a:schemeClr val="accent1"/>
          </a:effectRef>
          <a:fontRef idx="minor">
            <a:schemeClr val="lt1"/>
          </a:fontRef>
        </p:style>
        <p:txBody>
          <a:bodyPr>
            <a:normAutofit fontScale="92500"/>
          </a:bodyPr>
          <a:lstStyle/>
          <a:p>
            <a:r>
              <a:rPr lang="en-US" dirty="0"/>
              <a:t>Lets </a:t>
            </a:r>
            <a:r>
              <a:rPr lang="en-US"/>
              <a:t>Help People</a:t>
            </a:r>
            <a:endParaRPr lang="en-US" dirty="0"/>
          </a:p>
          <a:p>
            <a:r>
              <a:rPr lang="en-US" dirty="0"/>
              <a:t>U1910275, U1910232, U1910071, U1910278, U1910245</a:t>
            </a:r>
            <a:endParaRPr lang="ru-RU" dirty="0"/>
          </a:p>
          <a:p>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786259" y="5757085"/>
            <a:ext cx="2013211" cy="995407"/>
          </a:xfrm>
        </p:spPr>
        <p:txBody>
          <a:bodyPr/>
          <a:lstStyle/>
          <a:p>
            <a:r>
              <a:rPr lang="en-US" dirty="0"/>
              <a:t>13-March 2020 Y.</a:t>
            </a:r>
            <a:endParaRPr lang="ru-RU"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a:srcRect/>
          <a:stretch/>
        </p:blipFill>
        <p:spPr>
          <a:xfrm>
            <a:off x="4606076" y="-1"/>
            <a:ext cx="7585924" cy="6046491"/>
          </a:xfrm>
          <a:ln>
            <a:solidFill>
              <a:schemeClr val="accent3">
                <a:lumMod val="50000"/>
              </a:schemeClr>
            </a:solidFill>
          </a:ln>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7E1364-7099-4EA2-9DFE-E1C1CFD0FA54}"/>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5" name="Title 4">
            <a:extLst>
              <a:ext uri="{FF2B5EF4-FFF2-40B4-BE49-F238E27FC236}">
                <a16:creationId xmlns:a16="http://schemas.microsoft.com/office/drawing/2014/main" id="{0A091E8B-40CD-4147-BB11-E4800137F82A}"/>
              </a:ext>
            </a:extLst>
          </p:cNvPr>
          <p:cNvSpPr>
            <a:spLocks noGrp="1"/>
          </p:cNvSpPr>
          <p:nvPr>
            <p:ph type="title"/>
          </p:nvPr>
        </p:nvSpPr>
        <p:spPr/>
        <p:txBody>
          <a:bodyPr/>
          <a:lstStyle/>
          <a:p>
            <a:r>
              <a:rPr lang="en-US" dirty="0"/>
              <a:t>Design Variables</a:t>
            </a:r>
          </a:p>
        </p:txBody>
      </p:sp>
      <p:pic>
        <p:nvPicPr>
          <p:cNvPr id="11" name="Content Placeholder 10">
            <a:extLst>
              <a:ext uri="{FF2B5EF4-FFF2-40B4-BE49-F238E27FC236}">
                <a16:creationId xmlns:a16="http://schemas.microsoft.com/office/drawing/2014/main" id="{72DFE363-2F2D-4ADC-AD4E-67A61C31DFDE}"/>
              </a:ext>
            </a:extLst>
          </p:cNvPr>
          <p:cNvPicPr>
            <a:picLocks noGrp="1" noChangeAspect="1"/>
          </p:cNvPicPr>
          <p:nvPr>
            <p:ph idx="1"/>
          </p:nvPr>
        </p:nvPicPr>
        <p:blipFill>
          <a:blip r:embed="rId2"/>
          <a:stretch>
            <a:fillRect/>
          </a:stretch>
        </p:blipFill>
        <p:spPr>
          <a:xfrm>
            <a:off x="1943973" y="1315605"/>
            <a:ext cx="6471157" cy="4866339"/>
          </a:xfrm>
        </p:spPr>
      </p:pic>
    </p:spTree>
    <p:extLst>
      <p:ext uri="{BB962C8B-B14F-4D97-AF65-F5344CB8AC3E}">
        <p14:creationId xmlns:p14="http://schemas.microsoft.com/office/powerpoint/2010/main" val="45784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830065" y="234513"/>
            <a:ext cx="10515600" cy="676275"/>
          </a:xfrm>
        </p:spPr>
        <p:txBody>
          <a:bodyPr/>
          <a:lstStyle/>
          <a:p>
            <a:r>
              <a:rPr lang="en-US" dirty="0"/>
              <a:t>Design Variables</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830066" y="1053880"/>
            <a:ext cx="10515599" cy="701675"/>
          </a:xfrm>
        </p:spPr>
        <p:txBody>
          <a:bodyPr/>
          <a:lstStyle/>
          <a:p>
            <a:r>
              <a:rPr lang="en-US" sz="2800" dirty="0"/>
              <a:t>The List Of Essential Features</a:t>
            </a:r>
            <a:endParaRPr lang="ru-RU" sz="2800"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11</a:t>
            </a:fld>
            <a:endParaRPr lang="ru-RU" dirty="0"/>
          </a:p>
        </p:txBody>
      </p:sp>
      <p:graphicFrame>
        <p:nvGraphicFramePr>
          <p:cNvPr id="14" name="Diagram 13">
            <a:extLst>
              <a:ext uri="{FF2B5EF4-FFF2-40B4-BE49-F238E27FC236}">
                <a16:creationId xmlns:a16="http://schemas.microsoft.com/office/drawing/2014/main" id="{665F8BD9-4C46-48F3-B7EB-510275015FDE}"/>
              </a:ext>
            </a:extLst>
          </p:cNvPr>
          <p:cNvGraphicFramePr/>
          <p:nvPr>
            <p:extLst>
              <p:ext uri="{D42A27DB-BD31-4B8C-83A1-F6EECF244321}">
                <p14:modId xmlns:p14="http://schemas.microsoft.com/office/powerpoint/2010/main" val="4281724830"/>
              </p:ext>
            </p:extLst>
          </p:nvPr>
        </p:nvGraphicFramePr>
        <p:xfrm>
          <a:off x="6087865" y="2288519"/>
          <a:ext cx="5554868" cy="4569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BE59A978-062C-4C9C-8CD1-598BC3782746}"/>
              </a:ext>
            </a:extLst>
          </p:cNvPr>
          <p:cNvGraphicFramePr/>
          <p:nvPr>
            <p:extLst>
              <p:ext uri="{D42A27DB-BD31-4B8C-83A1-F6EECF244321}">
                <p14:modId xmlns:p14="http://schemas.microsoft.com/office/powerpoint/2010/main" val="4151038690"/>
              </p:ext>
            </p:extLst>
          </p:nvPr>
        </p:nvGraphicFramePr>
        <p:xfrm>
          <a:off x="541132" y="2288519"/>
          <a:ext cx="5289825" cy="45694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5350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20DAB3-51AB-48AF-AF30-67F82A9DA36C}"/>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E6C86CE2-8B4C-40AB-9B80-47ED9A6682FB}"/>
              </a:ext>
            </a:extLst>
          </p:cNvPr>
          <p:cNvSpPr>
            <a:spLocks noGrp="1"/>
          </p:cNvSpPr>
          <p:nvPr>
            <p:ph type="sldNum" sz="quarter" idx="12"/>
          </p:nvPr>
        </p:nvSpPr>
        <p:spPr/>
        <p:txBody>
          <a:bodyPr/>
          <a:lstStyle/>
          <a:p>
            <a:fld id="{D495E168-DA5E-4888-8D8A-92B118324C14}" type="slidenum">
              <a:rPr lang="ru-RU" smtClean="0"/>
              <a:t>12</a:t>
            </a:fld>
            <a:endParaRPr lang="ru-RU" dirty="0"/>
          </a:p>
        </p:txBody>
      </p:sp>
      <p:pic>
        <p:nvPicPr>
          <p:cNvPr id="7" name="Content Placeholder 6">
            <a:extLst>
              <a:ext uri="{FF2B5EF4-FFF2-40B4-BE49-F238E27FC236}">
                <a16:creationId xmlns:a16="http://schemas.microsoft.com/office/drawing/2014/main" id="{EB3FFB36-E895-409C-BF6F-9FA80F6CB2C2}"/>
              </a:ext>
            </a:extLst>
          </p:cNvPr>
          <p:cNvPicPr>
            <a:picLocks noGrp="1" noChangeAspect="1"/>
          </p:cNvPicPr>
          <p:nvPr>
            <p:ph idx="1"/>
          </p:nvPr>
        </p:nvPicPr>
        <p:blipFill>
          <a:blip r:embed="rId2"/>
          <a:stretch>
            <a:fillRect/>
          </a:stretch>
        </p:blipFill>
        <p:spPr>
          <a:xfrm>
            <a:off x="3195108" y="1825625"/>
            <a:ext cx="5801784" cy="4351338"/>
          </a:xfrm>
        </p:spPr>
      </p:pic>
      <p:sp>
        <p:nvSpPr>
          <p:cNvPr id="5" name="Title 4">
            <a:extLst>
              <a:ext uri="{FF2B5EF4-FFF2-40B4-BE49-F238E27FC236}">
                <a16:creationId xmlns:a16="http://schemas.microsoft.com/office/drawing/2014/main" id="{F85121AF-551E-4485-A6D0-A3CF033C5F54}"/>
              </a:ext>
            </a:extLst>
          </p:cNvPr>
          <p:cNvSpPr>
            <a:spLocks noGrp="1"/>
          </p:cNvSpPr>
          <p:nvPr>
            <p:ph type="title"/>
          </p:nvPr>
        </p:nvSpPr>
        <p:spPr/>
        <p:txBody>
          <a:bodyPr/>
          <a:lstStyle/>
          <a:p>
            <a:r>
              <a:rPr lang="en-US" dirty="0"/>
              <a:t>QFD Analysis </a:t>
            </a:r>
          </a:p>
        </p:txBody>
      </p:sp>
    </p:spTree>
    <p:extLst>
      <p:ext uri="{BB962C8B-B14F-4D97-AF65-F5344CB8AC3E}">
        <p14:creationId xmlns:p14="http://schemas.microsoft.com/office/powerpoint/2010/main" val="320869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Таблица 13">
            <a:extLst>
              <a:ext uri="{FF2B5EF4-FFF2-40B4-BE49-F238E27FC236}">
                <a16:creationId xmlns:a16="http://schemas.microsoft.com/office/drawing/2014/main" id="{119320D6-4687-4D4C-963F-3AC092540A34}"/>
              </a:ext>
            </a:extLst>
          </p:cNvPr>
          <p:cNvGraphicFramePr>
            <a:graphicFrameLocks noGrp="1"/>
          </p:cNvGraphicFramePr>
          <p:nvPr>
            <p:extLst>
              <p:ext uri="{D42A27DB-BD31-4B8C-83A1-F6EECF244321}">
                <p14:modId xmlns:p14="http://schemas.microsoft.com/office/powerpoint/2010/main" val="2677025820"/>
              </p:ext>
            </p:extLst>
          </p:nvPr>
        </p:nvGraphicFramePr>
        <p:xfrm>
          <a:off x="0" y="0"/>
          <a:ext cx="12192001" cy="6857996"/>
        </p:xfrm>
        <a:graphic>
          <a:graphicData uri="http://schemas.openxmlformats.org/drawingml/2006/table">
            <a:tbl>
              <a:tblPr firstRow="1" bandRow="1">
                <a:tableStyleId>{5DA37D80-6434-44D0-A028-1B22A696006F}</a:tableStyleId>
              </a:tblPr>
              <a:tblGrid>
                <a:gridCol w="1011156">
                  <a:extLst>
                    <a:ext uri="{9D8B030D-6E8A-4147-A177-3AD203B41FA5}">
                      <a16:colId xmlns:a16="http://schemas.microsoft.com/office/drawing/2014/main" val="4236731057"/>
                    </a:ext>
                  </a:extLst>
                </a:gridCol>
                <a:gridCol w="896684">
                  <a:extLst>
                    <a:ext uri="{9D8B030D-6E8A-4147-A177-3AD203B41FA5}">
                      <a16:colId xmlns:a16="http://schemas.microsoft.com/office/drawing/2014/main" val="4209940040"/>
                    </a:ext>
                  </a:extLst>
                </a:gridCol>
                <a:gridCol w="1417251">
                  <a:extLst>
                    <a:ext uri="{9D8B030D-6E8A-4147-A177-3AD203B41FA5}">
                      <a16:colId xmlns:a16="http://schemas.microsoft.com/office/drawing/2014/main" val="1399542919"/>
                    </a:ext>
                  </a:extLst>
                </a:gridCol>
                <a:gridCol w="1456772">
                  <a:extLst>
                    <a:ext uri="{9D8B030D-6E8A-4147-A177-3AD203B41FA5}">
                      <a16:colId xmlns:a16="http://schemas.microsoft.com/office/drawing/2014/main" val="3668992095"/>
                    </a:ext>
                  </a:extLst>
                </a:gridCol>
                <a:gridCol w="759955">
                  <a:extLst>
                    <a:ext uri="{9D8B030D-6E8A-4147-A177-3AD203B41FA5}">
                      <a16:colId xmlns:a16="http://schemas.microsoft.com/office/drawing/2014/main" val="949410352"/>
                    </a:ext>
                  </a:extLst>
                </a:gridCol>
                <a:gridCol w="784032">
                  <a:extLst>
                    <a:ext uri="{9D8B030D-6E8A-4147-A177-3AD203B41FA5}">
                      <a16:colId xmlns:a16="http://schemas.microsoft.com/office/drawing/2014/main" val="3101744235"/>
                    </a:ext>
                  </a:extLst>
                </a:gridCol>
                <a:gridCol w="1049312">
                  <a:extLst>
                    <a:ext uri="{9D8B030D-6E8A-4147-A177-3AD203B41FA5}">
                      <a16:colId xmlns:a16="http://schemas.microsoft.com/office/drawing/2014/main" val="1090140262"/>
                    </a:ext>
                  </a:extLst>
                </a:gridCol>
                <a:gridCol w="1491749">
                  <a:extLst>
                    <a:ext uri="{9D8B030D-6E8A-4147-A177-3AD203B41FA5}">
                      <a16:colId xmlns:a16="http://schemas.microsoft.com/office/drawing/2014/main" val="44426422"/>
                    </a:ext>
                  </a:extLst>
                </a:gridCol>
                <a:gridCol w="1176499">
                  <a:extLst>
                    <a:ext uri="{9D8B030D-6E8A-4147-A177-3AD203B41FA5}">
                      <a16:colId xmlns:a16="http://schemas.microsoft.com/office/drawing/2014/main" val="251875833"/>
                    </a:ext>
                  </a:extLst>
                </a:gridCol>
                <a:gridCol w="869428">
                  <a:extLst>
                    <a:ext uri="{9D8B030D-6E8A-4147-A177-3AD203B41FA5}">
                      <a16:colId xmlns:a16="http://schemas.microsoft.com/office/drawing/2014/main" val="3119734521"/>
                    </a:ext>
                  </a:extLst>
                </a:gridCol>
                <a:gridCol w="1279163">
                  <a:extLst>
                    <a:ext uri="{9D8B030D-6E8A-4147-A177-3AD203B41FA5}">
                      <a16:colId xmlns:a16="http://schemas.microsoft.com/office/drawing/2014/main" val="1795346932"/>
                    </a:ext>
                  </a:extLst>
                </a:gridCol>
              </a:tblGrid>
              <a:tr h="2800904">
                <a:tc>
                  <a:txBody>
                    <a:bodyPr/>
                    <a:lstStyle/>
                    <a:p>
                      <a:endParaRPr lang="en-US" dirty="0"/>
                    </a:p>
                  </a:txBody>
                  <a:tcPr/>
                </a:tc>
                <a:tc>
                  <a:txBody>
                    <a:bodyPr/>
                    <a:lstStyle/>
                    <a:p>
                      <a:pPr algn="ctr"/>
                      <a:r>
                        <a:rPr lang="en-US" sz="2400" dirty="0">
                          <a:solidFill>
                            <a:srgbClr val="FF0000"/>
                          </a:solidFill>
                        </a:rPr>
                        <a:t>Easy to</a:t>
                      </a:r>
                    </a:p>
                    <a:p>
                      <a:pPr algn="ctr"/>
                      <a:r>
                        <a:rPr lang="en-US" sz="2400" dirty="0">
                          <a:solidFill>
                            <a:srgbClr val="FF0000"/>
                          </a:solidFill>
                        </a:rPr>
                        <a:t> use</a:t>
                      </a:r>
                    </a:p>
                  </a:txBody>
                  <a:tcPr/>
                </a:tc>
                <a:tc>
                  <a:txBody>
                    <a:bodyPr/>
                    <a:lstStyle/>
                    <a:p>
                      <a:pPr algn="ctr"/>
                      <a:r>
                        <a:rPr lang="en-US" sz="2400" dirty="0">
                          <a:solidFill>
                            <a:schemeClr val="accent6"/>
                          </a:solidFill>
                        </a:rPr>
                        <a:t>Does not disturb normal walking</a:t>
                      </a:r>
                    </a:p>
                  </a:txBody>
                  <a:tcPr/>
                </a:tc>
                <a:tc>
                  <a:txBody>
                    <a:bodyPr/>
                    <a:lstStyle/>
                    <a:p>
                      <a:pPr algn="ctr"/>
                      <a:r>
                        <a:rPr lang="en-US" sz="2400" dirty="0">
                          <a:solidFill>
                            <a:schemeClr val="accent6"/>
                          </a:solidFill>
                        </a:rPr>
                        <a:t>Multi</a:t>
                      </a:r>
                    </a:p>
                    <a:p>
                      <a:pPr algn="ctr"/>
                      <a:r>
                        <a:rPr lang="en-US" sz="2400" dirty="0">
                          <a:solidFill>
                            <a:schemeClr val="accent6"/>
                          </a:solidFill>
                        </a:rPr>
                        <a:t>functioning</a:t>
                      </a:r>
                    </a:p>
                  </a:txBody>
                  <a:tcPr/>
                </a:tc>
                <a:tc>
                  <a:txBody>
                    <a:bodyPr/>
                    <a:lstStyle/>
                    <a:p>
                      <a:pPr algn="ctr"/>
                      <a:r>
                        <a:rPr lang="en-US" sz="2800" dirty="0">
                          <a:solidFill>
                            <a:srgbClr val="FF0000"/>
                          </a:solidFill>
                        </a:rPr>
                        <a:t>C</a:t>
                      </a:r>
                    </a:p>
                    <a:p>
                      <a:pPr algn="ctr"/>
                      <a:r>
                        <a:rPr lang="en-US" sz="2800" dirty="0">
                          <a:solidFill>
                            <a:srgbClr val="FF0000"/>
                          </a:solidFill>
                        </a:rPr>
                        <a:t>O</a:t>
                      </a:r>
                    </a:p>
                    <a:p>
                      <a:pPr algn="ctr"/>
                      <a:r>
                        <a:rPr lang="en-US" sz="2800" dirty="0">
                          <a:solidFill>
                            <a:srgbClr val="FF0000"/>
                          </a:solidFill>
                        </a:rPr>
                        <a:t>S</a:t>
                      </a:r>
                    </a:p>
                    <a:p>
                      <a:pPr algn="ctr"/>
                      <a:r>
                        <a:rPr lang="en-US" sz="2800" dirty="0">
                          <a:solidFill>
                            <a:srgbClr val="FF0000"/>
                          </a:solidFill>
                        </a:rPr>
                        <a:t>T  </a:t>
                      </a:r>
                    </a:p>
                  </a:txBody>
                  <a:tcPr/>
                </a:tc>
                <a:tc>
                  <a:txBody>
                    <a:bodyPr/>
                    <a:lstStyle/>
                    <a:p>
                      <a:pPr algn="ctr"/>
                      <a:r>
                        <a:rPr lang="en-US" sz="2400" dirty="0">
                          <a:solidFill>
                            <a:srgbClr val="FF0000"/>
                          </a:solidFill>
                        </a:rPr>
                        <a:t>S</a:t>
                      </a:r>
                    </a:p>
                    <a:p>
                      <a:pPr algn="ctr"/>
                      <a:r>
                        <a:rPr lang="en-US" sz="2400" dirty="0">
                          <a:solidFill>
                            <a:srgbClr val="FF0000"/>
                          </a:solidFill>
                        </a:rPr>
                        <a:t>A</a:t>
                      </a:r>
                    </a:p>
                    <a:p>
                      <a:pPr algn="ctr"/>
                      <a:r>
                        <a:rPr lang="en-US" sz="2400" dirty="0">
                          <a:solidFill>
                            <a:srgbClr val="FF0000"/>
                          </a:solidFill>
                        </a:rPr>
                        <a:t>F</a:t>
                      </a:r>
                    </a:p>
                    <a:p>
                      <a:pPr algn="ctr"/>
                      <a:r>
                        <a:rPr lang="en-US" sz="2400" dirty="0">
                          <a:solidFill>
                            <a:srgbClr val="FF0000"/>
                          </a:solidFill>
                        </a:rPr>
                        <a:t>E</a:t>
                      </a:r>
                    </a:p>
                    <a:p>
                      <a:pPr algn="ctr"/>
                      <a:r>
                        <a:rPr lang="en-US" sz="2400" dirty="0">
                          <a:solidFill>
                            <a:srgbClr val="FF0000"/>
                          </a:solidFill>
                        </a:rPr>
                        <a:t>T</a:t>
                      </a:r>
                    </a:p>
                    <a:p>
                      <a:pPr algn="ctr"/>
                      <a:r>
                        <a:rPr lang="en-US" sz="2400" dirty="0">
                          <a:solidFill>
                            <a:srgbClr val="FF0000"/>
                          </a:solidFill>
                        </a:rPr>
                        <a:t>Y </a:t>
                      </a:r>
                    </a:p>
                  </a:txBody>
                  <a:tcPr/>
                </a:tc>
                <a:tc>
                  <a:txBody>
                    <a:bodyPr/>
                    <a:lstStyle/>
                    <a:p>
                      <a:pPr algn="ctr"/>
                      <a:r>
                        <a:rPr lang="en-US" dirty="0">
                          <a:solidFill>
                            <a:schemeClr val="accent6"/>
                          </a:solidFill>
                        </a:rPr>
                        <a:t>D</a:t>
                      </a:r>
                    </a:p>
                    <a:p>
                      <a:pPr algn="ctr"/>
                      <a:r>
                        <a:rPr lang="en-US" dirty="0">
                          <a:solidFill>
                            <a:schemeClr val="accent6"/>
                          </a:solidFill>
                        </a:rPr>
                        <a:t>U</a:t>
                      </a:r>
                    </a:p>
                    <a:p>
                      <a:pPr algn="ctr"/>
                      <a:r>
                        <a:rPr lang="en-US" dirty="0">
                          <a:solidFill>
                            <a:schemeClr val="accent6"/>
                          </a:solidFill>
                        </a:rPr>
                        <a:t>R</a:t>
                      </a:r>
                    </a:p>
                    <a:p>
                      <a:pPr algn="ctr"/>
                      <a:r>
                        <a:rPr lang="en-US" dirty="0">
                          <a:solidFill>
                            <a:schemeClr val="accent6"/>
                          </a:solidFill>
                        </a:rPr>
                        <a:t>A</a:t>
                      </a:r>
                    </a:p>
                    <a:p>
                      <a:pPr algn="ctr"/>
                      <a:r>
                        <a:rPr lang="en-US" dirty="0">
                          <a:solidFill>
                            <a:schemeClr val="accent6"/>
                          </a:solidFill>
                        </a:rPr>
                        <a:t>B</a:t>
                      </a:r>
                    </a:p>
                    <a:p>
                      <a:pPr algn="ctr"/>
                      <a:r>
                        <a:rPr lang="en-US" dirty="0">
                          <a:solidFill>
                            <a:schemeClr val="accent6"/>
                          </a:solidFill>
                        </a:rPr>
                        <a:t>L</a:t>
                      </a:r>
                    </a:p>
                    <a:p>
                      <a:pPr algn="ctr"/>
                      <a:r>
                        <a:rPr lang="en-US" dirty="0">
                          <a:solidFill>
                            <a:schemeClr val="accent6"/>
                          </a:solidFill>
                        </a:rPr>
                        <a:t>E</a:t>
                      </a:r>
                    </a:p>
                  </a:txBody>
                  <a:tcPr/>
                </a:tc>
                <a:tc>
                  <a:txBody>
                    <a:bodyPr/>
                    <a:lstStyle/>
                    <a:p>
                      <a:pPr algn="ctr"/>
                      <a:r>
                        <a:rPr lang="en-US" sz="2200" dirty="0">
                          <a:solidFill>
                            <a:schemeClr val="accent6"/>
                          </a:solidFill>
                        </a:rPr>
                        <a:t>Energy consumption</a:t>
                      </a:r>
                    </a:p>
                  </a:txBody>
                  <a:tcPr/>
                </a:tc>
                <a:tc>
                  <a:txBody>
                    <a:bodyPr/>
                    <a:lstStyle/>
                    <a:p>
                      <a:pPr algn="ctr"/>
                      <a:r>
                        <a:rPr lang="en-US" sz="2400" dirty="0">
                          <a:solidFill>
                            <a:srgbClr val="FF0000"/>
                          </a:solidFill>
                        </a:rPr>
                        <a:t>Light W</a:t>
                      </a:r>
                    </a:p>
                    <a:p>
                      <a:pPr algn="ctr"/>
                      <a:r>
                        <a:rPr lang="en-US" sz="2400" dirty="0">
                          <a:solidFill>
                            <a:srgbClr val="FF0000"/>
                          </a:solidFill>
                        </a:rPr>
                        <a:t>E</a:t>
                      </a:r>
                    </a:p>
                    <a:p>
                      <a:pPr algn="ctr"/>
                      <a:r>
                        <a:rPr lang="en-US" sz="2400" dirty="0">
                          <a:solidFill>
                            <a:srgbClr val="FF0000"/>
                          </a:solidFill>
                        </a:rPr>
                        <a:t>I</a:t>
                      </a:r>
                    </a:p>
                    <a:p>
                      <a:pPr algn="ctr"/>
                      <a:r>
                        <a:rPr lang="en-US" sz="2400" dirty="0">
                          <a:solidFill>
                            <a:srgbClr val="FF0000"/>
                          </a:solidFill>
                        </a:rPr>
                        <a:t>G</a:t>
                      </a:r>
                    </a:p>
                    <a:p>
                      <a:pPr algn="ctr"/>
                      <a:r>
                        <a:rPr lang="en-US" sz="2400" dirty="0">
                          <a:solidFill>
                            <a:srgbClr val="FF0000"/>
                          </a:solidFill>
                        </a:rPr>
                        <a:t>H</a:t>
                      </a:r>
                    </a:p>
                    <a:p>
                      <a:pPr algn="ctr"/>
                      <a:r>
                        <a:rPr lang="en-US" sz="2400" dirty="0">
                          <a:solidFill>
                            <a:srgbClr val="FF0000"/>
                          </a:solidFill>
                        </a:rPr>
                        <a:t>T </a:t>
                      </a:r>
                    </a:p>
                  </a:txBody>
                  <a:tcPr/>
                </a:tc>
                <a:tc>
                  <a:txBody>
                    <a:bodyPr/>
                    <a:lstStyle/>
                    <a:p>
                      <a:pPr algn="ctr"/>
                      <a:r>
                        <a:rPr lang="en-US" sz="2400" dirty="0">
                          <a:solidFill>
                            <a:schemeClr val="accent6"/>
                          </a:solidFill>
                        </a:rPr>
                        <a:t>D</a:t>
                      </a:r>
                    </a:p>
                    <a:p>
                      <a:pPr algn="ctr"/>
                      <a:r>
                        <a:rPr lang="en-US" sz="2400" dirty="0">
                          <a:solidFill>
                            <a:schemeClr val="accent6"/>
                          </a:solidFill>
                        </a:rPr>
                        <a:t>E</a:t>
                      </a:r>
                    </a:p>
                    <a:p>
                      <a:pPr algn="ctr"/>
                      <a:r>
                        <a:rPr lang="en-US" sz="2400" dirty="0">
                          <a:solidFill>
                            <a:schemeClr val="accent6"/>
                          </a:solidFill>
                        </a:rPr>
                        <a:t>S</a:t>
                      </a:r>
                    </a:p>
                    <a:p>
                      <a:pPr algn="ctr"/>
                      <a:r>
                        <a:rPr lang="en-US" sz="2400" dirty="0">
                          <a:solidFill>
                            <a:schemeClr val="accent6"/>
                          </a:solidFill>
                        </a:rPr>
                        <a:t>I</a:t>
                      </a:r>
                    </a:p>
                    <a:p>
                      <a:pPr algn="ctr"/>
                      <a:r>
                        <a:rPr lang="en-US" sz="2400" dirty="0">
                          <a:solidFill>
                            <a:schemeClr val="accent6"/>
                          </a:solidFill>
                        </a:rPr>
                        <a:t>G</a:t>
                      </a:r>
                    </a:p>
                    <a:p>
                      <a:pPr algn="ctr"/>
                      <a:r>
                        <a:rPr lang="en-US" sz="2400" dirty="0">
                          <a:solidFill>
                            <a:schemeClr val="accent6"/>
                          </a:solidFill>
                        </a:rPr>
                        <a:t>N  </a:t>
                      </a:r>
                    </a:p>
                  </a:txBody>
                  <a:tcPr/>
                </a:tc>
                <a:tc>
                  <a:txBody>
                    <a:bodyPr/>
                    <a:lstStyle/>
                    <a:p>
                      <a:r>
                        <a:rPr lang="en-US" sz="3200" dirty="0">
                          <a:solidFill>
                            <a:schemeClr val="accent6"/>
                          </a:solidFill>
                        </a:rPr>
                        <a:t>T</a:t>
                      </a:r>
                    </a:p>
                    <a:p>
                      <a:r>
                        <a:rPr lang="en-US" sz="3200" dirty="0">
                          <a:solidFill>
                            <a:schemeClr val="accent6"/>
                          </a:solidFill>
                        </a:rPr>
                        <a:t>O</a:t>
                      </a:r>
                    </a:p>
                    <a:p>
                      <a:r>
                        <a:rPr lang="en-US" sz="3200" dirty="0">
                          <a:solidFill>
                            <a:schemeClr val="accent6"/>
                          </a:solidFill>
                        </a:rPr>
                        <a:t>T</a:t>
                      </a:r>
                    </a:p>
                    <a:p>
                      <a:r>
                        <a:rPr lang="en-US" sz="3200" dirty="0">
                          <a:solidFill>
                            <a:schemeClr val="accent6"/>
                          </a:solidFill>
                        </a:rPr>
                        <a:t>A</a:t>
                      </a:r>
                    </a:p>
                    <a:p>
                      <a:r>
                        <a:rPr lang="en-US" sz="3200" dirty="0">
                          <a:solidFill>
                            <a:schemeClr val="accent6"/>
                          </a:solidFill>
                        </a:rPr>
                        <a:t>L </a:t>
                      </a:r>
                    </a:p>
                  </a:txBody>
                  <a:tcPr/>
                </a:tc>
                <a:extLst>
                  <a:ext uri="{0D108BD9-81ED-4DB2-BD59-A6C34878D82A}">
                    <a16:rowId xmlns:a16="http://schemas.microsoft.com/office/drawing/2014/main" val="1210631072"/>
                  </a:ext>
                </a:extLst>
              </a:tr>
              <a:tr h="416112">
                <a:tc>
                  <a:txBody>
                    <a:bodyPr/>
                    <a:lstStyle/>
                    <a:p>
                      <a:r>
                        <a:rPr lang="en-US" dirty="0">
                          <a:solidFill>
                            <a:schemeClr val="tx2">
                              <a:lumMod val="60000"/>
                              <a:lumOff val="40000"/>
                            </a:schemeClr>
                          </a:solidFill>
                        </a:rPr>
                        <a:t>C1</a:t>
                      </a:r>
                    </a:p>
                  </a:txBody>
                  <a:tcPr/>
                </a:tc>
                <a:tc>
                  <a:txBody>
                    <a:bodyPr/>
                    <a:lstStyle/>
                    <a:p>
                      <a:r>
                        <a:rPr lang="en-US" dirty="0">
                          <a:solidFill>
                            <a:srgbClr val="FF0000"/>
                          </a:solidFill>
                        </a:rPr>
                        <a:t>9</a:t>
                      </a:r>
                    </a:p>
                  </a:txBody>
                  <a:tcPr/>
                </a:tc>
                <a:tc>
                  <a:txBody>
                    <a:bodyPr/>
                    <a:lstStyle/>
                    <a:p>
                      <a:r>
                        <a:rPr lang="en-US" dirty="0"/>
                        <a:t>6</a:t>
                      </a:r>
                    </a:p>
                  </a:txBody>
                  <a:tcPr/>
                </a:tc>
                <a:tc>
                  <a:txBody>
                    <a:bodyPr/>
                    <a:lstStyle/>
                    <a:p>
                      <a:r>
                        <a:rPr lang="en-US" dirty="0"/>
                        <a:t>3</a:t>
                      </a:r>
                    </a:p>
                  </a:txBody>
                  <a:tcPr/>
                </a:tc>
                <a:tc>
                  <a:txBody>
                    <a:bodyPr/>
                    <a:lstStyle/>
                    <a:p>
                      <a:r>
                        <a:rPr lang="en-US" dirty="0">
                          <a:solidFill>
                            <a:srgbClr val="FF0000"/>
                          </a:solidFill>
                        </a:rPr>
                        <a:t>9</a:t>
                      </a:r>
                    </a:p>
                  </a:txBody>
                  <a:tcPr/>
                </a:tc>
                <a:tc>
                  <a:txBody>
                    <a:bodyPr/>
                    <a:lstStyle/>
                    <a:p>
                      <a:r>
                        <a:rPr lang="en-US" dirty="0">
                          <a:solidFill>
                            <a:srgbClr val="FF0000"/>
                          </a:solidFill>
                        </a:rPr>
                        <a:t>9</a:t>
                      </a:r>
                    </a:p>
                  </a:txBody>
                  <a:tcPr/>
                </a:tc>
                <a:tc>
                  <a:txBody>
                    <a:bodyPr/>
                    <a:lstStyle/>
                    <a:p>
                      <a:r>
                        <a:rPr lang="en-US" dirty="0"/>
                        <a:t>7</a:t>
                      </a:r>
                    </a:p>
                  </a:txBody>
                  <a:tcPr/>
                </a:tc>
                <a:tc>
                  <a:txBody>
                    <a:bodyPr/>
                    <a:lstStyle/>
                    <a:p>
                      <a:r>
                        <a:rPr lang="en-US" dirty="0"/>
                        <a:t>2</a:t>
                      </a:r>
                    </a:p>
                  </a:txBody>
                  <a:tcPr/>
                </a:tc>
                <a:tc>
                  <a:txBody>
                    <a:bodyPr/>
                    <a:lstStyle/>
                    <a:p>
                      <a:r>
                        <a:rPr lang="en-US" dirty="0">
                          <a:solidFill>
                            <a:srgbClr val="FF0000"/>
                          </a:solidFill>
                        </a:rPr>
                        <a:t>8</a:t>
                      </a:r>
                    </a:p>
                  </a:txBody>
                  <a:tcPr/>
                </a:tc>
                <a:tc>
                  <a:txBody>
                    <a:bodyPr/>
                    <a:lstStyle/>
                    <a:p>
                      <a:r>
                        <a:rPr lang="en-US" dirty="0"/>
                        <a:t>1</a:t>
                      </a:r>
                    </a:p>
                  </a:txBody>
                  <a:tcPr/>
                </a:tc>
                <a:tc>
                  <a:txBody>
                    <a:bodyPr/>
                    <a:lstStyle/>
                    <a:p>
                      <a:r>
                        <a:rPr lang="en-US" dirty="0"/>
                        <a:t>54</a:t>
                      </a:r>
                    </a:p>
                  </a:txBody>
                  <a:tcPr/>
                </a:tc>
                <a:extLst>
                  <a:ext uri="{0D108BD9-81ED-4DB2-BD59-A6C34878D82A}">
                    <a16:rowId xmlns:a16="http://schemas.microsoft.com/office/drawing/2014/main" val="1697492645"/>
                  </a:ext>
                </a:extLst>
              </a:tr>
              <a:tr h="416112">
                <a:tc>
                  <a:txBody>
                    <a:bodyPr/>
                    <a:lstStyle/>
                    <a:p>
                      <a:r>
                        <a:rPr lang="en-US" dirty="0">
                          <a:solidFill>
                            <a:schemeClr val="tx2">
                              <a:lumMod val="60000"/>
                              <a:lumOff val="40000"/>
                            </a:schemeClr>
                          </a:solidFill>
                        </a:rPr>
                        <a:t>C2</a:t>
                      </a:r>
                    </a:p>
                  </a:txBody>
                  <a:tcPr/>
                </a:tc>
                <a:tc>
                  <a:txBody>
                    <a:bodyPr/>
                    <a:lstStyle/>
                    <a:p>
                      <a:r>
                        <a:rPr lang="en-US" dirty="0">
                          <a:solidFill>
                            <a:srgbClr val="FF0000"/>
                          </a:solidFill>
                        </a:rPr>
                        <a:t>7</a:t>
                      </a:r>
                    </a:p>
                  </a:txBody>
                  <a:tcPr/>
                </a:tc>
                <a:tc>
                  <a:txBody>
                    <a:bodyPr/>
                    <a:lstStyle/>
                    <a:p>
                      <a:r>
                        <a:rPr lang="en-US" dirty="0"/>
                        <a:t>4</a:t>
                      </a:r>
                    </a:p>
                  </a:txBody>
                  <a:tcPr/>
                </a:tc>
                <a:tc>
                  <a:txBody>
                    <a:bodyPr/>
                    <a:lstStyle/>
                    <a:p>
                      <a:r>
                        <a:rPr lang="en-US" dirty="0"/>
                        <a:t>5</a:t>
                      </a:r>
                    </a:p>
                  </a:txBody>
                  <a:tcPr/>
                </a:tc>
                <a:tc>
                  <a:txBody>
                    <a:bodyPr/>
                    <a:lstStyle/>
                    <a:p>
                      <a:r>
                        <a:rPr lang="en-US" dirty="0">
                          <a:solidFill>
                            <a:srgbClr val="FF0000"/>
                          </a:solidFill>
                        </a:rPr>
                        <a:t>8</a:t>
                      </a:r>
                    </a:p>
                  </a:txBody>
                  <a:tcPr/>
                </a:tc>
                <a:tc>
                  <a:txBody>
                    <a:bodyPr/>
                    <a:lstStyle/>
                    <a:p>
                      <a:r>
                        <a:rPr lang="en-US" dirty="0">
                          <a:solidFill>
                            <a:srgbClr val="FF0000"/>
                          </a:solidFill>
                        </a:rPr>
                        <a:t>7</a:t>
                      </a:r>
                    </a:p>
                  </a:txBody>
                  <a:tcPr/>
                </a:tc>
                <a:tc>
                  <a:txBody>
                    <a:bodyPr/>
                    <a:lstStyle/>
                    <a:p>
                      <a:r>
                        <a:rPr lang="en-US" dirty="0"/>
                        <a:t>6</a:t>
                      </a:r>
                    </a:p>
                  </a:txBody>
                  <a:tcPr/>
                </a:tc>
                <a:tc>
                  <a:txBody>
                    <a:bodyPr/>
                    <a:lstStyle/>
                    <a:p>
                      <a:r>
                        <a:rPr lang="en-US" dirty="0"/>
                        <a:t>7</a:t>
                      </a:r>
                    </a:p>
                  </a:txBody>
                  <a:tcPr/>
                </a:tc>
                <a:tc>
                  <a:txBody>
                    <a:bodyPr/>
                    <a:lstStyle/>
                    <a:p>
                      <a:r>
                        <a:rPr lang="en-US" dirty="0">
                          <a:solidFill>
                            <a:srgbClr val="FF0000"/>
                          </a:solidFill>
                        </a:rPr>
                        <a:t>6</a:t>
                      </a:r>
                    </a:p>
                  </a:txBody>
                  <a:tcPr/>
                </a:tc>
                <a:tc>
                  <a:txBody>
                    <a:bodyPr/>
                    <a:lstStyle/>
                    <a:p>
                      <a:r>
                        <a:rPr lang="en-US" dirty="0"/>
                        <a:t>6</a:t>
                      </a:r>
                    </a:p>
                  </a:txBody>
                  <a:tcPr/>
                </a:tc>
                <a:tc>
                  <a:txBody>
                    <a:bodyPr/>
                    <a:lstStyle/>
                    <a:p>
                      <a:r>
                        <a:rPr lang="en-US" dirty="0">
                          <a:solidFill>
                            <a:srgbClr val="FF0000"/>
                          </a:solidFill>
                        </a:rPr>
                        <a:t>56</a:t>
                      </a:r>
                    </a:p>
                  </a:txBody>
                  <a:tcPr/>
                </a:tc>
                <a:extLst>
                  <a:ext uri="{0D108BD9-81ED-4DB2-BD59-A6C34878D82A}">
                    <a16:rowId xmlns:a16="http://schemas.microsoft.com/office/drawing/2014/main" val="2628611458"/>
                  </a:ext>
                </a:extLst>
              </a:tr>
              <a:tr h="416112">
                <a:tc>
                  <a:txBody>
                    <a:bodyPr/>
                    <a:lstStyle/>
                    <a:p>
                      <a:r>
                        <a:rPr lang="en-US" dirty="0">
                          <a:solidFill>
                            <a:schemeClr val="tx2">
                              <a:lumMod val="60000"/>
                              <a:lumOff val="40000"/>
                            </a:schemeClr>
                          </a:solidFill>
                        </a:rPr>
                        <a:t>C3</a:t>
                      </a:r>
                    </a:p>
                  </a:txBody>
                  <a:tcPr/>
                </a:tc>
                <a:tc>
                  <a:txBody>
                    <a:bodyPr/>
                    <a:lstStyle/>
                    <a:p>
                      <a:r>
                        <a:rPr lang="en-US" dirty="0">
                          <a:solidFill>
                            <a:srgbClr val="FF0000"/>
                          </a:solidFill>
                        </a:rPr>
                        <a:t>6</a:t>
                      </a:r>
                    </a:p>
                  </a:txBody>
                  <a:tcPr/>
                </a:tc>
                <a:tc>
                  <a:txBody>
                    <a:bodyPr/>
                    <a:lstStyle/>
                    <a:p>
                      <a:r>
                        <a:rPr lang="en-US" dirty="0"/>
                        <a:t>3</a:t>
                      </a:r>
                    </a:p>
                  </a:txBody>
                  <a:tcPr/>
                </a:tc>
                <a:tc>
                  <a:txBody>
                    <a:bodyPr/>
                    <a:lstStyle/>
                    <a:p>
                      <a:r>
                        <a:rPr lang="en-US" dirty="0"/>
                        <a:t>9</a:t>
                      </a:r>
                    </a:p>
                  </a:txBody>
                  <a:tcPr/>
                </a:tc>
                <a:tc>
                  <a:txBody>
                    <a:bodyPr/>
                    <a:lstStyle/>
                    <a:p>
                      <a:r>
                        <a:rPr lang="en-US" dirty="0">
                          <a:solidFill>
                            <a:srgbClr val="FF0000"/>
                          </a:solidFill>
                        </a:rPr>
                        <a:t>2</a:t>
                      </a:r>
                    </a:p>
                  </a:txBody>
                  <a:tcPr/>
                </a:tc>
                <a:tc>
                  <a:txBody>
                    <a:bodyPr/>
                    <a:lstStyle/>
                    <a:p>
                      <a:r>
                        <a:rPr lang="en-US" dirty="0">
                          <a:solidFill>
                            <a:srgbClr val="FF0000"/>
                          </a:solidFill>
                        </a:rPr>
                        <a:t>7</a:t>
                      </a:r>
                    </a:p>
                  </a:txBody>
                  <a:tcPr/>
                </a:tc>
                <a:tc>
                  <a:txBody>
                    <a:bodyPr/>
                    <a:lstStyle/>
                    <a:p>
                      <a:r>
                        <a:rPr lang="en-US" dirty="0"/>
                        <a:t>2</a:t>
                      </a:r>
                    </a:p>
                  </a:txBody>
                  <a:tcPr/>
                </a:tc>
                <a:tc>
                  <a:txBody>
                    <a:bodyPr/>
                    <a:lstStyle/>
                    <a:p>
                      <a:r>
                        <a:rPr lang="en-US" dirty="0"/>
                        <a:t>9</a:t>
                      </a:r>
                    </a:p>
                  </a:txBody>
                  <a:tcPr/>
                </a:tc>
                <a:tc>
                  <a:txBody>
                    <a:bodyPr/>
                    <a:lstStyle/>
                    <a:p>
                      <a:r>
                        <a:rPr lang="en-US" dirty="0">
                          <a:solidFill>
                            <a:srgbClr val="FF0000"/>
                          </a:solidFill>
                        </a:rPr>
                        <a:t>7</a:t>
                      </a:r>
                    </a:p>
                  </a:txBody>
                  <a:tcPr/>
                </a:tc>
                <a:tc>
                  <a:txBody>
                    <a:bodyPr/>
                    <a:lstStyle/>
                    <a:p>
                      <a:r>
                        <a:rPr lang="en-US" dirty="0"/>
                        <a:t>7</a:t>
                      </a:r>
                    </a:p>
                  </a:txBody>
                  <a:tcPr/>
                </a:tc>
                <a:tc>
                  <a:txBody>
                    <a:bodyPr/>
                    <a:lstStyle/>
                    <a:p>
                      <a:r>
                        <a:rPr lang="en-US" dirty="0"/>
                        <a:t>52</a:t>
                      </a:r>
                    </a:p>
                  </a:txBody>
                  <a:tcPr/>
                </a:tc>
                <a:extLst>
                  <a:ext uri="{0D108BD9-81ED-4DB2-BD59-A6C34878D82A}">
                    <a16:rowId xmlns:a16="http://schemas.microsoft.com/office/drawing/2014/main" val="4058304943"/>
                  </a:ext>
                </a:extLst>
              </a:tr>
              <a:tr h="416112">
                <a:tc>
                  <a:txBody>
                    <a:bodyPr/>
                    <a:lstStyle/>
                    <a:p>
                      <a:r>
                        <a:rPr lang="en-US" dirty="0">
                          <a:solidFill>
                            <a:schemeClr val="tx2">
                              <a:lumMod val="60000"/>
                              <a:lumOff val="40000"/>
                            </a:schemeClr>
                          </a:solidFill>
                        </a:rPr>
                        <a:t>C4</a:t>
                      </a:r>
                    </a:p>
                  </a:txBody>
                  <a:tcPr/>
                </a:tc>
                <a:tc>
                  <a:txBody>
                    <a:bodyPr/>
                    <a:lstStyle/>
                    <a:p>
                      <a:r>
                        <a:rPr lang="en-US" dirty="0">
                          <a:solidFill>
                            <a:srgbClr val="FF0000"/>
                          </a:solidFill>
                        </a:rPr>
                        <a:t>8</a:t>
                      </a:r>
                    </a:p>
                  </a:txBody>
                  <a:tcPr/>
                </a:tc>
                <a:tc>
                  <a:txBody>
                    <a:bodyPr/>
                    <a:lstStyle/>
                    <a:p>
                      <a:r>
                        <a:rPr lang="en-US" dirty="0"/>
                        <a:t>5</a:t>
                      </a:r>
                    </a:p>
                  </a:txBody>
                  <a:tcPr/>
                </a:tc>
                <a:tc>
                  <a:txBody>
                    <a:bodyPr/>
                    <a:lstStyle/>
                    <a:p>
                      <a:r>
                        <a:rPr lang="en-US" dirty="0"/>
                        <a:t>4</a:t>
                      </a:r>
                    </a:p>
                  </a:txBody>
                  <a:tcPr/>
                </a:tc>
                <a:tc>
                  <a:txBody>
                    <a:bodyPr/>
                    <a:lstStyle/>
                    <a:p>
                      <a:r>
                        <a:rPr lang="en-US" dirty="0">
                          <a:solidFill>
                            <a:srgbClr val="FF0000"/>
                          </a:solidFill>
                        </a:rPr>
                        <a:t>8</a:t>
                      </a:r>
                    </a:p>
                  </a:txBody>
                  <a:tcPr/>
                </a:tc>
                <a:tc>
                  <a:txBody>
                    <a:bodyPr/>
                    <a:lstStyle/>
                    <a:p>
                      <a:r>
                        <a:rPr lang="en-US" dirty="0">
                          <a:solidFill>
                            <a:srgbClr val="FF0000"/>
                          </a:solidFill>
                        </a:rPr>
                        <a:t>8</a:t>
                      </a:r>
                    </a:p>
                  </a:txBody>
                  <a:tcPr/>
                </a:tc>
                <a:tc>
                  <a:txBody>
                    <a:bodyPr/>
                    <a:lstStyle/>
                    <a:p>
                      <a:r>
                        <a:rPr lang="en-US" dirty="0"/>
                        <a:t>7</a:t>
                      </a:r>
                    </a:p>
                  </a:txBody>
                  <a:tcPr/>
                </a:tc>
                <a:tc>
                  <a:txBody>
                    <a:bodyPr/>
                    <a:lstStyle/>
                    <a:p>
                      <a:r>
                        <a:rPr lang="en-US" dirty="0"/>
                        <a:t>3</a:t>
                      </a:r>
                    </a:p>
                  </a:txBody>
                  <a:tcPr/>
                </a:tc>
                <a:tc>
                  <a:txBody>
                    <a:bodyPr/>
                    <a:lstStyle/>
                    <a:p>
                      <a:r>
                        <a:rPr lang="en-US" dirty="0">
                          <a:solidFill>
                            <a:srgbClr val="FF0000"/>
                          </a:solidFill>
                        </a:rPr>
                        <a:t>9</a:t>
                      </a:r>
                    </a:p>
                  </a:txBody>
                  <a:tcPr/>
                </a:tc>
                <a:tc>
                  <a:txBody>
                    <a:bodyPr/>
                    <a:lstStyle/>
                    <a:p>
                      <a:r>
                        <a:rPr lang="en-US" dirty="0"/>
                        <a:t>3</a:t>
                      </a:r>
                    </a:p>
                  </a:txBody>
                  <a:tcPr/>
                </a:tc>
                <a:tc>
                  <a:txBody>
                    <a:bodyPr/>
                    <a:lstStyle/>
                    <a:p>
                      <a:r>
                        <a:rPr lang="en-US" dirty="0">
                          <a:solidFill>
                            <a:srgbClr val="FF0000"/>
                          </a:solidFill>
                        </a:rPr>
                        <a:t>55</a:t>
                      </a:r>
                    </a:p>
                  </a:txBody>
                  <a:tcPr/>
                </a:tc>
                <a:extLst>
                  <a:ext uri="{0D108BD9-81ED-4DB2-BD59-A6C34878D82A}">
                    <a16:rowId xmlns:a16="http://schemas.microsoft.com/office/drawing/2014/main" val="720671391"/>
                  </a:ext>
                </a:extLst>
              </a:tr>
              <a:tr h="416112">
                <a:tc>
                  <a:txBody>
                    <a:bodyPr/>
                    <a:lstStyle/>
                    <a:p>
                      <a:r>
                        <a:rPr lang="en-US" dirty="0">
                          <a:solidFill>
                            <a:schemeClr val="tx2">
                              <a:lumMod val="60000"/>
                              <a:lumOff val="40000"/>
                            </a:schemeClr>
                          </a:solidFill>
                        </a:rPr>
                        <a:t>C5</a:t>
                      </a:r>
                    </a:p>
                  </a:txBody>
                  <a:tcPr/>
                </a:tc>
                <a:tc>
                  <a:txBody>
                    <a:bodyPr/>
                    <a:lstStyle/>
                    <a:p>
                      <a:r>
                        <a:rPr lang="en-US" dirty="0">
                          <a:solidFill>
                            <a:srgbClr val="FF0000"/>
                          </a:solidFill>
                        </a:rPr>
                        <a:t>7</a:t>
                      </a:r>
                    </a:p>
                  </a:txBody>
                  <a:tcPr/>
                </a:tc>
                <a:tc>
                  <a:txBody>
                    <a:bodyPr/>
                    <a:lstStyle/>
                    <a:p>
                      <a:r>
                        <a:rPr lang="en-US" dirty="0"/>
                        <a:t>6</a:t>
                      </a:r>
                    </a:p>
                  </a:txBody>
                  <a:tcPr/>
                </a:tc>
                <a:tc>
                  <a:txBody>
                    <a:bodyPr/>
                    <a:lstStyle/>
                    <a:p>
                      <a:r>
                        <a:rPr lang="en-US" dirty="0"/>
                        <a:t>5</a:t>
                      </a:r>
                    </a:p>
                  </a:txBody>
                  <a:tcPr/>
                </a:tc>
                <a:tc>
                  <a:txBody>
                    <a:bodyPr/>
                    <a:lstStyle/>
                    <a:p>
                      <a:r>
                        <a:rPr lang="en-US" dirty="0">
                          <a:solidFill>
                            <a:srgbClr val="FF0000"/>
                          </a:solidFill>
                        </a:rPr>
                        <a:t>7</a:t>
                      </a:r>
                    </a:p>
                  </a:txBody>
                  <a:tcPr/>
                </a:tc>
                <a:tc>
                  <a:txBody>
                    <a:bodyPr/>
                    <a:lstStyle/>
                    <a:p>
                      <a:r>
                        <a:rPr lang="en-US" dirty="0">
                          <a:solidFill>
                            <a:srgbClr val="FF0000"/>
                          </a:solidFill>
                        </a:rPr>
                        <a:t>7</a:t>
                      </a:r>
                    </a:p>
                  </a:txBody>
                  <a:tcPr/>
                </a:tc>
                <a:tc>
                  <a:txBody>
                    <a:bodyPr/>
                    <a:lstStyle/>
                    <a:p>
                      <a:r>
                        <a:rPr lang="en-US" dirty="0"/>
                        <a:t>3</a:t>
                      </a:r>
                    </a:p>
                  </a:txBody>
                  <a:tcPr/>
                </a:tc>
                <a:tc>
                  <a:txBody>
                    <a:bodyPr/>
                    <a:lstStyle/>
                    <a:p>
                      <a:r>
                        <a:rPr lang="en-US" dirty="0"/>
                        <a:t>6</a:t>
                      </a:r>
                    </a:p>
                  </a:txBody>
                  <a:tcPr/>
                </a:tc>
                <a:tc>
                  <a:txBody>
                    <a:bodyPr/>
                    <a:lstStyle/>
                    <a:p>
                      <a:r>
                        <a:rPr lang="en-US" dirty="0">
                          <a:solidFill>
                            <a:srgbClr val="FF0000"/>
                          </a:solidFill>
                        </a:rPr>
                        <a:t>7</a:t>
                      </a:r>
                    </a:p>
                  </a:txBody>
                  <a:tcPr/>
                </a:tc>
                <a:tc>
                  <a:txBody>
                    <a:bodyPr/>
                    <a:lstStyle/>
                    <a:p>
                      <a:r>
                        <a:rPr lang="en-US" dirty="0"/>
                        <a:t>8</a:t>
                      </a:r>
                    </a:p>
                  </a:txBody>
                  <a:tcPr/>
                </a:tc>
                <a:tc>
                  <a:txBody>
                    <a:bodyPr/>
                    <a:lstStyle/>
                    <a:p>
                      <a:r>
                        <a:rPr lang="en-US" dirty="0">
                          <a:solidFill>
                            <a:srgbClr val="FF0000"/>
                          </a:solidFill>
                        </a:rPr>
                        <a:t>56</a:t>
                      </a:r>
                    </a:p>
                  </a:txBody>
                  <a:tcPr/>
                </a:tc>
                <a:extLst>
                  <a:ext uri="{0D108BD9-81ED-4DB2-BD59-A6C34878D82A}">
                    <a16:rowId xmlns:a16="http://schemas.microsoft.com/office/drawing/2014/main" val="1924393685"/>
                  </a:ext>
                </a:extLst>
              </a:tr>
              <a:tr h="416112">
                <a:tc>
                  <a:txBody>
                    <a:bodyPr/>
                    <a:lstStyle/>
                    <a:p>
                      <a:r>
                        <a:rPr lang="en-US" dirty="0">
                          <a:solidFill>
                            <a:schemeClr val="tx2">
                              <a:lumMod val="60000"/>
                              <a:lumOff val="40000"/>
                            </a:schemeClr>
                          </a:solidFill>
                        </a:rPr>
                        <a:t>C6</a:t>
                      </a:r>
                    </a:p>
                  </a:txBody>
                  <a:tcPr/>
                </a:tc>
                <a:tc>
                  <a:txBody>
                    <a:bodyPr/>
                    <a:lstStyle/>
                    <a:p>
                      <a:r>
                        <a:rPr lang="en-US" dirty="0">
                          <a:solidFill>
                            <a:srgbClr val="FF0000"/>
                          </a:solidFill>
                        </a:rPr>
                        <a:t>7</a:t>
                      </a:r>
                    </a:p>
                  </a:txBody>
                  <a:tcPr/>
                </a:tc>
                <a:tc>
                  <a:txBody>
                    <a:bodyPr/>
                    <a:lstStyle/>
                    <a:p>
                      <a:r>
                        <a:rPr lang="en-US" dirty="0"/>
                        <a:t>5</a:t>
                      </a:r>
                    </a:p>
                  </a:txBody>
                  <a:tcPr/>
                </a:tc>
                <a:tc>
                  <a:txBody>
                    <a:bodyPr/>
                    <a:lstStyle/>
                    <a:p>
                      <a:r>
                        <a:rPr lang="en-US" dirty="0"/>
                        <a:t>6</a:t>
                      </a:r>
                    </a:p>
                  </a:txBody>
                  <a:tcPr/>
                </a:tc>
                <a:tc>
                  <a:txBody>
                    <a:bodyPr/>
                    <a:lstStyle/>
                    <a:p>
                      <a:r>
                        <a:rPr lang="en-US" dirty="0">
                          <a:solidFill>
                            <a:srgbClr val="FF0000"/>
                          </a:solidFill>
                        </a:rPr>
                        <a:t>6</a:t>
                      </a:r>
                    </a:p>
                  </a:txBody>
                  <a:tcPr/>
                </a:tc>
                <a:tc>
                  <a:txBody>
                    <a:bodyPr/>
                    <a:lstStyle/>
                    <a:p>
                      <a:r>
                        <a:rPr lang="en-US" dirty="0">
                          <a:solidFill>
                            <a:srgbClr val="FF0000"/>
                          </a:solidFill>
                        </a:rPr>
                        <a:t>7</a:t>
                      </a:r>
                    </a:p>
                  </a:txBody>
                  <a:tcPr/>
                </a:tc>
                <a:tc>
                  <a:txBody>
                    <a:bodyPr/>
                    <a:lstStyle/>
                    <a:p>
                      <a:r>
                        <a:rPr lang="en-US" dirty="0"/>
                        <a:t>5</a:t>
                      </a:r>
                    </a:p>
                  </a:txBody>
                  <a:tcPr/>
                </a:tc>
                <a:tc>
                  <a:txBody>
                    <a:bodyPr/>
                    <a:lstStyle/>
                    <a:p>
                      <a:r>
                        <a:rPr lang="en-US" dirty="0"/>
                        <a:t>4</a:t>
                      </a:r>
                    </a:p>
                  </a:txBody>
                  <a:tcPr/>
                </a:tc>
                <a:tc>
                  <a:txBody>
                    <a:bodyPr/>
                    <a:lstStyle/>
                    <a:p>
                      <a:r>
                        <a:rPr lang="en-US" dirty="0">
                          <a:solidFill>
                            <a:srgbClr val="FF0000"/>
                          </a:solidFill>
                        </a:rPr>
                        <a:t>8</a:t>
                      </a:r>
                    </a:p>
                  </a:txBody>
                  <a:tcPr/>
                </a:tc>
                <a:tc>
                  <a:txBody>
                    <a:bodyPr/>
                    <a:lstStyle/>
                    <a:p>
                      <a:r>
                        <a:rPr lang="en-US" dirty="0"/>
                        <a:t>5</a:t>
                      </a:r>
                    </a:p>
                  </a:txBody>
                  <a:tcPr/>
                </a:tc>
                <a:tc>
                  <a:txBody>
                    <a:bodyPr/>
                    <a:lstStyle/>
                    <a:p>
                      <a:r>
                        <a:rPr lang="en-US" dirty="0"/>
                        <a:t>53</a:t>
                      </a:r>
                    </a:p>
                  </a:txBody>
                  <a:tcPr/>
                </a:tc>
                <a:extLst>
                  <a:ext uri="{0D108BD9-81ED-4DB2-BD59-A6C34878D82A}">
                    <a16:rowId xmlns:a16="http://schemas.microsoft.com/office/drawing/2014/main" val="3618478026"/>
                  </a:ext>
                </a:extLst>
              </a:tr>
              <a:tr h="416112">
                <a:tc>
                  <a:txBody>
                    <a:bodyPr/>
                    <a:lstStyle/>
                    <a:p>
                      <a:r>
                        <a:rPr lang="en-US" dirty="0">
                          <a:solidFill>
                            <a:schemeClr val="tx2">
                              <a:lumMod val="60000"/>
                              <a:lumOff val="40000"/>
                            </a:schemeClr>
                          </a:solidFill>
                        </a:rPr>
                        <a:t>C7</a:t>
                      </a:r>
                    </a:p>
                  </a:txBody>
                  <a:tcPr/>
                </a:tc>
                <a:tc>
                  <a:txBody>
                    <a:bodyPr/>
                    <a:lstStyle/>
                    <a:p>
                      <a:r>
                        <a:rPr lang="en-US" dirty="0">
                          <a:solidFill>
                            <a:srgbClr val="FF0000"/>
                          </a:solidFill>
                        </a:rPr>
                        <a:t>8</a:t>
                      </a:r>
                    </a:p>
                  </a:txBody>
                  <a:tcPr/>
                </a:tc>
                <a:tc>
                  <a:txBody>
                    <a:bodyPr/>
                    <a:lstStyle/>
                    <a:p>
                      <a:r>
                        <a:rPr lang="en-US" dirty="0"/>
                        <a:t>7</a:t>
                      </a:r>
                    </a:p>
                  </a:txBody>
                  <a:tcPr/>
                </a:tc>
                <a:tc>
                  <a:txBody>
                    <a:bodyPr/>
                    <a:lstStyle/>
                    <a:p>
                      <a:r>
                        <a:rPr lang="en-US" dirty="0"/>
                        <a:t>2</a:t>
                      </a:r>
                    </a:p>
                  </a:txBody>
                  <a:tcPr/>
                </a:tc>
                <a:tc>
                  <a:txBody>
                    <a:bodyPr/>
                    <a:lstStyle/>
                    <a:p>
                      <a:r>
                        <a:rPr lang="en-US" dirty="0">
                          <a:solidFill>
                            <a:srgbClr val="FF0000"/>
                          </a:solidFill>
                        </a:rPr>
                        <a:t>7</a:t>
                      </a:r>
                    </a:p>
                  </a:txBody>
                  <a:tcPr/>
                </a:tc>
                <a:tc>
                  <a:txBody>
                    <a:bodyPr/>
                    <a:lstStyle/>
                    <a:p>
                      <a:r>
                        <a:rPr lang="en-US" dirty="0">
                          <a:solidFill>
                            <a:srgbClr val="FF0000"/>
                          </a:solidFill>
                        </a:rPr>
                        <a:t>8</a:t>
                      </a:r>
                    </a:p>
                  </a:txBody>
                  <a:tcPr/>
                </a:tc>
                <a:tc>
                  <a:txBody>
                    <a:bodyPr/>
                    <a:lstStyle/>
                    <a:p>
                      <a:r>
                        <a:rPr lang="en-US" dirty="0"/>
                        <a:t>9</a:t>
                      </a:r>
                    </a:p>
                  </a:txBody>
                  <a:tcPr/>
                </a:tc>
                <a:tc>
                  <a:txBody>
                    <a:bodyPr/>
                    <a:lstStyle/>
                    <a:p>
                      <a:r>
                        <a:rPr lang="en-US" dirty="0"/>
                        <a:t>2</a:t>
                      </a:r>
                    </a:p>
                  </a:txBody>
                  <a:tcPr/>
                </a:tc>
                <a:tc>
                  <a:txBody>
                    <a:bodyPr/>
                    <a:lstStyle/>
                    <a:p>
                      <a:r>
                        <a:rPr lang="en-US" dirty="0">
                          <a:solidFill>
                            <a:srgbClr val="FF0000"/>
                          </a:solidFill>
                        </a:rPr>
                        <a:t>6</a:t>
                      </a:r>
                    </a:p>
                  </a:txBody>
                  <a:tcPr/>
                </a:tc>
                <a:tc>
                  <a:txBody>
                    <a:bodyPr/>
                    <a:lstStyle/>
                    <a:p>
                      <a:r>
                        <a:rPr lang="en-US" dirty="0"/>
                        <a:t>9</a:t>
                      </a:r>
                    </a:p>
                  </a:txBody>
                  <a:tcPr/>
                </a:tc>
                <a:tc>
                  <a:txBody>
                    <a:bodyPr/>
                    <a:lstStyle/>
                    <a:p>
                      <a:r>
                        <a:rPr lang="en-US" dirty="0">
                          <a:solidFill>
                            <a:srgbClr val="FF0000"/>
                          </a:solidFill>
                        </a:rPr>
                        <a:t>58</a:t>
                      </a:r>
                    </a:p>
                  </a:txBody>
                  <a:tcPr/>
                </a:tc>
                <a:extLst>
                  <a:ext uri="{0D108BD9-81ED-4DB2-BD59-A6C34878D82A}">
                    <a16:rowId xmlns:a16="http://schemas.microsoft.com/office/drawing/2014/main" val="282401987"/>
                  </a:ext>
                </a:extLst>
              </a:tr>
              <a:tr h="416112">
                <a:tc>
                  <a:txBody>
                    <a:bodyPr/>
                    <a:lstStyle/>
                    <a:p>
                      <a:r>
                        <a:rPr lang="en-US" dirty="0">
                          <a:solidFill>
                            <a:schemeClr val="tx2">
                              <a:lumMod val="60000"/>
                              <a:lumOff val="40000"/>
                            </a:schemeClr>
                          </a:solidFill>
                        </a:rPr>
                        <a:t>C8</a:t>
                      </a:r>
                    </a:p>
                  </a:txBody>
                  <a:tcPr/>
                </a:tc>
                <a:tc>
                  <a:txBody>
                    <a:bodyPr/>
                    <a:lstStyle/>
                    <a:p>
                      <a:r>
                        <a:rPr lang="en-US" dirty="0">
                          <a:solidFill>
                            <a:srgbClr val="FF0000"/>
                          </a:solidFill>
                        </a:rPr>
                        <a:t>6</a:t>
                      </a:r>
                    </a:p>
                  </a:txBody>
                  <a:tcPr/>
                </a:tc>
                <a:tc>
                  <a:txBody>
                    <a:bodyPr/>
                    <a:lstStyle/>
                    <a:p>
                      <a:r>
                        <a:rPr lang="en-US" dirty="0"/>
                        <a:t>4</a:t>
                      </a:r>
                    </a:p>
                  </a:txBody>
                  <a:tcPr/>
                </a:tc>
                <a:tc>
                  <a:txBody>
                    <a:bodyPr/>
                    <a:lstStyle/>
                    <a:p>
                      <a:r>
                        <a:rPr lang="en-US" dirty="0"/>
                        <a:t>3</a:t>
                      </a:r>
                    </a:p>
                  </a:txBody>
                  <a:tcPr/>
                </a:tc>
                <a:tc>
                  <a:txBody>
                    <a:bodyPr/>
                    <a:lstStyle/>
                    <a:p>
                      <a:r>
                        <a:rPr lang="en-US" dirty="0">
                          <a:solidFill>
                            <a:srgbClr val="FF0000"/>
                          </a:solidFill>
                        </a:rPr>
                        <a:t>9</a:t>
                      </a:r>
                    </a:p>
                  </a:txBody>
                  <a:tcPr/>
                </a:tc>
                <a:tc>
                  <a:txBody>
                    <a:bodyPr/>
                    <a:lstStyle/>
                    <a:p>
                      <a:r>
                        <a:rPr lang="en-US" dirty="0">
                          <a:solidFill>
                            <a:srgbClr val="FF0000"/>
                          </a:solidFill>
                        </a:rPr>
                        <a:t>6</a:t>
                      </a:r>
                    </a:p>
                  </a:txBody>
                  <a:tcPr/>
                </a:tc>
                <a:tc>
                  <a:txBody>
                    <a:bodyPr/>
                    <a:lstStyle/>
                    <a:p>
                      <a:r>
                        <a:rPr lang="en-US" dirty="0"/>
                        <a:t>5</a:t>
                      </a:r>
                    </a:p>
                  </a:txBody>
                  <a:tcPr/>
                </a:tc>
                <a:tc>
                  <a:txBody>
                    <a:bodyPr/>
                    <a:lstStyle/>
                    <a:p>
                      <a:r>
                        <a:rPr lang="en-US" dirty="0"/>
                        <a:t>1</a:t>
                      </a:r>
                    </a:p>
                  </a:txBody>
                  <a:tcPr/>
                </a:tc>
                <a:tc>
                  <a:txBody>
                    <a:bodyPr/>
                    <a:lstStyle/>
                    <a:p>
                      <a:r>
                        <a:rPr lang="en-US" dirty="0">
                          <a:solidFill>
                            <a:srgbClr val="FF0000"/>
                          </a:solidFill>
                        </a:rPr>
                        <a:t>5</a:t>
                      </a:r>
                    </a:p>
                  </a:txBody>
                  <a:tcPr/>
                </a:tc>
                <a:tc>
                  <a:txBody>
                    <a:bodyPr/>
                    <a:lstStyle/>
                    <a:p>
                      <a:r>
                        <a:rPr lang="en-US" dirty="0"/>
                        <a:t>4</a:t>
                      </a:r>
                    </a:p>
                  </a:txBody>
                  <a:tcPr/>
                </a:tc>
                <a:tc>
                  <a:txBody>
                    <a:bodyPr/>
                    <a:lstStyle/>
                    <a:p>
                      <a:r>
                        <a:rPr lang="en-US" dirty="0"/>
                        <a:t>43</a:t>
                      </a:r>
                    </a:p>
                  </a:txBody>
                  <a:tcPr/>
                </a:tc>
                <a:extLst>
                  <a:ext uri="{0D108BD9-81ED-4DB2-BD59-A6C34878D82A}">
                    <a16:rowId xmlns:a16="http://schemas.microsoft.com/office/drawing/2014/main" val="3337616729"/>
                  </a:ext>
                </a:extLst>
              </a:tr>
              <a:tr h="728196">
                <a:tc>
                  <a:txBody>
                    <a:bodyPr/>
                    <a:lstStyle/>
                    <a:p>
                      <a:r>
                        <a:rPr lang="en-US" dirty="0">
                          <a:solidFill>
                            <a:schemeClr val="tx2">
                              <a:lumMod val="60000"/>
                              <a:lumOff val="40000"/>
                            </a:schemeClr>
                          </a:solidFill>
                        </a:rPr>
                        <a:t>Total</a:t>
                      </a:r>
                    </a:p>
                  </a:txBody>
                  <a:tcPr/>
                </a:tc>
                <a:tc>
                  <a:txBody>
                    <a:bodyPr/>
                    <a:lstStyle/>
                    <a:p>
                      <a:r>
                        <a:rPr lang="en-US" dirty="0">
                          <a:solidFill>
                            <a:srgbClr val="FF0000"/>
                          </a:solidFill>
                        </a:rPr>
                        <a:t>58</a:t>
                      </a:r>
                    </a:p>
                  </a:txBody>
                  <a:tcPr/>
                </a:tc>
                <a:tc>
                  <a:txBody>
                    <a:bodyPr/>
                    <a:lstStyle/>
                    <a:p>
                      <a:r>
                        <a:rPr lang="en-US" dirty="0"/>
                        <a:t>40</a:t>
                      </a:r>
                    </a:p>
                  </a:txBody>
                  <a:tcPr/>
                </a:tc>
                <a:tc>
                  <a:txBody>
                    <a:bodyPr/>
                    <a:lstStyle/>
                    <a:p>
                      <a:r>
                        <a:rPr lang="en-US" dirty="0"/>
                        <a:t>37</a:t>
                      </a:r>
                    </a:p>
                  </a:txBody>
                  <a:tcPr/>
                </a:tc>
                <a:tc>
                  <a:txBody>
                    <a:bodyPr/>
                    <a:lstStyle/>
                    <a:p>
                      <a:r>
                        <a:rPr lang="en-US" dirty="0">
                          <a:solidFill>
                            <a:srgbClr val="FF0000"/>
                          </a:solidFill>
                        </a:rPr>
                        <a:t>56</a:t>
                      </a:r>
                    </a:p>
                  </a:txBody>
                  <a:tcPr/>
                </a:tc>
                <a:tc>
                  <a:txBody>
                    <a:bodyPr/>
                    <a:lstStyle/>
                    <a:p>
                      <a:r>
                        <a:rPr lang="en-US" dirty="0">
                          <a:solidFill>
                            <a:srgbClr val="FF0000"/>
                          </a:solidFill>
                        </a:rPr>
                        <a:t>59</a:t>
                      </a:r>
                    </a:p>
                  </a:txBody>
                  <a:tcPr/>
                </a:tc>
                <a:tc>
                  <a:txBody>
                    <a:bodyPr/>
                    <a:lstStyle/>
                    <a:p>
                      <a:r>
                        <a:rPr lang="en-US" dirty="0"/>
                        <a:t>44</a:t>
                      </a:r>
                    </a:p>
                  </a:txBody>
                  <a:tcPr/>
                </a:tc>
                <a:tc>
                  <a:txBody>
                    <a:bodyPr/>
                    <a:lstStyle/>
                    <a:p>
                      <a:r>
                        <a:rPr lang="en-US" dirty="0"/>
                        <a:t>34</a:t>
                      </a:r>
                    </a:p>
                  </a:txBody>
                  <a:tcPr/>
                </a:tc>
                <a:tc>
                  <a:txBody>
                    <a:bodyPr/>
                    <a:lstStyle/>
                    <a:p>
                      <a:r>
                        <a:rPr lang="en-US" dirty="0">
                          <a:solidFill>
                            <a:srgbClr val="FF0000"/>
                          </a:solidFill>
                        </a:rPr>
                        <a:t>56</a:t>
                      </a:r>
                    </a:p>
                  </a:txBody>
                  <a:tcPr/>
                </a:tc>
                <a:tc>
                  <a:txBody>
                    <a:bodyPr/>
                    <a:lstStyle/>
                    <a:p>
                      <a:r>
                        <a:rPr lang="en-US" dirty="0"/>
                        <a:t>43</a:t>
                      </a:r>
                    </a:p>
                  </a:txBody>
                  <a:tcPr/>
                </a:tc>
                <a:tc>
                  <a:txBody>
                    <a:bodyPr/>
                    <a:lstStyle/>
                    <a:p>
                      <a:endParaRPr lang="en-US" dirty="0"/>
                    </a:p>
                  </a:txBody>
                  <a:tcPr/>
                </a:tc>
                <a:extLst>
                  <a:ext uri="{0D108BD9-81ED-4DB2-BD59-A6C34878D82A}">
                    <a16:rowId xmlns:a16="http://schemas.microsoft.com/office/drawing/2014/main" val="1057439794"/>
                  </a:ext>
                </a:extLst>
              </a:tr>
            </a:tbl>
          </a:graphicData>
        </a:graphic>
      </p:graphicFrame>
    </p:spTree>
    <p:extLst>
      <p:ext uri="{BB962C8B-B14F-4D97-AF65-F5344CB8AC3E}">
        <p14:creationId xmlns:p14="http://schemas.microsoft.com/office/powerpoint/2010/main" val="1352555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8ED38CD1-34B4-447F-9D6D-ABE5967EF9A2}"/>
              </a:ext>
            </a:extLst>
          </p:cNvPr>
          <p:cNvPicPr>
            <a:picLocks noGrp="1" noChangeAspect="1"/>
          </p:cNvPicPr>
          <p:nvPr>
            <p:ph type="pic" sz="quarter" idx="18"/>
          </p:nvPr>
        </p:nvPicPr>
        <p:blipFill>
          <a:blip r:embed="rId2"/>
          <a:srcRect t="9849" b="9849"/>
          <a:stretch>
            <a:fillRect/>
          </a:stretch>
        </p:blipFill>
        <p:spPr/>
      </p:pic>
      <p:sp>
        <p:nvSpPr>
          <p:cNvPr id="3" name="Title 2">
            <a:extLst>
              <a:ext uri="{FF2B5EF4-FFF2-40B4-BE49-F238E27FC236}">
                <a16:creationId xmlns:a16="http://schemas.microsoft.com/office/drawing/2014/main" id="{372D1A39-373A-4DAF-87DA-859D2CDC8595}"/>
              </a:ext>
            </a:extLst>
          </p:cNvPr>
          <p:cNvSpPr>
            <a:spLocks noGrp="1"/>
          </p:cNvSpPr>
          <p:nvPr>
            <p:ph type="title"/>
          </p:nvPr>
        </p:nvSpPr>
        <p:spPr/>
        <p:txBody>
          <a:bodyPr>
            <a:normAutofit fontScale="90000"/>
          </a:bodyPr>
          <a:lstStyle/>
          <a:p>
            <a:r>
              <a:rPr lang="en-US" dirty="0"/>
              <a:t>Conceptual Design</a:t>
            </a:r>
          </a:p>
        </p:txBody>
      </p:sp>
      <p:sp>
        <p:nvSpPr>
          <p:cNvPr id="4" name="Footer Placeholder 3">
            <a:extLst>
              <a:ext uri="{FF2B5EF4-FFF2-40B4-BE49-F238E27FC236}">
                <a16:creationId xmlns:a16="http://schemas.microsoft.com/office/drawing/2014/main" id="{DD676FB9-3CE3-4905-A41D-A16E20880DCB}"/>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B0F25FFD-376D-4454-AC30-23F78034207C}"/>
              </a:ext>
            </a:extLst>
          </p:cNvPr>
          <p:cNvSpPr>
            <a:spLocks noGrp="1"/>
          </p:cNvSpPr>
          <p:nvPr>
            <p:ph type="sldNum" sz="quarter" idx="12"/>
          </p:nvPr>
        </p:nvSpPr>
        <p:spPr/>
        <p:txBody>
          <a:bodyPr/>
          <a:lstStyle/>
          <a:p>
            <a:fld id="{D495E168-DA5E-4888-8D8A-92B118324C14}" type="slidenum">
              <a:rPr lang="ru-RU" smtClean="0"/>
              <a:t>14</a:t>
            </a:fld>
            <a:endParaRPr lang="ru-RU" dirty="0"/>
          </a:p>
        </p:txBody>
      </p:sp>
      <p:sp>
        <p:nvSpPr>
          <p:cNvPr id="7" name="Text Placeholder 6">
            <a:extLst>
              <a:ext uri="{FF2B5EF4-FFF2-40B4-BE49-F238E27FC236}">
                <a16:creationId xmlns:a16="http://schemas.microsoft.com/office/drawing/2014/main" id="{B53C7A21-A846-4B60-AB4E-E34E54782F48}"/>
              </a:ext>
            </a:extLst>
          </p:cNvPr>
          <p:cNvSpPr>
            <a:spLocks noGrp="1"/>
          </p:cNvSpPr>
          <p:nvPr>
            <p:ph type="body" sz="quarter" idx="16"/>
          </p:nvPr>
        </p:nvSpPr>
        <p:spPr/>
        <p:txBody>
          <a:bodyPr/>
          <a:lstStyle/>
          <a:p>
            <a:r>
              <a:rPr lang="en-US" sz="2800" dirty="0"/>
              <a:t>How It works?</a:t>
            </a:r>
          </a:p>
        </p:txBody>
      </p:sp>
      <p:sp>
        <p:nvSpPr>
          <p:cNvPr id="8" name="Text Placeholder 7">
            <a:extLst>
              <a:ext uri="{FF2B5EF4-FFF2-40B4-BE49-F238E27FC236}">
                <a16:creationId xmlns:a16="http://schemas.microsoft.com/office/drawing/2014/main" id="{CFC5571F-057D-46AA-AB1D-5CE0E02E9121}"/>
              </a:ext>
            </a:extLst>
          </p:cNvPr>
          <p:cNvSpPr>
            <a:spLocks noGrp="1"/>
          </p:cNvSpPr>
          <p:nvPr>
            <p:ph type="body" sz="quarter" idx="17"/>
          </p:nvPr>
        </p:nvSpPr>
        <p:spPr/>
        <p:txBody>
          <a:bodyPr>
            <a:normAutofit/>
          </a:bodyPr>
          <a:lstStyle/>
          <a:p>
            <a:r>
              <a:rPr lang="en-US" sz="2400" dirty="0"/>
              <a:t>Examples of biomimicry in use.</a:t>
            </a:r>
          </a:p>
        </p:txBody>
      </p:sp>
    </p:spTree>
    <p:extLst>
      <p:ext uri="{BB962C8B-B14F-4D97-AF65-F5344CB8AC3E}">
        <p14:creationId xmlns:p14="http://schemas.microsoft.com/office/powerpoint/2010/main" val="170633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2586B8-DF51-440E-8625-44A50FE84E6D}"/>
              </a:ext>
            </a:extLst>
          </p:cNvPr>
          <p:cNvSpPr>
            <a:spLocks noGrp="1"/>
          </p:cNvSpPr>
          <p:nvPr>
            <p:ph type="ftr" sz="quarter" idx="11"/>
          </p:nvPr>
        </p:nvSpPr>
        <p:spPr>
          <a:xfrm>
            <a:off x="812289" y="5797769"/>
            <a:ext cx="6913727" cy="902796"/>
          </a:xfrm>
        </p:spPr>
        <p:txBody>
          <a:bodyPr/>
          <a:lstStyle/>
          <a:p>
            <a:r>
              <a:rPr lang="en-US" sz="2400" dirty="0"/>
              <a:t>The costs are taken according to </a:t>
            </a:r>
            <a:r>
              <a:rPr lang="en-US" sz="3600" dirty="0">
                <a:solidFill>
                  <a:schemeClr val="accent4">
                    <a:lumMod val="50000"/>
                  </a:schemeClr>
                </a:solidFill>
              </a:rPr>
              <a:t>Alibaba.com</a:t>
            </a:r>
            <a:endParaRPr lang="ru-RU" sz="3600" dirty="0">
              <a:solidFill>
                <a:schemeClr val="accent4">
                  <a:lumMod val="50000"/>
                </a:schemeClr>
              </a:solidFill>
            </a:endParaRPr>
          </a:p>
        </p:txBody>
      </p:sp>
      <p:sp>
        <p:nvSpPr>
          <p:cNvPr id="4" name="Slide Number Placeholder 3">
            <a:extLst>
              <a:ext uri="{FF2B5EF4-FFF2-40B4-BE49-F238E27FC236}">
                <a16:creationId xmlns:a16="http://schemas.microsoft.com/office/drawing/2014/main" id="{6113C57A-B034-402B-80EA-0D8FB4CA6270}"/>
              </a:ext>
            </a:extLst>
          </p:cNvPr>
          <p:cNvSpPr>
            <a:spLocks noGrp="1"/>
          </p:cNvSpPr>
          <p:nvPr>
            <p:ph type="sldNum" sz="quarter" idx="12"/>
          </p:nvPr>
        </p:nvSpPr>
        <p:spPr/>
        <p:txBody>
          <a:bodyPr/>
          <a:lstStyle/>
          <a:p>
            <a:fld id="{D495E168-DA5E-4888-8D8A-92B118324C14}" type="slidenum">
              <a:rPr lang="ru-RU" smtClean="0"/>
              <a:t>15</a:t>
            </a:fld>
            <a:endParaRPr lang="ru-RU" dirty="0"/>
          </a:p>
        </p:txBody>
      </p:sp>
      <p:sp>
        <p:nvSpPr>
          <p:cNvPr id="5" name="Title 4">
            <a:extLst>
              <a:ext uri="{FF2B5EF4-FFF2-40B4-BE49-F238E27FC236}">
                <a16:creationId xmlns:a16="http://schemas.microsoft.com/office/drawing/2014/main" id="{EE0BD461-27A6-47E7-8941-E8DCFA6DAA46}"/>
              </a:ext>
            </a:extLst>
          </p:cNvPr>
          <p:cNvSpPr>
            <a:spLocks noGrp="1"/>
          </p:cNvSpPr>
          <p:nvPr>
            <p:ph type="title" idx="4294967295"/>
          </p:nvPr>
        </p:nvSpPr>
        <p:spPr>
          <a:xfrm>
            <a:off x="3857794" y="1013261"/>
            <a:ext cx="2768293" cy="854075"/>
          </a:xfrm>
        </p:spPr>
        <p:txBody>
          <a:bodyPr>
            <a:normAutofit/>
          </a:bodyPr>
          <a:lstStyle/>
          <a:p>
            <a:r>
              <a:rPr lang="en-US" sz="2400" i="1" dirty="0"/>
              <a:t>Details, Features</a:t>
            </a:r>
          </a:p>
        </p:txBody>
      </p:sp>
      <p:sp>
        <p:nvSpPr>
          <p:cNvPr id="8" name="TextBox 7">
            <a:extLst>
              <a:ext uri="{FF2B5EF4-FFF2-40B4-BE49-F238E27FC236}">
                <a16:creationId xmlns:a16="http://schemas.microsoft.com/office/drawing/2014/main" id="{584421ED-510C-4A7D-9D77-AF21C06B2305}"/>
              </a:ext>
            </a:extLst>
          </p:cNvPr>
          <p:cNvSpPr txBox="1"/>
          <p:nvPr/>
        </p:nvSpPr>
        <p:spPr>
          <a:xfrm>
            <a:off x="980674" y="4224294"/>
            <a:ext cx="2292615" cy="1015663"/>
          </a:xfrm>
          <a:prstGeom prst="rect">
            <a:avLst/>
          </a:prstGeom>
          <a:noFill/>
        </p:spPr>
        <p:txBody>
          <a:bodyPr wrap="none" rtlCol="0">
            <a:spAutoFit/>
          </a:bodyPr>
          <a:lstStyle/>
          <a:p>
            <a:r>
              <a:rPr lang="en-US" sz="2000" b="1" i="1" dirty="0">
                <a:solidFill>
                  <a:schemeClr val="tx2">
                    <a:lumMod val="75000"/>
                  </a:schemeClr>
                </a:solidFill>
              </a:rPr>
              <a:t>Leg stabilization </a:t>
            </a:r>
          </a:p>
          <a:p>
            <a:r>
              <a:rPr lang="en-US" sz="2000" b="1" i="1" dirty="0">
                <a:solidFill>
                  <a:schemeClr val="tx2">
                    <a:lumMod val="75000"/>
                  </a:schemeClr>
                </a:solidFill>
              </a:rPr>
              <a:t>is the same as </a:t>
            </a:r>
          </a:p>
          <a:p>
            <a:r>
              <a:rPr lang="en-US" sz="2000" b="1" i="1" dirty="0">
                <a:solidFill>
                  <a:schemeClr val="tx2">
                    <a:lumMod val="75000"/>
                  </a:schemeClr>
                </a:solidFill>
              </a:rPr>
              <a:t>dragonflies have</a:t>
            </a:r>
            <a:r>
              <a:rPr lang="en-US" sz="2000" b="1" i="1" dirty="0"/>
              <a:t>.</a:t>
            </a:r>
          </a:p>
        </p:txBody>
      </p:sp>
      <p:pic>
        <p:nvPicPr>
          <p:cNvPr id="10" name="Picture 9">
            <a:extLst>
              <a:ext uri="{FF2B5EF4-FFF2-40B4-BE49-F238E27FC236}">
                <a16:creationId xmlns:a16="http://schemas.microsoft.com/office/drawing/2014/main" id="{48CB49AB-B648-4B46-9EAF-2D7026567BB2}"/>
              </a:ext>
            </a:extLst>
          </p:cNvPr>
          <p:cNvPicPr>
            <a:picLocks noChangeAspect="1"/>
          </p:cNvPicPr>
          <p:nvPr/>
        </p:nvPicPr>
        <p:blipFill>
          <a:blip r:embed="rId2"/>
          <a:stretch>
            <a:fillRect/>
          </a:stretch>
        </p:blipFill>
        <p:spPr>
          <a:xfrm>
            <a:off x="3182557" y="1826203"/>
            <a:ext cx="2517404" cy="2517404"/>
          </a:xfrm>
          <a:prstGeom prst="rect">
            <a:avLst/>
          </a:prstGeom>
        </p:spPr>
      </p:pic>
      <p:sp>
        <p:nvSpPr>
          <p:cNvPr id="11" name="TextBox 10">
            <a:extLst>
              <a:ext uri="{FF2B5EF4-FFF2-40B4-BE49-F238E27FC236}">
                <a16:creationId xmlns:a16="http://schemas.microsoft.com/office/drawing/2014/main" id="{B685DB42-9743-4872-A709-58C5861D868F}"/>
              </a:ext>
            </a:extLst>
          </p:cNvPr>
          <p:cNvSpPr txBox="1"/>
          <p:nvPr/>
        </p:nvSpPr>
        <p:spPr>
          <a:xfrm>
            <a:off x="3435269" y="4224294"/>
            <a:ext cx="1850186" cy="1015663"/>
          </a:xfrm>
          <a:prstGeom prst="rect">
            <a:avLst/>
          </a:prstGeom>
          <a:noFill/>
        </p:spPr>
        <p:txBody>
          <a:bodyPr wrap="none" rtlCol="0">
            <a:spAutoFit/>
          </a:bodyPr>
          <a:lstStyle/>
          <a:p>
            <a:r>
              <a:rPr lang="en-US" sz="2000" b="1" i="1" dirty="0">
                <a:solidFill>
                  <a:schemeClr val="tx2">
                    <a:lumMod val="75000"/>
                  </a:schemeClr>
                </a:solidFill>
              </a:rPr>
              <a:t>Built in GPS </a:t>
            </a:r>
          </a:p>
          <a:p>
            <a:r>
              <a:rPr lang="en-US" sz="2000" b="1" i="1" dirty="0">
                <a:solidFill>
                  <a:schemeClr val="tx2">
                    <a:lumMod val="75000"/>
                  </a:schemeClr>
                </a:solidFill>
              </a:rPr>
              <a:t>Navigator for </a:t>
            </a:r>
          </a:p>
          <a:p>
            <a:r>
              <a:rPr lang="en-US" sz="2000" b="1" i="1" dirty="0">
                <a:solidFill>
                  <a:schemeClr val="tx2">
                    <a:lumMod val="75000"/>
                  </a:schemeClr>
                </a:solidFill>
              </a:rPr>
              <a:t>Tracking.</a:t>
            </a:r>
          </a:p>
        </p:txBody>
      </p:sp>
      <p:pic>
        <p:nvPicPr>
          <p:cNvPr id="14" name="Picture 13">
            <a:extLst>
              <a:ext uri="{FF2B5EF4-FFF2-40B4-BE49-F238E27FC236}">
                <a16:creationId xmlns:a16="http://schemas.microsoft.com/office/drawing/2014/main" id="{499685D1-6232-44D3-B36C-14FFE83C1629}"/>
              </a:ext>
            </a:extLst>
          </p:cNvPr>
          <p:cNvPicPr>
            <a:picLocks noChangeAspect="1"/>
          </p:cNvPicPr>
          <p:nvPr/>
        </p:nvPicPr>
        <p:blipFill>
          <a:blip r:embed="rId3"/>
          <a:stretch>
            <a:fillRect/>
          </a:stretch>
        </p:blipFill>
        <p:spPr>
          <a:xfrm>
            <a:off x="5709362" y="2425148"/>
            <a:ext cx="1831432" cy="1737029"/>
          </a:xfrm>
          <a:prstGeom prst="rect">
            <a:avLst/>
          </a:prstGeom>
        </p:spPr>
      </p:pic>
      <p:sp>
        <p:nvSpPr>
          <p:cNvPr id="15" name="TextBox 14">
            <a:extLst>
              <a:ext uri="{FF2B5EF4-FFF2-40B4-BE49-F238E27FC236}">
                <a16:creationId xmlns:a16="http://schemas.microsoft.com/office/drawing/2014/main" id="{466F06FF-0C64-41DF-9427-301E66B8D3A5}"/>
              </a:ext>
            </a:extLst>
          </p:cNvPr>
          <p:cNvSpPr txBox="1"/>
          <p:nvPr/>
        </p:nvSpPr>
        <p:spPr>
          <a:xfrm>
            <a:off x="5848009" y="4224294"/>
            <a:ext cx="2092239" cy="1015663"/>
          </a:xfrm>
          <a:prstGeom prst="rect">
            <a:avLst/>
          </a:prstGeom>
          <a:noFill/>
        </p:spPr>
        <p:txBody>
          <a:bodyPr wrap="none" rtlCol="0">
            <a:spAutoFit/>
          </a:bodyPr>
          <a:lstStyle/>
          <a:p>
            <a:r>
              <a:rPr lang="en-US" sz="2000" b="1" i="1" dirty="0">
                <a:solidFill>
                  <a:schemeClr val="tx2">
                    <a:lumMod val="75000"/>
                  </a:schemeClr>
                </a:solidFill>
              </a:rPr>
              <a:t>The camera for </a:t>
            </a:r>
          </a:p>
          <a:p>
            <a:r>
              <a:rPr lang="en-US" sz="2000" b="1" i="1" dirty="0">
                <a:solidFill>
                  <a:schemeClr val="tx2">
                    <a:lumMod val="75000"/>
                  </a:schemeClr>
                </a:solidFill>
              </a:rPr>
              <a:t>identifying the </a:t>
            </a:r>
          </a:p>
          <a:p>
            <a:r>
              <a:rPr lang="en-US" sz="2000" b="1" i="1" dirty="0">
                <a:solidFill>
                  <a:schemeClr val="tx2">
                    <a:lumMod val="75000"/>
                  </a:schemeClr>
                </a:solidFill>
              </a:rPr>
              <a:t>traffic lights.</a:t>
            </a:r>
          </a:p>
        </p:txBody>
      </p:sp>
      <p:pic>
        <p:nvPicPr>
          <p:cNvPr id="17" name="Picture 16">
            <a:extLst>
              <a:ext uri="{FF2B5EF4-FFF2-40B4-BE49-F238E27FC236}">
                <a16:creationId xmlns:a16="http://schemas.microsoft.com/office/drawing/2014/main" id="{4D9FCBFA-7672-4AAC-8FF4-61C88447E737}"/>
              </a:ext>
            </a:extLst>
          </p:cNvPr>
          <p:cNvPicPr>
            <a:picLocks noChangeAspect="1"/>
          </p:cNvPicPr>
          <p:nvPr/>
        </p:nvPicPr>
        <p:blipFill>
          <a:blip r:embed="rId4"/>
          <a:stretch>
            <a:fillRect/>
          </a:stretch>
        </p:blipFill>
        <p:spPr>
          <a:xfrm>
            <a:off x="8121950" y="1706890"/>
            <a:ext cx="3562364" cy="2517404"/>
          </a:xfrm>
          <a:prstGeom prst="rect">
            <a:avLst/>
          </a:prstGeom>
        </p:spPr>
      </p:pic>
      <p:sp>
        <p:nvSpPr>
          <p:cNvPr id="18" name="TextBox 17">
            <a:extLst>
              <a:ext uri="{FF2B5EF4-FFF2-40B4-BE49-F238E27FC236}">
                <a16:creationId xmlns:a16="http://schemas.microsoft.com/office/drawing/2014/main" id="{DF10640A-D258-4B2D-9794-4F2EBAC91D59}"/>
              </a:ext>
            </a:extLst>
          </p:cNvPr>
          <p:cNvSpPr txBox="1"/>
          <p:nvPr/>
        </p:nvSpPr>
        <p:spPr>
          <a:xfrm>
            <a:off x="8518358" y="4227780"/>
            <a:ext cx="2492990" cy="1015663"/>
          </a:xfrm>
          <a:prstGeom prst="rect">
            <a:avLst/>
          </a:prstGeom>
          <a:noFill/>
        </p:spPr>
        <p:txBody>
          <a:bodyPr wrap="none" rtlCol="0">
            <a:spAutoFit/>
          </a:bodyPr>
          <a:lstStyle/>
          <a:p>
            <a:r>
              <a:rPr lang="en-US" sz="2000" b="1" i="1" dirty="0">
                <a:solidFill>
                  <a:schemeClr val="tx2">
                    <a:lumMod val="75000"/>
                  </a:schemeClr>
                </a:solidFill>
              </a:rPr>
              <a:t>The ready product </a:t>
            </a:r>
          </a:p>
          <a:p>
            <a:r>
              <a:rPr lang="en-US" sz="2000" b="1" i="1" dirty="0">
                <a:solidFill>
                  <a:schemeClr val="tx2">
                    <a:lumMod val="75000"/>
                  </a:schemeClr>
                </a:solidFill>
              </a:rPr>
              <a:t>as a base for the </a:t>
            </a:r>
          </a:p>
          <a:p>
            <a:r>
              <a:rPr lang="en-US" sz="2000" b="1" i="1" dirty="0">
                <a:solidFill>
                  <a:schemeClr val="tx2">
                    <a:lumMod val="75000"/>
                  </a:schemeClr>
                </a:solidFill>
              </a:rPr>
              <a:t>new one.</a:t>
            </a:r>
          </a:p>
        </p:txBody>
      </p:sp>
      <p:sp>
        <p:nvSpPr>
          <p:cNvPr id="19" name="TextBox 18">
            <a:extLst>
              <a:ext uri="{FF2B5EF4-FFF2-40B4-BE49-F238E27FC236}">
                <a16:creationId xmlns:a16="http://schemas.microsoft.com/office/drawing/2014/main" id="{7F2B0DA7-C2FD-4733-8FAA-A696A1B46900}"/>
              </a:ext>
            </a:extLst>
          </p:cNvPr>
          <p:cNvSpPr txBox="1"/>
          <p:nvPr/>
        </p:nvSpPr>
        <p:spPr>
          <a:xfrm>
            <a:off x="3871872" y="2137925"/>
            <a:ext cx="699230" cy="461665"/>
          </a:xfrm>
          <a:prstGeom prst="rect">
            <a:avLst/>
          </a:prstGeom>
          <a:noFill/>
        </p:spPr>
        <p:txBody>
          <a:bodyPr wrap="none" rtlCol="0">
            <a:spAutoFit/>
          </a:bodyPr>
          <a:lstStyle/>
          <a:p>
            <a:r>
              <a:rPr lang="en-US" sz="2400" b="1" i="1" dirty="0"/>
              <a:t>10$</a:t>
            </a:r>
          </a:p>
        </p:txBody>
      </p:sp>
      <p:sp>
        <p:nvSpPr>
          <p:cNvPr id="20" name="TextBox 19">
            <a:extLst>
              <a:ext uri="{FF2B5EF4-FFF2-40B4-BE49-F238E27FC236}">
                <a16:creationId xmlns:a16="http://schemas.microsoft.com/office/drawing/2014/main" id="{450BC37B-7802-4F94-B23F-CAEB84BB2EB3}"/>
              </a:ext>
            </a:extLst>
          </p:cNvPr>
          <p:cNvSpPr txBox="1"/>
          <p:nvPr/>
        </p:nvSpPr>
        <p:spPr>
          <a:xfrm>
            <a:off x="6242580" y="1963483"/>
            <a:ext cx="699230" cy="461665"/>
          </a:xfrm>
          <a:prstGeom prst="rect">
            <a:avLst/>
          </a:prstGeom>
          <a:noFill/>
        </p:spPr>
        <p:txBody>
          <a:bodyPr wrap="none" rtlCol="0">
            <a:spAutoFit/>
          </a:bodyPr>
          <a:lstStyle/>
          <a:p>
            <a:r>
              <a:rPr lang="en-US" sz="2400" b="1" i="1" dirty="0"/>
              <a:t>15$</a:t>
            </a:r>
          </a:p>
        </p:txBody>
      </p:sp>
      <p:sp>
        <p:nvSpPr>
          <p:cNvPr id="21" name="TextBox 20">
            <a:extLst>
              <a:ext uri="{FF2B5EF4-FFF2-40B4-BE49-F238E27FC236}">
                <a16:creationId xmlns:a16="http://schemas.microsoft.com/office/drawing/2014/main" id="{977BA12E-763F-4CEF-8263-099483B01968}"/>
              </a:ext>
            </a:extLst>
          </p:cNvPr>
          <p:cNvSpPr txBox="1"/>
          <p:nvPr/>
        </p:nvSpPr>
        <p:spPr>
          <a:xfrm>
            <a:off x="8698461" y="1243482"/>
            <a:ext cx="699230" cy="461665"/>
          </a:xfrm>
          <a:prstGeom prst="rect">
            <a:avLst/>
          </a:prstGeom>
          <a:noFill/>
        </p:spPr>
        <p:txBody>
          <a:bodyPr wrap="none" rtlCol="0">
            <a:spAutoFit/>
          </a:bodyPr>
          <a:lstStyle/>
          <a:p>
            <a:r>
              <a:rPr lang="en-US" sz="2400" b="1" i="1" dirty="0"/>
              <a:t>20$</a:t>
            </a:r>
          </a:p>
        </p:txBody>
      </p:sp>
      <p:sp>
        <p:nvSpPr>
          <p:cNvPr id="22" name="TextBox 21">
            <a:extLst>
              <a:ext uri="{FF2B5EF4-FFF2-40B4-BE49-F238E27FC236}">
                <a16:creationId xmlns:a16="http://schemas.microsoft.com/office/drawing/2014/main" id="{EDE656C4-BBC4-4952-9B1A-9C97594B5CBD}"/>
              </a:ext>
            </a:extLst>
          </p:cNvPr>
          <p:cNvSpPr txBox="1"/>
          <p:nvPr/>
        </p:nvSpPr>
        <p:spPr>
          <a:xfrm>
            <a:off x="1557201" y="1879367"/>
            <a:ext cx="699230" cy="461665"/>
          </a:xfrm>
          <a:prstGeom prst="rect">
            <a:avLst/>
          </a:prstGeom>
          <a:noFill/>
        </p:spPr>
        <p:txBody>
          <a:bodyPr wrap="none" rtlCol="0">
            <a:spAutoFit/>
          </a:bodyPr>
          <a:lstStyle/>
          <a:p>
            <a:r>
              <a:rPr lang="en-US" sz="2400" b="1" i="1" dirty="0"/>
              <a:t>17$</a:t>
            </a:r>
          </a:p>
        </p:txBody>
      </p:sp>
      <p:pic>
        <p:nvPicPr>
          <p:cNvPr id="24" name="Picture 23">
            <a:extLst>
              <a:ext uri="{FF2B5EF4-FFF2-40B4-BE49-F238E27FC236}">
                <a16:creationId xmlns:a16="http://schemas.microsoft.com/office/drawing/2014/main" id="{4A02662A-5E0B-4912-BB08-68B150A6690E}"/>
              </a:ext>
            </a:extLst>
          </p:cNvPr>
          <p:cNvPicPr>
            <a:picLocks noChangeAspect="1"/>
          </p:cNvPicPr>
          <p:nvPr/>
        </p:nvPicPr>
        <p:blipFill>
          <a:blip r:embed="rId5"/>
          <a:stretch>
            <a:fillRect/>
          </a:stretch>
        </p:blipFill>
        <p:spPr>
          <a:xfrm>
            <a:off x="202398" y="2431284"/>
            <a:ext cx="3521426" cy="1623157"/>
          </a:xfrm>
          <a:prstGeom prst="rect">
            <a:avLst/>
          </a:prstGeom>
        </p:spPr>
      </p:pic>
    </p:spTree>
    <p:extLst>
      <p:ext uri="{BB962C8B-B14F-4D97-AF65-F5344CB8AC3E}">
        <p14:creationId xmlns:p14="http://schemas.microsoft.com/office/powerpoint/2010/main" val="88547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F62412-31C1-41D7-8742-AEFCCBFF5F49}"/>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6CAFBD53-8378-4CD8-B8B7-F43BE4432BA3}"/>
              </a:ext>
            </a:extLst>
          </p:cNvPr>
          <p:cNvSpPr>
            <a:spLocks noGrp="1"/>
          </p:cNvSpPr>
          <p:nvPr>
            <p:ph type="sldNum" sz="quarter" idx="12"/>
          </p:nvPr>
        </p:nvSpPr>
        <p:spPr/>
        <p:txBody>
          <a:bodyPr/>
          <a:lstStyle/>
          <a:p>
            <a:fld id="{D495E168-DA5E-4888-8D8A-92B118324C14}" type="slidenum">
              <a:rPr lang="ru-RU" smtClean="0"/>
              <a:t>16</a:t>
            </a:fld>
            <a:endParaRPr lang="ru-RU" dirty="0"/>
          </a:p>
        </p:txBody>
      </p:sp>
      <p:pic>
        <p:nvPicPr>
          <p:cNvPr id="5" name="Picture 4">
            <a:extLst>
              <a:ext uri="{FF2B5EF4-FFF2-40B4-BE49-F238E27FC236}">
                <a16:creationId xmlns:a16="http://schemas.microsoft.com/office/drawing/2014/main" id="{EE24873A-CD5D-4EFB-BEEF-5D91BBBD122E}"/>
              </a:ext>
            </a:extLst>
          </p:cNvPr>
          <p:cNvPicPr>
            <a:picLocks noChangeAspect="1"/>
          </p:cNvPicPr>
          <p:nvPr/>
        </p:nvPicPr>
        <p:blipFill>
          <a:blip r:embed="rId2"/>
          <a:stretch>
            <a:fillRect/>
          </a:stretch>
        </p:blipFill>
        <p:spPr>
          <a:xfrm rot="10800000">
            <a:off x="0" y="1086677"/>
            <a:ext cx="6248458" cy="4412974"/>
          </a:xfrm>
          <a:prstGeom prst="rect">
            <a:avLst/>
          </a:prstGeom>
        </p:spPr>
      </p:pic>
      <p:pic>
        <p:nvPicPr>
          <p:cNvPr id="7" name="Picture 6">
            <a:extLst>
              <a:ext uri="{FF2B5EF4-FFF2-40B4-BE49-F238E27FC236}">
                <a16:creationId xmlns:a16="http://schemas.microsoft.com/office/drawing/2014/main" id="{AC70A66C-17E0-416C-A788-2D82E0B35FBC}"/>
              </a:ext>
            </a:extLst>
          </p:cNvPr>
          <p:cNvPicPr>
            <a:picLocks noChangeAspect="1"/>
          </p:cNvPicPr>
          <p:nvPr/>
        </p:nvPicPr>
        <p:blipFill>
          <a:blip r:embed="rId3"/>
          <a:stretch>
            <a:fillRect/>
          </a:stretch>
        </p:blipFill>
        <p:spPr>
          <a:xfrm>
            <a:off x="6248459" y="1086677"/>
            <a:ext cx="5943542" cy="4536594"/>
          </a:xfrm>
          <a:prstGeom prst="rect">
            <a:avLst/>
          </a:prstGeom>
        </p:spPr>
      </p:pic>
    </p:spTree>
    <p:extLst>
      <p:ext uri="{BB962C8B-B14F-4D97-AF65-F5344CB8AC3E}">
        <p14:creationId xmlns:p14="http://schemas.microsoft.com/office/powerpoint/2010/main" val="376779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2F5256-0B29-44BC-9969-7FF5F48381E0}"/>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3AA9611-32B2-4DFF-AB93-7E6EBCED308D}"/>
              </a:ext>
            </a:extLst>
          </p:cNvPr>
          <p:cNvSpPr>
            <a:spLocks noGrp="1"/>
          </p:cNvSpPr>
          <p:nvPr>
            <p:ph type="sldNum" sz="quarter" idx="12"/>
          </p:nvPr>
        </p:nvSpPr>
        <p:spPr/>
        <p:txBody>
          <a:bodyPr/>
          <a:lstStyle/>
          <a:p>
            <a:fld id="{D495E168-DA5E-4888-8D8A-92B118324C14}" type="slidenum">
              <a:rPr lang="ru-RU" smtClean="0"/>
              <a:t>17</a:t>
            </a:fld>
            <a:endParaRPr lang="ru-RU" dirty="0"/>
          </a:p>
        </p:txBody>
      </p:sp>
      <p:pic>
        <p:nvPicPr>
          <p:cNvPr id="5" name="Picture 4">
            <a:extLst>
              <a:ext uri="{FF2B5EF4-FFF2-40B4-BE49-F238E27FC236}">
                <a16:creationId xmlns:a16="http://schemas.microsoft.com/office/drawing/2014/main" id="{E01F9FC3-8D1D-4D88-9AC5-C4730B115DFE}"/>
              </a:ext>
            </a:extLst>
          </p:cNvPr>
          <p:cNvPicPr>
            <a:picLocks noChangeAspect="1"/>
          </p:cNvPicPr>
          <p:nvPr/>
        </p:nvPicPr>
        <p:blipFill>
          <a:blip r:embed="rId2"/>
          <a:stretch>
            <a:fillRect/>
          </a:stretch>
        </p:blipFill>
        <p:spPr>
          <a:xfrm>
            <a:off x="1033578" y="0"/>
            <a:ext cx="10124844" cy="6858000"/>
          </a:xfrm>
          <a:prstGeom prst="rect">
            <a:avLst/>
          </a:prstGeom>
        </p:spPr>
      </p:pic>
    </p:spTree>
    <p:extLst>
      <p:ext uri="{BB962C8B-B14F-4D97-AF65-F5344CB8AC3E}">
        <p14:creationId xmlns:p14="http://schemas.microsoft.com/office/powerpoint/2010/main" val="58560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0246FA-B6F9-48B0-A884-601D1FD7F631}"/>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E7D00A75-A288-46AE-A30E-60CEFDD9CA92}"/>
              </a:ext>
            </a:extLst>
          </p:cNvPr>
          <p:cNvSpPr>
            <a:spLocks noGrp="1"/>
          </p:cNvSpPr>
          <p:nvPr>
            <p:ph type="sldNum" sz="quarter" idx="12"/>
          </p:nvPr>
        </p:nvSpPr>
        <p:spPr/>
        <p:txBody>
          <a:bodyPr/>
          <a:lstStyle/>
          <a:p>
            <a:fld id="{D495E168-DA5E-4888-8D8A-92B118324C14}" type="slidenum">
              <a:rPr lang="ru-RU" smtClean="0"/>
              <a:t>18</a:t>
            </a:fld>
            <a:endParaRPr lang="ru-RU" dirty="0"/>
          </a:p>
        </p:txBody>
      </p:sp>
      <p:pic>
        <p:nvPicPr>
          <p:cNvPr id="7" name="Content Placeholder 6">
            <a:extLst>
              <a:ext uri="{FF2B5EF4-FFF2-40B4-BE49-F238E27FC236}">
                <a16:creationId xmlns:a16="http://schemas.microsoft.com/office/drawing/2014/main" id="{23D42A58-5283-40A2-9D82-7956368C2997}"/>
              </a:ext>
            </a:extLst>
          </p:cNvPr>
          <p:cNvPicPr>
            <a:picLocks noGrp="1" noChangeAspect="1"/>
          </p:cNvPicPr>
          <p:nvPr>
            <p:ph idx="1"/>
          </p:nvPr>
        </p:nvPicPr>
        <p:blipFill>
          <a:blip r:embed="rId2"/>
          <a:stretch>
            <a:fillRect/>
          </a:stretch>
        </p:blipFill>
        <p:spPr>
          <a:xfrm>
            <a:off x="838941" y="1785052"/>
            <a:ext cx="6425971" cy="4819478"/>
          </a:xfrm>
        </p:spPr>
      </p:pic>
      <p:sp>
        <p:nvSpPr>
          <p:cNvPr id="5" name="Title 4">
            <a:extLst>
              <a:ext uri="{FF2B5EF4-FFF2-40B4-BE49-F238E27FC236}">
                <a16:creationId xmlns:a16="http://schemas.microsoft.com/office/drawing/2014/main" id="{BDB41E9D-8111-4447-A38A-8B49692FE854}"/>
              </a:ext>
            </a:extLst>
          </p:cNvPr>
          <p:cNvSpPr>
            <a:spLocks noGrp="1"/>
          </p:cNvSpPr>
          <p:nvPr>
            <p:ph type="title"/>
          </p:nvPr>
        </p:nvSpPr>
        <p:spPr/>
        <p:txBody>
          <a:bodyPr/>
          <a:lstStyle/>
          <a:p>
            <a:r>
              <a:rPr lang="en-US" dirty="0"/>
              <a:t>Decision-Making Matrix</a:t>
            </a:r>
          </a:p>
        </p:txBody>
      </p:sp>
    </p:spTree>
    <p:extLst>
      <p:ext uri="{BB962C8B-B14F-4D97-AF65-F5344CB8AC3E}">
        <p14:creationId xmlns:p14="http://schemas.microsoft.com/office/powerpoint/2010/main" val="1309203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8">
            <a:extLst>
              <a:ext uri="{FF2B5EF4-FFF2-40B4-BE49-F238E27FC236}">
                <a16:creationId xmlns:a16="http://schemas.microsoft.com/office/drawing/2014/main" id="{C0968E5D-4BBF-44AA-BA64-2951085B1719}"/>
              </a:ext>
            </a:extLst>
          </p:cNvPr>
          <p:cNvGraphicFramePr>
            <a:graphicFrameLocks noGrp="1"/>
          </p:cNvGraphicFramePr>
          <p:nvPr>
            <p:extLst>
              <p:ext uri="{D42A27DB-BD31-4B8C-83A1-F6EECF244321}">
                <p14:modId xmlns:p14="http://schemas.microsoft.com/office/powerpoint/2010/main" val="3232392073"/>
              </p:ext>
            </p:extLst>
          </p:nvPr>
        </p:nvGraphicFramePr>
        <p:xfrm>
          <a:off x="0" y="1"/>
          <a:ext cx="12191998" cy="6858000"/>
        </p:xfrm>
        <a:graphic>
          <a:graphicData uri="http://schemas.openxmlformats.org/drawingml/2006/table">
            <a:tbl>
              <a:tblPr firstRow="1" bandRow="1">
                <a:tableStyleId>{3B4B98B0-60AC-42C2-AFA5-B58CD77FA1E5}</a:tableStyleId>
              </a:tblPr>
              <a:tblGrid>
                <a:gridCol w="1965405">
                  <a:extLst>
                    <a:ext uri="{9D8B030D-6E8A-4147-A177-3AD203B41FA5}">
                      <a16:colId xmlns:a16="http://schemas.microsoft.com/office/drawing/2014/main" val="3974698688"/>
                    </a:ext>
                  </a:extLst>
                </a:gridCol>
                <a:gridCol w="2178106">
                  <a:extLst>
                    <a:ext uri="{9D8B030D-6E8A-4147-A177-3AD203B41FA5}">
                      <a16:colId xmlns:a16="http://schemas.microsoft.com/office/drawing/2014/main" val="2187979122"/>
                    </a:ext>
                  </a:extLst>
                </a:gridCol>
                <a:gridCol w="1952487">
                  <a:extLst>
                    <a:ext uri="{9D8B030D-6E8A-4147-A177-3AD203B41FA5}">
                      <a16:colId xmlns:a16="http://schemas.microsoft.com/office/drawing/2014/main" val="3906838605"/>
                    </a:ext>
                  </a:extLst>
                </a:gridCol>
                <a:gridCol w="2032000">
                  <a:extLst>
                    <a:ext uri="{9D8B030D-6E8A-4147-A177-3AD203B41FA5}">
                      <a16:colId xmlns:a16="http://schemas.microsoft.com/office/drawing/2014/main" val="221616721"/>
                    </a:ext>
                  </a:extLst>
                </a:gridCol>
                <a:gridCol w="2032000">
                  <a:extLst>
                    <a:ext uri="{9D8B030D-6E8A-4147-A177-3AD203B41FA5}">
                      <a16:colId xmlns:a16="http://schemas.microsoft.com/office/drawing/2014/main" val="3956697613"/>
                    </a:ext>
                  </a:extLst>
                </a:gridCol>
                <a:gridCol w="2032000">
                  <a:extLst>
                    <a:ext uri="{9D8B030D-6E8A-4147-A177-3AD203B41FA5}">
                      <a16:colId xmlns:a16="http://schemas.microsoft.com/office/drawing/2014/main" val="1177062275"/>
                    </a:ext>
                  </a:extLst>
                </a:gridCol>
              </a:tblGrid>
              <a:tr h="13716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EASY TO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COST</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SAFITY</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Light 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3845651"/>
                  </a:ext>
                </a:extLst>
              </a:tr>
              <a:tr h="1371600">
                <a:tc>
                  <a:txBody>
                    <a:bodyPr/>
                    <a:lstStyle/>
                    <a:p>
                      <a:r>
                        <a:rPr lang="en-US" sz="3600" dirty="0"/>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51956"/>
                  </a:ext>
                </a:extLst>
              </a:tr>
              <a:tr h="1371600">
                <a:tc>
                  <a:txBody>
                    <a:bodyPr/>
                    <a:lstStyle/>
                    <a:p>
                      <a:r>
                        <a:rPr lang="en-US" sz="3600" dirty="0"/>
                        <a:t>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3031740"/>
                  </a:ext>
                </a:extLst>
              </a:tr>
              <a:tr h="1371600">
                <a:tc>
                  <a:txBody>
                    <a:bodyPr/>
                    <a:lstStyle/>
                    <a:p>
                      <a:r>
                        <a:rPr lang="en-US" sz="3600" dirty="0"/>
                        <a:t>C5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0192265"/>
                  </a:ext>
                </a:extLst>
              </a:tr>
              <a:tr h="1371600">
                <a:tc>
                  <a:txBody>
                    <a:bodyPr/>
                    <a:lstStyle/>
                    <a:p>
                      <a:r>
                        <a:rPr lang="en-US" sz="3600" dirty="0"/>
                        <a:t>C7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9078421"/>
                  </a:ext>
                </a:extLst>
              </a:tr>
            </a:tbl>
          </a:graphicData>
        </a:graphic>
      </p:graphicFrame>
    </p:spTree>
    <p:extLst>
      <p:ext uri="{BB962C8B-B14F-4D97-AF65-F5344CB8AC3E}">
        <p14:creationId xmlns:p14="http://schemas.microsoft.com/office/powerpoint/2010/main" val="89722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srcRect/>
          <a:stretch/>
        </p:blipFill>
        <p:spPr>
          <a:xfrm>
            <a:off x="1432037" y="0"/>
            <a:ext cx="3894833" cy="5816819"/>
          </a:xfrm>
          <a:ln>
            <a:solidFill>
              <a:schemeClr val="tx2">
                <a:lumMod val="20000"/>
                <a:lumOff val="80000"/>
              </a:schemeClr>
            </a:solidFill>
          </a:ln>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lstStyle/>
          <a:p>
            <a:r>
              <a:rPr lang="en-US" dirty="0"/>
              <a:t>Content</a:t>
            </a:r>
            <a:endParaRPr lang="ru-RU"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a:xfrm>
            <a:off x="6910023" y="2050475"/>
            <a:ext cx="4548187" cy="789239"/>
          </a:xfrm>
        </p:spPr>
        <p:txBody>
          <a:bodyPr>
            <a:noAutofit/>
          </a:bodyPr>
          <a:lstStyle/>
          <a:p>
            <a:r>
              <a:rPr lang="en-US" sz="2800" dirty="0"/>
              <a:t>Our presentation will include:</a:t>
            </a:r>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865131" y="3032979"/>
            <a:ext cx="4548187" cy="2916952"/>
          </a:xfrm>
        </p:spPr>
        <p:txBody>
          <a:bodyPr>
            <a:normAutofit fontScale="92500" lnSpcReduction="10000"/>
          </a:bodyPr>
          <a:lstStyle/>
          <a:p>
            <a:r>
              <a:rPr lang="en-US" sz="2400" b="1" dirty="0"/>
              <a:t>Overview of Design process</a:t>
            </a:r>
          </a:p>
          <a:p>
            <a:r>
              <a:rPr lang="en-US" sz="2400" b="1" dirty="0"/>
              <a:t>Gantt Chart</a:t>
            </a:r>
          </a:p>
          <a:p>
            <a:r>
              <a:rPr lang="en-US" sz="2400" b="1" dirty="0"/>
              <a:t>Design Variables</a:t>
            </a:r>
          </a:p>
          <a:p>
            <a:r>
              <a:rPr lang="en-US" sz="2400" b="1" dirty="0"/>
              <a:t>QFD</a:t>
            </a:r>
          </a:p>
          <a:p>
            <a:r>
              <a:rPr lang="en-US" sz="2400" b="1" dirty="0"/>
              <a:t>Conceptual design</a:t>
            </a:r>
          </a:p>
          <a:p>
            <a:r>
              <a:rPr lang="en-US" sz="2400" b="1" dirty="0"/>
              <a:t>Decision-making matrix</a:t>
            </a:r>
          </a:p>
          <a:p>
            <a:r>
              <a:rPr lang="en-US" sz="2400" b="1" dirty="0"/>
              <a:t>Final Design</a:t>
            </a:r>
          </a:p>
          <a:p>
            <a:r>
              <a:rPr lang="en-US" sz="2400" b="1" dirty="0"/>
              <a:t>Evaluation</a:t>
            </a:r>
            <a:endParaRPr lang="ru-RU" sz="2400" b="1" dirty="0"/>
          </a:p>
        </p:txBody>
      </p:sp>
      <p:sp>
        <p:nvSpPr>
          <p:cNvPr id="6" name="Footer Placeholder 5">
            <a:extLst>
              <a:ext uri="{FF2B5EF4-FFF2-40B4-BE49-F238E27FC236}">
                <a16:creationId xmlns:a16="http://schemas.microsoft.com/office/drawing/2014/main" id="{983F41B9-CDD2-4DAB-9FE1-AA9A8E082060}"/>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3066898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12BE57-AE69-4856-B8C3-1DDA5BEA98C2}"/>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363DB90A-7755-450D-B21F-B7E0A8D7FEE0}"/>
              </a:ext>
            </a:extLst>
          </p:cNvPr>
          <p:cNvSpPr>
            <a:spLocks noGrp="1"/>
          </p:cNvSpPr>
          <p:nvPr>
            <p:ph type="sldNum" sz="quarter" idx="12"/>
          </p:nvPr>
        </p:nvSpPr>
        <p:spPr/>
        <p:txBody>
          <a:bodyPr/>
          <a:lstStyle/>
          <a:p>
            <a:fld id="{D495E168-DA5E-4888-8D8A-92B118324C14}" type="slidenum">
              <a:rPr lang="ru-RU" smtClean="0"/>
              <a:t>20</a:t>
            </a:fld>
            <a:endParaRPr lang="ru-RU" dirty="0"/>
          </a:p>
        </p:txBody>
      </p:sp>
      <p:pic>
        <p:nvPicPr>
          <p:cNvPr id="7" name="Content Placeholder 6">
            <a:extLst>
              <a:ext uri="{FF2B5EF4-FFF2-40B4-BE49-F238E27FC236}">
                <a16:creationId xmlns:a16="http://schemas.microsoft.com/office/drawing/2014/main" id="{D198251E-A54F-42AC-AAC1-BB0E0918E060}"/>
              </a:ext>
            </a:extLst>
          </p:cNvPr>
          <p:cNvPicPr>
            <a:picLocks noGrp="1" noChangeAspect="1"/>
          </p:cNvPicPr>
          <p:nvPr>
            <p:ph idx="1"/>
          </p:nvPr>
        </p:nvPicPr>
        <p:blipFill>
          <a:blip r:embed="rId2"/>
          <a:stretch>
            <a:fillRect/>
          </a:stretch>
        </p:blipFill>
        <p:spPr>
          <a:xfrm rot="16200000">
            <a:off x="1731699" y="-93604"/>
            <a:ext cx="5671262" cy="7907642"/>
          </a:xfrm>
        </p:spPr>
      </p:pic>
      <p:sp>
        <p:nvSpPr>
          <p:cNvPr id="5" name="Title 4">
            <a:extLst>
              <a:ext uri="{FF2B5EF4-FFF2-40B4-BE49-F238E27FC236}">
                <a16:creationId xmlns:a16="http://schemas.microsoft.com/office/drawing/2014/main" id="{988D1F5B-FE53-4B6A-90F9-3A54EA8E336D}"/>
              </a:ext>
            </a:extLst>
          </p:cNvPr>
          <p:cNvSpPr>
            <a:spLocks noGrp="1"/>
          </p:cNvSpPr>
          <p:nvPr>
            <p:ph type="title"/>
          </p:nvPr>
        </p:nvSpPr>
        <p:spPr/>
        <p:txBody>
          <a:bodyPr/>
          <a:lstStyle/>
          <a:p>
            <a:r>
              <a:rPr lang="en-US" dirty="0"/>
              <a:t>Final Design</a:t>
            </a:r>
          </a:p>
        </p:txBody>
      </p:sp>
    </p:spTree>
    <p:extLst>
      <p:ext uri="{BB962C8B-B14F-4D97-AF65-F5344CB8AC3E}">
        <p14:creationId xmlns:p14="http://schemas.microsoft.com/office/powerpoint/2010/main" val="75646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1F5D25-C45E-4B54-8B24-81823A2AFAC0}"/>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30B58DEF-4B71-4A2A-9A65-667E31E2AC0F}"/>
              </a:ext>
            </a:extLst>
          </p:cNvPr>
          <p:cNvSpPr>
            <a:spLocks noGrp="1"/>
          </p:cNvSpPr>
          <p:nvPr>
            <p:ph type="sldNum" sz="quarter" idx="12"/>
          </p:nvPr>
        </p:nvSpPr>
        <p:spPr/>
        <p:txBody>
          <a:bodyPr/>
          <a:lstStyle/>
          <a:p>
            <a:fld id="{D495E168-DA5E-4888-8D8A-92B118324C14}" type="slidenum">
              <a:rPr lang="ru-RU" smtClean="0"/>
              <a:t>21</a:t>
            </a:fld>
            <a:endParaRPr lang="ru-RU" dirty="0"/>
          </a:p>
        </p:txBody>
      </p:sp>
      <p:sp>
        <p:nvSpPr>
          <p:cNvPr id="4" name="Rectangle 3">
            <a:extLst>
              <a:ext uri="{FF2B5EF4-FFF2-40B4-BE49-F238E27FC236}">
                <a16:creationId xmlns:a16="http://schemas.microsoft.com/office/drawing/2014/main" id="{CD61267F-A7A1-48F4-B45D-5451B9AD8A4C}"/>
              </a:ext>
            </a:extLst>
          </p:cNvPr>
          <p:cNvSpPr/>
          <p:nvPr/>
        </p:nvSpPr>
        <p:spPr>
          <a:xfrm>
            <a:off x="650731" y="561767"/>
            <a:ext cx="341632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Evaluation</a:t>
            </a:r>
          </a:p>
        </p:txBody>
      </p:sp>
      <p:sp>
        <p:nvSpPr>
          <p:cNvPr id="5" name="Content Placeholder 2">
            <a:extLst>
              <a:ext uri="{FF2B5EF4-FFF2-40B4-BE49-F238E27FC236}">
                <a16:creationId xmlns:a16="http://schemas.microsoft.com/office/drawing/2014/main" id="{AC035F9D-4A62-4205-AF1A-E70FB0795916}"/>
              </a:ext>
            </a:extLst>
          </p:cNvPr>
          <p:cNvSpPr txBox="1">
            <a:spLocks/>
          </p:cNvSpPr>
          <p:nvPr/>
        </p:nvSpPr>
        <p:spPr>
          <a:xfrm>
            <a:off x="440635" y="194489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85000"/>
                    <a:lumOff val="15000"/>
                  </a:schemeClr>
                </a:solidFill>
              </a:rPr>
              <a:t>With the help of four legs the stick will be much more prone to the stabilization, so that the person using it will have less chance to fall in different surfaces.</a:t>
            </a:r>
          </a:p>
          <a:p>
            <a:r>
              <a:rPr lang="en-US" dirty="0">
                <a:solidFill>
                  <a:schemeClr val="tx1">
                    <a:lumMod val="85000"/>
                    <a:lumOff val="15000"/>
                  </a:schemeClr>
                </a:solidFill>
              </a:rPr>
              <a:t>Thanks to the elastic on the surface side of the legs, the user will be much more convenient to walk in snow, rain, and some slippery surfaces. And the toggle button which will even make it better, so that the thorns will go inside when not needed.</a:t>
            </a:r>
          </a:p>
          <a:p>
            <a:r>
              <a:rPr lang="en-US" dirty="0">
                <a:solidFill>
                  <a:schemeClr val="tx1">
                    <a:lumMod val="85000"/>
                    <a:lumOff val="15000"/>
                  </a:schemeClr>
                </a:solidFill>
              </a:rPr>
              <a:t>The stick has built in camera that will help with the traffic lights and tell the user when to stop and walk with the help of vibrations. The advantage of this stick among others is that the user will not need any phone and a special app for this.</a:t>
            </a:r>
          </a:p>
        </p:txBody>
      </p:sp>
    </p:spTree>
    <p:extLst>
      <p:ext uri="{BB962C8B-B14F-4D97-AF65-F5344CB8AC3E}">
        <p14:creationId xmlns:p14="http://schemas.microsoft.com/office/powerpoint/2010/main" val="2634981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1F5D25-C45E-4B54-8B24-81823A2AFAC0}"/>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30B58DEF-4B71-4A2A-9A65-667E31E2AC0F}"/>
              </a:ext>
            </a:extLst>
          </p:cNvPr>
          <p:cNvSpPr>
            <a:spLocks noGrp="1"/>
          </p:cNvSpPr>
          <p:nvPr>
            <p:ph type="sldNum" sz="quarter" idx="12"/>
          </p:nvPr>
        </p:nvSpPr>
        <p:spPr/>
        <p:txBody>
          <a:bodyPr/>
          <a:lstStyle/>
          <a:p>
            <a:fld id="{D495E168-DA5E-4888-8D8A-92B118324C14}" type="slidenum">
              <a:rPr lang="ru-RU" smtClean="0"/>
              <a:t>22</a:t>
            </a:fld>
            <a:endParaRPr lang="ru-RU" dirty="0"/>
          </a:p>
        </p:txBody>
      </p:sp>
      <p:sp>
        <p:nvSpPr>
          <p:cNvPr id="4" name="Rectangle 3">
            <a:extLst>
              <a:ext uri="{FF2B5EF4-FFF2-40B4-BE49-F238E27FC236}">
                <a16:creationId xmlns:a16="http://schemas.microsoft.com/office/drawing/2014/main" id="{CD61267F-A7A1-48F4-B45D-5451B9AD8A4C}"/>
              </a:ext>
            </a:extLst>
          </p:cNvPr>
          <p:cNvSpPr/>
          <p:nvPr/>
        </p:nvSpPr>
        <p:spPr>
          <a:xfrm>
            <a:off x="650731" y="561767"/>
            <a:ext cx="341632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Evaluation</a:t>
            </a:r>
          </a:p>
        </p:txBody>
      </p:sp>
      <p:sp>
        <p:nvSpPr>
          <p:cNvPr id="5" name="Content Placeholder 2">
            <a:extLst>
              <a:ext uri="{FF2B5EF4-FFF2-40B4-BE49-F238E27FC236}">
                <a16:creationId xmlns:a16="http://schemas.microsoft.com/office/drawing/2014/main" id="{AC035F9D-4A62-4205-AF1A-E70FB0795916}"/>
              </a:ext>
            </a:extLst>
          </p:cNvPr>
          <p:cNvSpPr txBox="1">
            <a:spLocks/>
          </p:cNvSpPr>
          <p:nvPr/>
        </p:nvSpPr>
        <p:spPr>
          <a:xfrm>
            <a:off x="440635" y="194489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85000"/>
                    <a:lumOff val="15000"/>
                  </a:schemeClr>
                </a:solidFill>
              </a:rPr>
              <a:t>With the help of sensor and the vibration the user will know about the upcoming obstacles.</a:t>
            </a:r>
          </a:p>
          <a:p>
            <a:r>
              <a:rPr lang="en-US" dirty="0">
                <a:solidFill>
                  <a:schemeClr val="tx1">
                    <a:lumMod val="85000"/>
                    <a:lumOff val="15000"/>
                  </a:schemeClr>
                </a:solidFill>
              </a:rPr>
              <a:t>The biomimicry has helped us to form the idea about the legs of the stick and to stabilize it.</a:t>
            </a:r>
          </a:p>
          <a:p>
            <a:r>
              <a:rPr lang="en-US" dirty="0">
                <a:solidFill>
                  <a:schemeClr val="tx1">
                    <a:lumMod val="85000"/>
                    <a:lumOff val="15000"/>
                  </a:schemeClr>
                </a:solidFill>
              </a:rPr>
              <a:t>The blind people and the ones who can not hear will start feeling at least some comfort in their lives using this stick and it will help them in a lot of situations.</a:t>
            </a:r>
          </a:p>
        </p:txBody>
      </p:sp>
    </p:spTree>
    <p:extLst>
      <p:ext uri="{BB962C8B-B14F-4D97-AF65-F5344CB8AC3E}">
        <p14:creationId xmlns:p14="http://schemas.microsoft.com/office/powerpoint/2010/main" val="831609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4EE037-D853-4BA0-8712-87BC937ECD11}"/>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856AEE1-C7D6-412A-B08A-6E76C5807ACB}"/>
              </a:ext>
            </a:extLst>
          </p:cNvPr>
          <p:cNvSpPr>
            <a:spLocks noGrp="1"/>
          </p:cNvSpPr>
          <p:nvPr>
            <p:ph type="sldNum" sz="quarter" idx="12"/>
          </p:nvPr>
        </p:nvSpPr>
        <p:spPr/>
        <p:txBody>
          <a:bodyPr/>
          <a:lstStyle/>
          <a:p>
            <a:fld id="{D495E168-DA5E-4888-8D8A-92B118324C14}" type="slidenum">
              <a:rPr lang="ru-RU" smtClean="0"/>
              <a:t>23</a:t>
            </a:fld>
            <a:endParaRPr lang="ru-RU" dirty="0"/>
          </a:p>
        </p:txBody>
      </p:sp>
      <p:sp>
        <p:nvSpPr>
          <p:cNvPr id="4" name="Title 3">
            <a:extLst>
              <a:ext uri="{FF2B5EF4-FFF2-40B4-BE49-F238E27FC236}">
                <a16:creationId xmlns:a16="http://schemas.microsoft.com/office/drawing/2014/main" id="{C038AE7B-B79A-4910-AADA-43ABB2FE0763}"/>
              </a:ext>
            </a:extLst>
          </p:cNvPr>
          <p:cNvSpPr>
            <a:spLocks noGrp="1"/>
          </p:cNvSpPr>
          <p:nvPr>
            <p:ph type="title"/>
          </p:nvPr>
        </p:nvSpPr>
        <p:spPr/>
        <p:txBody>
          <a:bodyPr/>
          <a:lstStyle/>
          <a:p>
            <a:r>
              <a:rPr lang="en-US" dirty="0"/>
              <a:t>Thanks For The Attention</a:t>
            </a:r>
          </a:p>
        </p:txBody>
      </p:sp>
    </p:spTree>
    <p:extLst>
      <p:ext uri="{BB962C8B-B14F-4D97-AF65-F5344CB8AC3E}">
        <p14:creationId xmlns:p14="http://schemas.microsoft.com/office/powerpoint/2010/main" val="11921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1B906A6D-64CC-4021-B842-B0B179AB3E27}"/>
              </a:ext>
            </a:extLst>
          </p:cNvPr>
          <p:cNvSpPr>
            <a:spLocks noGrp="1"/>
          </p:cNvSpPr>
          <p:nvPr>
            <p:ph type="ftr" sz="quarter" idx="11"/>
          </p:nvPr>
        </p:nvSpPr>
        <p:spPr/>
        <p:txBody>
          <a:bodyPr/>
          <a:lstStyle/>
          <a:p>
            <a:r>
              <a:rPr lang="en-US" dirty="0"/>
              <a:t>ADD A FOOTER</a:t>
            </a:r>
            <a:endParaRPr lang="ru-RU" dirty="0"/>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idx="1"/>
          </p:nvPr>
        </p:nvSpPr>
        <p:spPr>
          <a:xfrm>
            <a:off x="711591" y="1811556"/>
            <a:ext cx="10515600" cy="4351338"/>
          </a:xfrm>
        </p:spPr>
        <p:txBody>
          <a:bodyPr/>
          <a:lstStyle/>
          <a:p>
            <a:endParaRPr lang="en-US" dirty="0"/>
          </a:p>
          <a:p>
            <a:endParaRPr lang="ru-RU" dirty="0"/>
          </a:p>
        </p:txBody>
      </p:sp>
      <p:sp>
        <p:nvSpPr>
          <p:cNvPr id="4" name="Title 3">
            <a:extLst>
              <a:ext uri="{FF2B5EF4-FFF2-40B4-BE49-F238E27FC236}">
                <a16:creationId xmlns:a16="http://schemas.microsoft.com/office/drawing/2014/main" id="{AEBC1A8D-E693-4704-8E11-5AAB4B40BAEF}"/>
              </a:ext>
            </a:extLst>
          </p:cNvPr>
          <p:cNvSpPr>
            <a:spLocks noGrp="1"/>
          </p:cNvSpPr>
          <p:nvPr>
            <p:ph type="title"/>
          </p:nvPr>
        </p:nvSpPr>
        <p:spPr/>
        <p:txBody>
          <a:bodyPr/>
          <a:lstStyle/>
          <a:p>
            <a:r>
              <a:rPr lang="en-US" dirty="0"/>
              <a:t>Overview Of Design Process</a:t>
            </a:r>
            <a:endParaRPr lang="ru-RU" dirty="0"/>
          </a:p>
        </p:txBody>
      </p:sp>
      <p:pic>
        <p:nvPicPr>
          <p:cNvPr id="3" name="Picture 2">
            <a:extLst>
              <a:ext uri="{FF2B5EF4-FFF2-40B4-BE49-F238E27FC236}">
                <a16:creationId xmlns:a16="http://schemas.microsoft.com/office/drawing/2014/main" id="{99FABE17-46D9-41C1-A360-60ECC5301ADA}"/>
              </a:ext>
            </a:extLst>
          </p:cNvPr>
          <p:cNvPicPr>
            <a:picLocks noChangeAspect="1"/>
          </p:cNvPicPr>
          <p:nvPr/>
        </p:nvPicPr>
        <p:blipFill>
          <a:blip r:embed="rId2"/>
          <a:stretch>
            <a:fillRect/>
          </a:stretch>
        </p:blipFill>
        <p:spPr>
          <a:xfrm>
            <a:off x="0" y="1772080"/>
            <a:ext cx="9953625" cy="5124450"/>
          </a:xfrm>
          <a:prstGeom prst="rect">
            <a:avLst/>
          </a:prstGeom>
        </p:spPr>
      </p:pic>
      <p:sp>
        <p:nvSpPr>
          <p:cNvPr id="6" name="TextBox 5">
            <a:extLst>
              <a:ext uri="{FF2B5EF4-FFF2-40B4-BE49-F238E27FC236}">
                <a16:creationId xmlns:a16="http://schemas.microsoft.com/office/drawing/2014/main" id="{EF138729-C87A-4D76-B044-EE680EE7D0BB}"/>
              </a:ext>
            </a:extLst>
          </p:cNvPr>
          <p:cNvSpPr txBox="1"/>
          <p:nvPr/>
        </p:nvSpPr>
        <p:spPr>
          <a:xfrm>
            <a:off x="490330" y="2372139"/>
            <a:ext cx="4522392" cy="461665"/>
          </a:xfrm>
          <a:prstGeom prst="rect">
            <a:avLst/>
          </a:prstGeom>
          <a:noFill/>
        </p:spPr>
        <p:txBody>
          <a:bodyPr wrap="none" rtlCol="0">
            <a:spAutoFit/>
          </a:bodyPr>
          <a:lstStyle/>
          <a:p>
            <a:r>
              <a:rPr lang="en-US" sz="2400" dirty="0">
                <a:solidFill>
                  <a:schemeClr val="bg1">
                    <a:lumMod val="65000"/>
                  </a:schemeClr>
                </a:solidFill>
                <a:latin typeface="Bahnschrift SemiBold" panose="020B0502040204020203" pitchFamily="34" charset="0"/>
              </a:rPr>
              <a:t>How did we managed this task?</a:t>
            </a:r>
          </a:p>
        </p:txBody>
      </p:sp>
    </p:spTree>
    <p:extLst>
      <p:ext uri="{BB962C8B-B14F-4D97-AF65-F5344CB8AC3E}">
        <p14:creationId xmlns:p14="http://schemas.microsoft.com/office/powerpoint/2010/main" val="228721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15853" y="834887"/>
            <a:ext cx="4955917" cy="1179651"/>
          </a:xfrm>
        </p:spPr>
        <p:txBody>
          <a:bodyPr>
            <a:normAutofit fontScale="90000"/>
          </a:bodyPr>
          <a:lstStyle/>
          <a:p>
            <a:r>
              <a:rPr lang="en-US" dirty="0"/>
              <a:t>Consumer Complaints</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dirty="0"/>
              <a:t>Blind and Deaf people have got some issues</a:t>
            </a:r>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srcRect/>
          <a:stretch/>
        </p:blipFill>
        <p:spPr>
          <a:xfrm>
            <a:off x="5771771" y="1483675"/>
            <a:ext cx="6420230"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grpSp>
        <p:nvGrpSpPr>
          <p:cNvPr id="15" name="Group 14">
            <a:extLst>
              <a:ext uri="{FF2B5EF4-FFF2-40B4-BE49-F238E27FC236}">
                <a16:creationId xmlns:a16="http://schemas.microsoft.com/office/drawing/2014/main" id="{B64C1E95-7481-4239-9530-7F5549755A66}"/>
              </a:ext>
            </a:extLst>
          </p:cNvPr>
          <p:cNvGrpSpPr/>
          <p:nvPr/>
        </p:nvGrpSpPr>
        <p:grpSpPr>
          <a:xfrm>
            <a:off x="811115" y="3202887"/>
            <a:ext cx="3674356" cy="3655111"/>
            <a:chOff x="811115" y="3182620"/>
            <a:chExt cx="3674356" cy="3399527"/>
          </a:xfrm>
        </p:grpSpPr>
        <p:sp>
          <p:nvSpPr>
            <p:cNvPr id="16" name="Freeform: Shape 15">
              <a:extLst>
                <a:ext uri="{FF2B5EF4-FFF2-40B4-BE49-F238E27FC236}">
                  <a16:creationId xmlns:a16="http://schemas.microsoft.com/office/drawing/2014/main" id="{4613EBF5-C0A7-4177-AE58-EE12271DC352}"/>
                </a:ext>
              </a:extLst>
            </p:cNvPr>
            <p:cNvSpPr/>
            <p:nvPr/>
          </p:nvSpPr>
          <p:spPr>
            <a:xfrm>
              <a:off x="811115" y="3182620"/>
              <a:ext cx="3674356" cy="973440"/>
            </a:xfrm>
            <a:custGeom>
              <a:avLst/>
              <a:gdLst>
                <a:gd name="connsiteX0" fmla="*/ 0 w 3674356"/>
                <a:gd name="connsiteY0" fmla="*/ 162243 h 973440"/>
                <a:gd name="connsiteX1" fmla="*/ 162243 w 3674356"/>
                <a:gd name="connsiteY1" fmla="*/ 0 h 973440"/>
                <a:gd name="connsiteX2" fmla="*/ 3512113 w 3674356"/>
                <a:gd name="connsiteY2" fmla="*/ 0 h 973440"/>
                <a:gd name="connsiteX3" fmla="*/ 3674356 w 3674356"/>
                <a:gd name="connsiteY3" fmla="*/ 162243 h 973440"/>
                <a:gd name="connsiteX4" fmla="*/ 3674356 w 3674356"/>
                <a:gd name="connsiteY4" fmla="*/ 811197 h 973440"/>
                <a:gd name="connsiteX5" fmla="*/ 3512113 w 3674356"/>
                <a:gd name="connsiteY5" fmla="*/ 973440 h 973440"/>
                <a:gd name="connsiteX6" fmla="*/ 162243 w 3674356"/>
                <a:gd name="connsiteY6" fmla="*/ 973440 h 973440"/>
                <a:gd name="connsiteX7" fmla="*/ 0 w 3674356"/>
                <a:gd name="connsiteY7" fmla="*/ 811197 h 973440"/>
                <a:gd name="connsiteX8" fmla="*/ 0 w 3674356"/>
                <a:gd name="connsiteY8" fmla="*/ 162243 h 97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4356" h="973440">
                  <a:moveTo>
                    <a:pt x="0" y="162243"/>
                  </a:moveTo>
                  <a:cubicBezTo>
                    <a:pt x="0" y="72639"/>
                    <a:pt x="72639" y="0"/>
                    <a:pt x="162243" y="0"/>
                  </a:cubicBezTo>
                  <a:lnTo>
                    <a:pt x="3512113" y="0"/>
                  </a:lnTo>
                  <a:cubicBezTo>
                    <a:pt x="3601717" y="0"/>
                    <a:pt x="3674356" y="72639"/>
                    <a:pt x="3674356" y="162243"/>
                  </a:cubicBezTo>
                  <a:lnTo>
                    <a:pt x="3674356" y="811197"/>
                  </a:lnTo>
                  <a:cubicBezTo>
                    <a:pt x="3674356" y="900801"/>
                    <a:pt x="3601717" y="973440"/>
                    <a:pt x="3512113" y="973440"/>
                  </a:cubicBezTo>
                  <a:lnTo>
                    <a:pt x="162243" y="973440"/>
                  </a:lnTo>
                  <a:cubicBezTo>
                    <a:pt x="72639" y="973440"/>
                    <a:pt x="0" y="900801"/>
                    <a:pt x="0" y="811197"/>
                  </a:cubicBezTo>
                  <a:lnTo>
                    <a:pt x="0" y="16224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38959" tIns="138959" rIns="138959" bIns="138959" numCol="1" spcCol="1270" anchor="ctr" anchorCtr="0">
              <a:noAutofit/>
            </a:bodyPr>
            <a:lstStyle/>
            <a:p>
              <a:pPr marL="342900" lvl="0" indent="-342900" algn="l" defTabSz="1066800">
                <a:lnSpc>
                  <a:spcPct val="90000"/>
                </a:lnSpc>
                <a:spcBef>
                  <a:spcPct val="0"/>
                </a:spcBef>
                <a:spcAft>
                  <a:spcPct val="35000"/>
                </a:spcAft>
                <a:buFont typeface="Wingdings" panose="05000000000000000000" pitchFamily="2" charset="2"/>
                <a:buChar char="v"/>
              </a:pPr>
              <a:r>
                <a:rPr lang="en-US" sz="2400" kern="1200" dirty="0"/>
                <a:t>Fear of Falling</a:t>
              </a:r>
            </a:p>
          </p:txBody>
        </p:sp>
        <p:sp>
          <p:nvSpPr>
            <p:cNvPr id="17" name="Freeform: Shape 16">
              <a:extLst>
                <a:ext uri="{FF2B5EF4-FFF2-40B4-BE49-F238E27FC236}">
                  <a16:creationId xmlns:a16="http://schemas.microsoft.com/office/drawing/2014/main" id="{FF1EF5A7-38E8-416D-9103-C9183F9B7DE9}"/>
                </a:ext>
              </a:extLst>
            </p:cNvPr>
            <p:cNvSpPr/>
            <p:nvPr/>
          </p:nvSpPr>
          <p:spPr>
            <a:xfrm>
              <a:off x="811115" y="3886467"/>
              <a:ext cx="3674356" cy="861120"/>
            </a:xfrm>
            <a:custGeom>
              <a:avLst/>
              <a:gdLst>
                <a:gd name="connsiteX0" fmla="*/ 0 w 3674356"/>
                <a:gd name="connsiteY0" fmla="*/ 0 h 861120"/>
                <a:gd name="connsiteX1" fmla="*/ 3674356 w 3674356"/>
                <a:gd name="connsiteY1" fmla="*/ 0 h 861120"/>
                <a:gd name="connsiteX2" fmla="*/ 3674356 w 3674356"/>
                <a:gd name="connsiteY2" fmla="*/ 861120 h 861120"/>
                <a:gd name="connsiteX3" fmla="*/ 0 w 3674356"/>
                <a:gd name="connsiteY3" fmla="*/ 861120 h 861120"/>
                <a:gd name="connsiteX4" fmla="*/ 0 w 3674356"/>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356" h="861120">
                  <a:moveTo>
                    <a:pt x="0" y="0"/>
                  </a:moveTo>
                  <a:lnTo>
                    <a:pt x="3674356" y="0"/>
                  </a:lnTo>
                  <a:lnTo>
                    <a:pt x="3674356"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6661" tIns="66040" rIns="369824" bIns="66040" numCol="1" spcCol="1270" anchor="t" anchorCtr="0">
              <a:noAutofit/>
            </a:bodyPr>
            <a:lstStyle/>
            <a:p>
              <a:pPr marL="285750" lvl="1" indent="-285750" algn="l" defTabSz="1822450">
                <a:lnSpc>
                  <a:spcPct val="90000"/>
                </a:lnSpc>
                <a:spcBef>
                  <a:spcPct val="0"/>
                </a:spcBef>
                <a:spcAft>
                  <a:spcPct val="20000"/>
                </a:spcAft>
                <a:buChar char="•"/>
              </a:pPr>
              <a:endParaRPr lang="en-US" sz="4100" kern="1200"/>
            </a:p>
          </p:txBody>
        </p:sp>
        <p:sp>
          <p:nvSpPr>
            <p:cNvPr id="18" name="Freeform: Shape 17">
              <a:extLst>
                <a:ext uri="{FF2B5EF4-FFF2-40B4-BE49-F238E27FC236}">
                  <a16:creationId xmlns:a16="http://schemas.microsoft.com/office/drawing/2014/main" id="{9AE0F0DD-5759-4F89-AB0D-E077F2FEE187}"/>
                </a:ext>
              </a:extLst>
            </p:cNvPr>
            <p:cNvSpPr/>
            <p:nvPr/>
          </p:nvSpPr>
          <p:spPr>
            <a:xfrm>
              <a:off x="811115" y="4489599"/>
              <a:ext cx="3674356" cy="973440"/>
            </a:xfrm>
            <a:custGeom>
              <a:avLst/>
              <a:gdLst>
                <a:gd name="connsiteX0" fmla="*/ 0 w 3674356"/>
                <a:gd name="connsiteY0" fmla="*/ 162243 h 973440"/>
                <a:gd name="connsiteX1" fmla="*/ 162243 w 3674356"/>
                <a:gd name="connsiteY1" fmla="*/ 0 h 973440"/>
                <a:gd name="connsiteX2" fmla="*/ 3512113 w 3674356"/>
                <a:gd name="connsiteY2" fmla="*/ 0 h 973440"/>
                <a:gd name="connsiteX3" fmla="*/ 3674356 w 3674356"/>
                <a:gd name="connsiteY3" fmla="*/ 162243 h 973440"/>
                <a:gd name="connsiteX4" fmla="*/ 3674356 w 3674356"/>
                <a:gd name="connsiteY4" fmla="*/ 811197 h 973440"/>
                <a:gd name="connsiteX5" fmla="*/ 3512113 w 3674356"/>
                <a:gd name="connsiteY5" fmla="*/ 973440 h 973440"/>
                <a:gd name="connsiteX6" fmla="*/ 162243 w 3674356"/>
                <a:gd name="connsiteY6" fmla="*/ 973440 h 973440"/>
                <a:gd name="connsiteX7" fmla="*/ 0 w 3674356"/>
                <a:gd name="connsiteY7" fmla="*/ 811197 h 973440"/>
                <a:gd name="connsiteX8" fmla="*/ 0 w 3674356"/>
                <a:gd name="connsiteY8" fmla="*/ 162243 h 97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4356" h="973440">
                  <a:moveTo>
                    <a:pt x="0" y="162243"/>
                  </a:moveTo>
                  <a:cubicBezTo>
                    <a:pt x="0" y="72639"/>
                    <a:pt x="72639" y="0"/>
                    <a:pt x="162243" y="0"/>
                  </a:cubicBezTo>
                  <a:lnTo>
                    <a:pt x="3512113" y="0"/>
                  </a:lnTo>
                  <a:cubicBezTo>
                    <a:pt x="3601717" y="0"/>
                    <a:pt x="3674356" y="72639"/>
                    <a:pt x="3674356" y="162243"/>
                  </a:cubicBezTo>
                  <a:lnTo>
                    <a:pt x="3674356" y="811197"/>
                  </a:lnTo>
                  <a:cubicBezTo>
                    <a:pt x="3674356" y="900801"/>
                    <a:pt x="3601717" y="973440"/>
                    <a:pt x="3512113" y="973440"/>
                  </a:cubicBezTo>
                  <a:lnTo>
                    <a:pt x="162243" y="973440"/>
                  </a:lnTo>
                  <a:cubicBezTo>
                    <a:pt x="72639" y="973440"/>
                    <a:pt x="0" y="900801"/>
                    <a:pt x="0" y="811197"/>
                  </a:cubicBezTo>
                  <a:lnTo>
                    <a:pt x="0" y="162243"/>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1979804"/>
                <a:satOff val="-13281"/>
                <a:lumOff val="20393"/>
                <a:alphaOff val="0"/>
              </a:schemeClr>
            </a:fillRef>
            <a:effectRef idx="2">
              <a:schemeClr val="accent2">
                <a:hueOff val="1979804"/>
                <a:satOff val="-13281"/>
                <a:lumOff val="20393"/>
                <a:alphaOff val="0"/>
              </a:schemeClr>
            </a:effectRef>
            <a:fontRef idx="minor">
              <a:schemeClr val="lt1"/>
            </a:fontRef>
          </p:style>
          <p:txBody>
            <a:bodyPr spcFirstLastPara="0" vert="horz" wrap="square" lIns="138959" tIns="138959" rIns="138959" bIns="138959" numCol="1" spcCol="1270" anchor="ctr" anchorCtr="0">
              <a:noAutofit/>
            </a:bodyPr>
            <a:lstStyle/>
            <a:p>
              <a:pPr marL="342900" lvl="0" indent="-342900" algn="l" defTabSz="1066800">
                <a:lnSpc>
                  <a:spcPct val="90000"/>
                </a:lnSpc>
                <a:spcBef>
                  <a:spcPct val="0"/>
                </a:spcBef>
                <a:spcAft>
                  <a:spcPct val="35000"/>
                </a:spcAft>
                <a:buFont typeface="Wingdings" panose="05000000000000000000" pitchFamily="2" charset="2"/>
                <a:buChar char="v"/>
              </a:pPr>
              <a:r>
                <a:rPr lang="en-US" sz="2400" kern="1200" dirty="0"/>
                <a:t>Uncomfortableness</a:t>
              </a:r>
            </a:p>
          </p:txBody>
        </p:sp>
        <p:sp>
          <p:nvSpPr>
            <p:cNvPr id="19" name="Freeform: Shape 18">
              <a:extLst>
                <a:ext uri="{FF2B5EF4-FFF2-40B4-BE49-F238E27FC236}">
                  <a16:creationId xmlns:a16="http://schemas.microsoft.com/office/drawing/2014/main" id="{ABBED82A-F8DB-4A0C-9C6F-F448C77AD39E}"/>
                </a:ext>
              </a:extLst>
            </p:cNvPr>
            <p:cNvSpPr/>
            <p:nvPr/>
          </p:nvSpPr>
          <p:spPr>
            <a:xfrm>
              <a:off x="811115" y="5721027"/>
              <a:ext cx="3674356" cy="861120"/>
            </a:xfrm>
            <a:custGeom>
              <a:avLst/>
              <a:gdLst>
                <a:gd name="connsiteX0" fmla="*/ 0 w 3674356"/>
                <a:gd name="connsiteY0" fmla="*/ 0 h 861120"/>
                <a:gd name="connsiteX1" fmla="*/ 3674356 w 3674356"/>
                <a:gd name="connsiteY1" fmla="*/ 0 h 861120"/>
                <a:gd name="connsiteX2" fmla="*/ 3674356 w 3674356"/>
                <a:gd name="connsiteY2" fmla="*/ 861120 h 861120"/>
                <a:gd name="connsiteX3" fmla="*/ 0 w 3674356"/>
                <a:gd name="connsiteY3" fmla="*/ 861120 h 861120"/>
                <a:gd name="connsiteX4" fmla="*/ 0 w 3674356"/>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356" h="861120">
                  <a:moveTo>
                    <a:pt x="0" y="0"/>
                  </a:moveTo>
                  <a:lnTo>
                    <a:pt x="3674356" y="0"/>
                  </a:lnTo>
                  <a:lnTo>
                    <a:pt x="3674356"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6661" tIns="66040" rIns="369824" bIns="66040" numCol="1" spcCol="1270" anchor="t" anchorCtr="0">
              <a:noAutofit/>
            </a:bodyPr>
            <a:lstStyle/>
            <a:p>
              <a:pPr marL="285750" lvl="1" indent="-285750" algn="l" defTabSz="1822450">
                <a:lnSpc>
                  <a:spcPct val="90000"/>
                </a:lnSpc>
                <a:spcBef>
                  <a:spcPct val="0"/>
                </a:spcBef>
                <a:spcAft>
                  <a:spcPct val="20000"/>
                </a:spcAft>
                <a:buChar char="•"/>
              </a:pPr>
              <a:endParaRPr lang="en-US" sz="4100" kern="1200"/>
            </a:p>
          </p:txBody>
        </p:sp>
      </p:grpSp>
    </p:spTree>
    <p:extLst>
      <p:ext uri="{BB962C8B-B14F-4D97-AF65-F5344CB8AC3E}">
        <p14:creationId xmlns:p14="http://schemas.microsoft.com/office/powerpoint/2010/main" val="20235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95875AEA-9C5E-444A-A2AB-066DCCD3D673}"/>
              </a:ext>
            </a:extLst>
          </p:cNvPr>
          <p:cNvPicPr>
            <a:picLocks noGrp="1" noChangeAspect="1"/>
          </p:cNvPicPr>
          <p:nvPr>
            <p:ph type="pic" sz="quarter" idx="15"/>
          </p:nvPr>
        </p:nvPicPr>
        <p:blipFill>
          <a:blip r:embed="rId2"/>
          <a:srcRect/>
          <a:stretch/>
        </p:blipFill>
        <p:spPr>
          <a:xfrm>
            <a:off x="1396781" y="0"/>
            <a:ext cx="3894833" cy="5628952"/>
          </a:xfrm>
          <a:ln>
            <a:solidFill>
              <a:srgbClr val="FF0000"/>
            </a:solidFill>
          </a:ln>
        </p:spPr>
      </p:pic>
      <p:sp>
        <p:nvSpPr>
          <p:cNvPr id="3" name="Title 2">
            <a:extLst>
              <a:ext uri="{FF2B5EF4-FFF2-40B4-BE49-F238E27FC236}">
                <a16:creationId xmlns:a16="http://schemas.microsoft.com/office/drawing/2014/main" id="{0A67D59B-765A-4CD3-A21E-1D7EB62D5486}"/>
              </a:ext>
            </a:extLst>
          </p:cNvPr>
          <p:cNvSpPr>
            <a:spLocks noGrp="1"/>
          </p:cNvSpPr>
          <p:nvPr>
            <p:ph type="title"/>
          </p:nvPr>
        </p:nvSpPr>
        <p:spPr/>
        <p:txBody>
          <a:bodyPr/>
          <a:lstStyle/>
          <a:p>
            <a:r>
              <a:rPr lang="en-US" dirty="0"/>
              <a:t>Solution</a:t>
            </a:r>
          </a:p>
        </p:txBody>
      </p:sp>
      <p:sp>
        <p:nvSpPr>
          <p:cNvPr id="4" name="Footer Placeholder 3">
            <a:extLst>
              <a:ext uri="{FF2B5EF4-FFF2-40B4-BE49-F238E27FC236}">
                <a16:creationId xmlns:a16="http://schemas.microsoft.com/office/drawing/2014/main" id="{11D9B1CD-2B26-4316-A7BB-00D0CFC8D554}"/>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C9186D2D-C303-4BD2-B68E-F2034B85E22D}"/>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6" name="Text Placeholder 5">
            <a:extLst>
              <a:ext uri="{FF2B5EF4-FFF2-40B4-BE49-F238E27FC236}">
                <a16:creationId xmlns:a16="http://schemas.microsoft.com/office/drawing/2014/main" id="{F4EC7758-1276-4E5F-B7B6-3A0752C24521}"/>
              </a:ext>
            </a:extLst>
          </p:cNvPr>
          <p:cNvSpPr>
            <a:spLocks noGrp="1"/>
          </p:cNvSpPr>
          <p:nvPr>
            <p:ph type="body" sz="quarter" idx="13"/>
          </p:nvPr>
        </p:nvSpPr>
        <p:spPr>
          <a:xfrm>
            <a:off x="6910023" y="2050475"/>
            <a:ext cx="4548187" cy="473658"/>
          </a:xfrm>
        </p:spPr>
        <p:txBody>
          <a:bodyPr>
            <a:noAutofit/>
          </a:bodyPr>
          <a:lstStyle/>
          <a:p>
            <a:r>
              <a:rPr lang="en-US" sz="2800" dirty="0"/>
              <a:t>Biomimicry helps us a lot</a:t>
            </a:r>
          </a:p>
        </p:txBody>
      </p:sp>
      <p:sp>
        <p:nvSpPr>
          <p:cNvPr id="7" name="Text Placeholder 6">
            <a:extLst>
              <a:ext uri="{FF2B5EF4-FFF2-40B4-BE49-F238E27FC236}">
                <a16:creationId xmlns:a16="http://schemas.microsoft.com/office/drawing/2014/main" id="{FBB21DE8-8F83-48AD-BAFF-B617BB5D67B4}"/>
              </a:ext>
            </a:extLst>
          </p:cNvPr>
          <p:cNvSpPr>
            <a:spLocks noGrp="1"/>
          </p:cNvSpPr>
          <p:nvPr>
            <p:ph type="body" sz="quarter" idx="14"/>
          </p:nvPr>
        </p:nvSpPr>
        <p:spPr>
          <a:xfrm>
            <a:off x="6910023" y="2712000"/>
            <a:ext cx="4548187" cy="2916952"/>
          </a:xfrm>
        </p:spPr>
        <p:txBody>
          <a:bodyPr>
            <a:normAutofit/>
          </a:bodyPr>
          <a:lstStyle/>
          <a:p>
            <a:pPr>
              <a:buFont typeface="Wingdings" panose="05000000000000000000" pitchFamily="2" charset="2"/>
              <a:buChar char="ü"/>
            </a:pPr>
            <a:r>
              <a:rPr lang="en-US" sz="2400" dirty="0"/>
              <a:t>  The additional built in 4 legs help the user stabilize and have less chance to fall</a:t>
            </a:r>
          </a:p>
          <a:p>
            <a:pPr>
              <a:buFont typeface="Wingdings" panose="05000000000000000000" pitchFamily="2" charset="2"/>
              <a:buChar char="ü"/>
            </a:pPr>
            <a:r>
              <a:rPr lang="en-US" sz="2400" dirty="0"/>
              <a:t>  The stick with sensor can be used as a regular stick(used by lame people), for comfortableness.</a:t>
            </a:r>
          </a:p>
        </p:txBody>
      </p:sp>
    </p:spTree>
    <p:extLst>
      <p:ext uri="{BB962C8B-B14F-4D97-AF65-F5344CB8AC3E}">
        <p14:creationId xmlns:p14="http://schemas.microsoft.com/office/powerpoint/2010/main" val="26611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15853" y="834887"/>
            <a:ext cx="4955917" cy="1179651"/>
          </a:xfrm>
        </p:spPr>
        <p:txBody>
          <a:bodyPr>
            <a:normAutofit fontScale="90000"/>
          </a:bodyPr>
          <a:lstStyle/>
          <a:p>
            <a:r>
              <a:rPr lang="en-US" dirty="0"/>
              <a:t>Consumer Complaints</a:t>
            </a:r>
            <a:endParaRPr lang="ru-RU"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dirty="0"/>
              <a:t>Blind and Deaf people have got some issues</a:t>
            </a:r>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srcRect/>
          <a:stretch/>
        </p:blipFill>
        <p:spPr>
          <a:xfrm>
            <a:off x="5771771" y="1483675"/>
            <a:ext cx="6420230"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grpSp>
        <p:nvGrpSpPr>
          <p:cNvPr id="15" name="Group 14">
            <a:extLst>
              <a:ext uri="{FF2B5EF4-FFF2-40B4-BE49-F238E27FC236}">
                <a16:creationId xmlns:a16="http://schemas.microsoft.com/office/drawing/2014/main" id="{B64C1E95-7481-4239-9530-7F5549755A66}"/>
              </a:ext>
            </a:extLst>
          </p:cNvPr>
          <p:cNvGrpSpPr/>
          <p:nvPr/>
        </p:nvGrpSpPr>
        <p:grpSpPr>
          <a:xfrm>
            <a:off x="811115" y="3202887"/>
            <a:ext cx="3674356" cy="3655111"/>
            <a:chOff x="811115" y="3182620"/>
            <a:chExt cx="3674356" cy="3399527"/>
          </a:xfrm>
        </p:grpSpPr>
        <p:sp>
          <p:nvSpPr>
            <p:cNvPr id="16" name="Freeform: Shape 15">
              <a:extLst>
                <a:ext uri="{FF2B5EF4-FFF2-40B4-BE49-F238E27FC236}">
                  <a16:creationId xmlns:a16="http://schemas.microsoft.com/office/drawing/2014/main" id="{4613EBF5-C0A7-4177-AE58-EE12271DC352}"/>
                </a:ext>
              </a:extLst>
            </p:cNvPr>
            <p:cNvSpPr/>
            <p:nvPr/>
          </p:nvSpPr>
          <p:spPr>
            <a:xfrm>
              <a:off x="811115" y="3182620"/>
              <a:ext cx="3674356" cy="973440"/>
            </a:xfrm>
            <a:custGeom>
              <a:avLst/>
              <a:gdLst>
                <a:gd name="connsiteX0" fmla="*/ 0 w 3674356"/>
                <a:gd name="connsiteY0" fmla="*/ 162243 h 973440"/>
                <a:gd name="connsiteX1" fmla="*/ 162243 w 3674356"/>
                <a:gd name="connsiteY1" fmla="*/ 0 h 973440"/>
                <a:gd name="connsiteX2" fmla="*/ 3512113 w 3674356"/>
                <a:gd name="connsiteY2" fmla="*/ 0 h 973440"/>
                <a:gd name="connsiteX3" fmla="*/ 3674356 w 3674356"/>
                <a:gd name="connsiteY3" fmla="*/ 162243 h 973440"/>
                <a:gd name="connsiteX4" fmla="*/ 3674356 w 3674356"/>
                <a:gd name="connsiteY4" fmla="*/ 811197 h 973440"/>
                <a:gd name="connsiteX5" fmla="*/ 3512113 w 3674356"/>
                <a:gd name="connsiteY5" fmla="*/ 973440 h 973440"/>
                <a:gd name="connsiteX6" fmla="*/ 162243 w 3674356"/>
                <a:gd name="connsiteY6" fmla="*/ 973440 h 973440"/>
                <a:gd name="connsiteX7" fmla="*/ 0 w 3674356"/>
                <a:gd name="connsiteY7" fmla="*/ 811197 h 973440"/>
                <a:gd name="connsiteX8" fmla="*/ 0 w 3674356"/>
                <a:gd name="connsiteY8" fmla="*/ 162243 h 97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4356" h="973440">
                  <a:moveTo>
                    <a:pt x="0" y="162243"/>
                  </a:moveTo>
                  <a:cubicBezTo>
                    <a:pt x="0" y="72639"/>
                    <a:pt x="72639" y="0"/>
                    <a:pt x="162243" y="0"/>
                  </a:cubicBezTo>
                  <a:lnTo>
                    <a:pt x="3512113" y="0"/>
                  </a:lnTo>
                  <a:cubicBezTo>
                    <a:pt x="3601717" y="0"/>
                    <a:pt x="3674356" y="72639"/>
                    <a:pt x="3674356" y="162243"/>
                  </a:cubicBezTo>
                  <a:lnTo>
                    <a:pt x="3674356" y="811197"/>
                  </a:lnTo>
                  <a:cubicBezTo>
                    <a:pt x="3674356" y="900801"/>
                    <a:pt x="3601717" y="973440"/>
                    <a:pt x="3512113" y="973440"/>
                  </a:cubicBezTo>
                  <a:lnTo>
                    <a:pt x="162243" y="973440"/>
                  </a:lnTo>
                  <a:cubicBezTo>
                    <a:pt x="72639" y="973440"/>
                    <a:pt x="0" y="900801"/>
                    <a:pt x="0" y="811197"/>
                  </a:cubicBezTo>
                  <a:lnTo>
                    <a:pt x="0" y="162243"/>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138959" tIns="138959" rIns="138959" bIns="138959" numCol="1" spcCol="1270" anchor="ctr" anchorCtr="0">
              <a:noAutofit/>
            </a:bodyPr>
            <a:lstStyle/>
            <a:p>
              <a:pPr marL="342900" lvl="0" indent="-342900" algn="l" defTabSz="1066800">
                <a:lnSpc>
                  <a:spcPct val="90000"/>
                </a:lnSpc>
                <a:spcBef>
                  <a:spcPct val="0"/>
                </a:spcBef>
                <a:spcAft>
                  <a:spcPct val="35000"/>
                </a:spcAft>
                <a:buFont typeface="Wingdings" panose="05000000000000000000" pitchFamily="2" charset="2"/>
                <a:buChar char="v"/>
              </a:pPr>
              <a:r>
                <a:rPr lang="en-US" sz="2400" kern="1200" dirty="0"/>
                <a:t>Location </a:t>
              </a:r>
              <a:r>
                <a:rPr lang="en-US" sz="2400" dirty="0"/>
                <a:t>Issues</a:t>
              </a:r>
              <a:endParaRPr lang="en-US" sz="2400" kern="1200" dirty="0"/>
            </a:p>
          </p:txBody>
        </p:sp>
        <p:sp>
          <p:nvSpPr>
            <p:cNvPr id="17" name="Freeform: Shape 16">
              <a:extLst>
                <a:ext uri="{FF2B5EF4-FFF2-40B4-BE49-F238E27FC236}">
                  <a16:creationId xmlns:a16="http://schemas.microsoft.com/office/drawing/2014/main" id="{FF1EF5A7-38E8-416D-9103-C9183F9B7DE9}"/>
                </a:ext>
              </a:extLst>
            </p:cNvPr>
            <p:cNvSpPr/>
            <p:nvPr/>
          </p:nvSpPr>
          <p:spPr>
            <a:xfrm>
              <a:off x="811115" y="3886467"/>
              <a:ext cx="3674356" cy="861120"/>
            </a:xfrm>
            <a:custGeom>
              <a:avLst/>
              <a:gdLst>
                <a:gd name="connsiteX0" fmla="*/ 0 w 3674356"/>
                <a:gd name="connsiteY0" fmla="*/ 0 h 861120"/>
                <a:gd name="connsiteX1" fmla="*/ 3674356 w 3674356"/>
                <a:gd name="connsiteY1" fmla="*/ 0 h 861120"/>
                <a:gd name="connsiteX2" fmla="*/ 3674356 w 3674356"/>
                <a:gd name="connsiteY2" fmla="*/ 861120 h 861120"/>
                <a:gd name="connsiteX3" fmla="*/ 0 w 3674356"/>
                <a:gd name="connsiteY3" fmla="*/ 861120 h 861120"/>
                <a:gd name="connsiteX4" fmla="*/ 0 w 3674356"/>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356" h="861120">
                  <a:moveTo>
                    <a:pt x="0" y="0"/>
                  </a:moveTo>
                  <a:lnTo>
                    <a:pt x="3674356" y="0"/>
                  </a:lnTo>
                  <a:lnTo>
                    <a:pt x="3674356"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6661" tIns="66040" rIns="369824" bIns="66040" numCol="1" spcCol="1270" anchor="t" anchorCtr="0">
              <a:noAutofit/>
            </a:bodyPr>
            <a:lstStyle/>
            <a:p>
              <a:pPr marL="285750" lvl="1" indent="-285750" algn="l" defTabSz="1822450">
                <a:lnSpc>
                  <a:spcPct val="90000"/>
                </a:lnSpc>
                <a:spcBef>
                  <a:spcPct val="0"/>
                </a:spcBef>
                <a:spcAft>
                  <a:spcPct val="20000"/>
                </a:spcAft>
                <a:buChar char="•"/>
              </a:pPr>
              <a:endParaRPr lang="en-US" sz="4100" kern="1200"/>
            </a:p>
          </p:txBody>
        </p:sp>
        <p:sp>
          <p:nvSpPr>
            <p:cNvPr id="18" name="Freeform: Shape 17">
              <a:extLst>
                <a:ext uri="{FF2B5EF4-FFF2-40B4-BE49-F238E27FC236}">
                  <a16:creationId xmlns:a16="http://schemas.microsoft.com/office/drawing/2014/main" id="{9AE0F0DD-5759-4F89-AB0D-E077F2FEE187}"/>
                </a:ext>
              </a:extLst>
            </p:cNvPr>
            <p:cNvSpPr/>
            <p:nvPr/>
          </p:nvSpPr>
          <p:spPr>
            <a:xfrm>
              <a:off x="811115" y="4489599"/>
              <a:ext cx="3674356" cy="973440"/>
            </a:xfrm>
            <a:custGeom>
              <a:avLst/>
              <a:gdLst>
                <a:gd name="connsiteX0" fmla="*/ 0 w 3674356"/>
                <a:gd name="connsiteY0" fmla="*/ 162243 h 973440"/>
                <a:gd name="connsiteX1" fmla="*/ 162243 w 3674356"/>
                <a:gd name="connsiteY1" fmla="*/ 0 h 973440"/>
                <a:gd name="connsiteX2" fmla="*/ 3512113 w 3674356"/>
                <a:gd name="connsiteY2" fmla="*/ 0 h 973440"/>
                <a:gd name="connsiteX3" fmla="*/ 3674356 w 3674356"/>
                <a:gd name="connsiteY3" fmla="*/ 162243 h 973440"/>
                <a:gd name="connsiteX4" fmla="*/ 3674356 w 3674356"/>
                <a:gd name="connsiteY4" fmla="*/ 811197 h 973440"/>
                <a:gd name="connsiteX5" fmla="*/ 3512113 w 3674356"/>
                <a:gd name="connsiteY5" fmla="*/ 973440 h 973440"/>
                <a:gd name="connsiteX6" fmla="*/ 162243 w 3674356"/>
                <a:gd name="connsiteY6" fmla="*/ 973440 h 973440"/>
                <a:gd name="connsiteX7" fmla="*/ 0 w 3674356"/>
                <a:gd name="connsiteY7" fmla="*/ 811197 h 973440"/>
                <a:gd name="connsiteX8" fmla="*/ 0 w 3674356"/>
                <a:gd name="connsiteY8" fmla="*/ 162243 h 973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4356" h="973440">
                  <a:moveTo>
                    <a:pt x="0" y="162243"/>
                  </a:moveTo>
                  <a:cubicBezTo>
                    <a:pt x="0" y="72639"/>
                    <a:pt x="72639" y="0"/>
                    <a:pt x="162243" y="0"/>
                  </a:cubicBezTo>
                  <a:lnTo>
                    <a:pt x="3512113" y="0"/>
                  </a:lnTo>
                  <a:cubicBezTo>
                    <a:pt x="3601717" y="0"/>
                    <a:pt x="3674356" y="72639"/>
                    <a:pt x="3674356" y="162243"/>
                  </a:cubicBezTo>
                  <a:lnTo>
                    <a:pt x="3674356" y="811197"/>
                  </a:lnTo>
                  <a:cubicBezTo>
                    <a:pt x="3674356" y="900801"/>
                    <a:pt x="3601717" y="973440"/>
                    <a:pt x="3512113" y="973440"/>
                  </a:cubicBezTo>
                  <a:lnTo>
                    <a:pt x="162243" y="973440"/>
                  </a:lnTo>
                  <a:cubicBezTo>
                    <a:pt x="72639" y="973440"/>
                    <a:pt x="0" y="900801"/>
                    <a:pt x="0" y="811197"/>
                  </a:cubicBezTo>
                  <a:lnTo>
                    <a:pt x="0" y="162243"/>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138959" tIns="138959" rIns="138959" bIns="138959" numCol="1" spcCol="1270" anchor="ctr" anchorCtr="0">
              <a:noAutofit/>
            </a:bodyPr>
            <a:lstStyle/>
            <a:p>
              <a:pPr marL="342900" lvl="0" indent="-342900" algn="l" defTabSz="1066800">
                <a:lnSpc>
                  <a:spcPct val="90000"/>
                </a:lnSpc>
                <a:spcBef>
                  <a:spcPct val="0"/>
                </a:spcBef>
                <a:spcAft>
                  <a:spcPct val="35000"/>
                </a:spcAft>
                <a:buFont typeface="Wingdings" panose="05000000000000000000" pitchFamily="2" charset="2"/>
                <a:buChar char="v"/>
              </a:pPr>
              <a:r>
                <a:rPr lang="en-US" sz="2400" dirty="0"/>
                <a:t>Issues with walking on different surfaces</a:t>
              </a:r>
              <a:endParaRPr lang="en-US" sz="2400" kern="1200" dirty="0"/>
            </a:p>
          </p:txBody>
        </p:sp>
        <p:sp>
          <p:nvSpPr>
            <p:cNvPr id="19" name="Freeform: Shape 18">
              <a:extLst>
                <a:ext uri="{FF2B5EF4-FFF2-40B4-BE49-F238E27FC236}">
                  <a16:creationId xmlns:a16="http://schemas.microsoft.com/office/drawing/2014/main" id="{ABBED82A-F8DB-4A0C-9C6F-F448C77AD39E}"/>
                </a:ext>
              </a:extLst>
            </p:cNvPr>
            <p:cNvSpPr/>
            <p:nvPr/>
          </p:nvSpPr>
          <p:spPr>
            <a:xfrm>
              <a:off x="811115" y="5721027"/>
              <a:ext cx="3674356" cy="861120"/>
            </a:xfrm>
            <a:custGeom>
              <a:avLst/>
              <a:gdLst>
                <a:gd name="connsiteX0" fmla="*/ 0 w 3674356"/>
                <a:gd name="connsiteY0" fmla="*/ 0 h 861120"/>
                <a:gd name="connsiteX1" fmla="*/ 3674356 w 3674356"/>
                <a:gd name="connsiteY1" fmla="*/ 0 h 861120"/>
                <a:gd name="connsiteX2" fmla="*/ 3674356 w 3674356"/>
                <a:gd name="connsiteY2" fmla="*/ 861120 h 861120"/>
                <a:gd name="connsiteX3" fmla="*/ 0 w 3674356"/>
                <a:gd name="connsiteY3" fmla="*/ 861120 h 861120"/>
                <a:gd name="connsiteX4" fmla="*/ 0 w 3674356"/>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4356" h="861120">
                  <a:moveTo>
                    <a:pt x="0" y="0"/>
                  </a:moveTo>
                  <a:lnTo>
                    <a:pt x="3674356" y="0"/>
                  </a:lnTo>
                  <a:lnTo>
                    <a:pt x="3674356"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6661" tIns="66040" rIns="369824" bIns="66040" numCol="1" spcCol="1270" anchor="t" anchorCtr="0">
              <a:noAutofit/>
            </a:bodyPr>
            <a:lstStyle/>
            <a:p>
              <a:pPr marL="285750" lvl="1" indent="-285750" algn="l" defTabSz="1822450">
                <a:lnSpc>
                  <a:spcPct val="90000"/>
                </a:lnSpc>
                <a:spcBef>
                  <a:spcPct val="0"/>
                </a:spcBef>
                <a:spcAft>
                  <a:spcPct val="20000"/>
                </a:spcAft>
                <a:buChar char="•"/>
              </a:pPr>
              <a:endParaRPr lang="en-US" sz="4100" kern="1200"/>
            </a:p>
          </p:txBody>
        </p:sp>
      </p:grpSp>
    </p:spTree>
    <p:extLst>
      <p:ext uri="{BB962C8B-B14F-4D97-AF65-F5344CB8AC3E}">
        <p14:creationId xmlns:p14="http://schemas.microsoft.com/office/powerpoint/2010/main" val="344729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95875AEA-9C5E-444A-A2AB-066DCCD3D673}"/>
              </a:ext>
            </a:extLst>
          </p:cNvPr>
          <p:cNvPicPr>
            <a:picLocks noGrp="1" noChangeAspect="1"/>
          </p:cNvPicPr>
          <p:nvPr>
            <p:ph type="pic" sz="quarter" idx="15"/>
          </p:nvPr>
        </p:nvPicPr>
        <p:blipFill>
          <a:blip r:embed="rId2"/>
          <a:srcRect/>
          <a:stretch/>
        </p:blipFill>
        <p:spPr>
          <a:xfrm>
            <a:off x="1420629" y="0"/>
            <a:ext cx="3847136" cy="5656330"/>
          </a:xfrm>
          <a:ln>
            <a:solidFill>
              <a:schemeClr val="tx2">
                <a:lumMod val="50000"/>
              </a:schemeClr>
            </a:solidFill>
          </a:ln>
        </p:spPr>
      </p:pic>
      <p:sp>
        <p:nvSpPr>
          <p:cNvPr id="3" name="Title 2">
            <a:extLst>
              <a:ext uri="{FF2B5EF4-FFF2-40B4-BE49-F238E27FC236}">
                <a16:creationId xmlns:a16="http://schemas.microsoft.com/office/drawing/2014/main" id="{0A67D59B-765A-4CD3-A21E-1D7EB62D5486}"/>
              </a:ext>
            </a:extLst>
          </p:cNvPr>
          <p:cNvSpPr>
            <a:spLocks noGrp="1"/>
          </p:cNvSpPr>
          <p:nvPr>
            <p:ph type="title"/>
          </p:nvPr>
        </p:nvSpPr>
        <p:spPr/>
        <p:txBody>
          <a:bodyPr/>
          <a:lstStyle/>
          <a:p>
            <a:r>
              <a:rPr lang="en-US" dirty="0"/>
              <a:t>Solution</a:t>
            </a:r>
          </a:p>
        </p:txBody>
      </p:sp>
      <p:sp>
        <p:nvSpPr>
          <p:cNvPr id="4" name="Footer Placeholder 3">
            <a:extLst>
              <a:ext uri="{FF2B5EF4-FFF2-40B4-BE49-F238E27FC236}">
                <a16:creationId xmlns:a16="http://schemas.microsoft.com/office/drawing/2014/main" id="{11D9B1CD-2B26-4316-A7BB-00D0CFC8D554}"/>
              </a:ext>
            </a:extLst>
          </p:cNvPr>
          <p:cNvSpPr>
            <a:spLocks noGrp="1"/>
          </p:cNvSpPr>
          <p:nvPr>
            <p:ph type="ftr" sz="quarter" idx="11"/>
          </p:nvPr>
        </p:nvSpPr>
        <p:spPr/>
        <p:txBody>
          <a:bodyPr/>
          <a:lstStyle/>
          <a:p>
            <a:r>
              <a:rPr lang="en-US"/>
              <a:t>ADD A FOOTER</a:t>
            </a:r>
            <a:endParaRPr lang="ru-RU" dirty="0"/>
          </a:p>
        </p:txBody>
      </p:sp>
      <p:sp>
        <p:nvSpPr>
          <p:cNvPr id="5" name="Slide Number Placeholder 4">
            <a:extLst>
              <a:ext uri="{FF2B5EF4-FFF2-40B4-BE49-F238E27FC236}">
                <a16:creationId xmlns:a16="http://schemas.microsoft.com/office/drawing/2014/main" id="{C9186D2D-C303-4BD2-B68E-F2034B85E22D}"/>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6" name="Text Placeholder 5">
            <a:extLst>
              <a:ext uri="{FF2B5EF4-FFF2-40B4-BE49-F238E27FC236}">
                <a16:creationId xmlns:a16="http://schemas.microsoft.com/office/drawing/2014/main" id="{F4EC7758-1276-4E5F-B7B6-3A0752C24521}"/>
              </a:ext>
            </a:extLst>
          </p:cNvPr>
          <p:cNvSpPr>
            <a:spLocks noGrp="1"/>
          </p:cNvSpPr>
          <p:nvPr>
            <p:ph type="body" sz="quarter" idx="13"/>
          </p:nvPr>
        </p:nvSpPr>
        <p:spPr>
          <a:xfrm>
            <a:off x="6910023" y="2050475"/>
            <a:ext cx="4548187" cy="473658"/>
          </a:xfrm>
        </p:spPr>
        <p:txBody>
          <a:bodyPr>
            <a:noAutofit/>
          </a:bodyPr>
          <a:lstStyle/>
          <a:p>
            <a:endParaRPr lang="en-US" sz="2800" dirty="0"/>
          </a:p>
        </p:txBody>
      </p:sp>
      <p:sp>
        <p:nvSpPr>
          <p:cNvPr id="7" name="Text Placeholder 6">
            <a:extLst>
              <a:ext uri="{FF2B5EF4-FFF2-40B4-BE49-F238E27FC236}">
                <a16:creationId xmlns:a16="http://schemas.microsoft.com/office/drawing/2014/main" id="{FBB21DE8-8F83-48AD-BAFF-B617BB5D67B4}"/>
              </a:ext>
            </a:extLst>
          </p:cNvPr>
          <p:cNvSpPr>
            <a:spLocks noGrp="1"/>
          </p:cNvSpPr>
          <p:nvPr>
            <p:ph type="body" sz="quarter" idx="14"/>
          </p:nvPr>
        </p:nvSpPr>
        <p:spPr>
          <a:xfrm>
            <a:off x="6910023" y="2712000"/>
            <a:ext cx="4548187" cy="2916952"/>
          </a:xfrm>
        </p:spPr>
        <p:txBody>
          <a:bodyPr>
            <a:normAutofit/>
          </a:bodyPr>
          <a:lstStyle/>
          <a:p>
            <a:pPr>
              <a:buFont typeface="Wingdings" panose="05000000000000000000" pitchFamily="2" charset="2"/>
              <a:buChar char="ü"/>
            </a:pPr>
            <a:r>
              <a:rPr lang="en-US" sz="2400" dirty="0"/>
              <a:t>  With the help of GPS the loved ones will know the location of the user</a:t>
            </a:r>
          </a:p>
          <a:p>
            <a:pPr>
              <a:buFont typeface="Wingdings" panose="05000000000000000000" pitchFamily="2" charset="2"/>
              <a:buChar char="ü"/>
            </a:pPr>
            <a:r>
              <a:rPr lang="en-US" sz="2400" dirty="0"/>
              <a:t>  The outer surface of those legs will be covered with elastic.</a:t>
            </a:r>
          </a:p>
        </p:txBody>
      </p:sp>
    </p:spTree>
    <p:extLst>
      <p:ext uri="{BB962C8B-B14F-4D97-AF65-F5344CB8AC3E}">
        <p14:creationId xmlns:p14="http://schemas.microsoft.com/office/powerpoint/2010/main" val="285589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27716A-81B6-4034-A940-B269986F51E1}"/>
              </a:ext>
            </a:extLst>
          </p:cNvPr>
          <p:cNvSpPr>
            <a:spLocks noGrp="1"/>
          </p:cNvSpPr>
          <p:nvPr>
            <p:ph type="ftr" sz="quarter" idx="11"/>
          </p:nvPr>
        </p:nvSpPr>
        <p:spPr/>
        <p:txBody>
          <a:bodyPr/>
          <a:lstStyle/>
          <a:p>
            <a:r>
              <a:rPr lang="en-US"/>
              <a:t>ADD A FOOTER</a:t>
            </a:r>
            <a:endParaRPr lang="ru-RU" dirty="0"/>
          </a:p>
        </p:txBody>
      </p:sp>
      <p:sp>
        <p:nvSpPr>
          <p:cNvPr id="3" name="Slide Number Placeholder 2">
            <a:extLst>
              <a:ext uri="{FF2B5EF4-FFF2-40B4-BE49-F238E27FC236}">
                <a16:creationId xmlns:a16="http://schemas.microsoft.com/office/drawing/2014/main" id="{B62F1869-129C-4C9D-BA22-3CF27ADBBB96}"/>
              </a:ext>
            </a:extLst>
          </p:cNvPr>
          <p:cNvSpPr>
            <a:spLocks noGrp="1"/>
          </p:cNvSpPr>
          <p:nvPr>
            <p:ph type="sldNum" sz="quarter" idx="12"/>
          </p:nvPr>
        </p:nvSpPr>
        <p:spPr/>
        <p:txBody>
          <a:bodyPr/>
          <a:lstStyle/>
          <a:p>
            <a:fld id="{D495E168-DA5E-4888-8D8A-92B118324C14}" type="slidenum">
              <a:rPr lang="ru-RU" smtClean="0"/>
              <a:t>8</a:t>
            </a:fld>
            <a:endParaRPr lang="ru-RU" dirty="0"/>
          </a:p>
        </p:txBody>
      </p:sp>
      <p:pic>
        <p:nvPicPr>
          <p:cNvPr id="7" name="Content Placeholder 6">
            <a:extLst>
              <a:ext uri="{FF2B5EF4-FFF2-40B4-BE49-F238E27FC236}">
                <a16:creationId xmlns:a16="http://schemas.microsoft.com/office/drawing/2014/main" id="{6C57DC5C-B821-43CD-BAA7-A6A89F26BE14}"/>
              </a:ext>
            </a:extLst>
          </p:cNvPr>
          <p:cNvPicPr>
            <a:picLocks noGrp="1" noChangeAspect="1"/>
          </p:cNvPicPr>
          <p:nvPr>
            <p:ph idx="1"/>
          </p:nvPr>
        </p:nvPicPr>
        <p:blipFill>
          <a:blip r:embed="rId2"/>
          <a:stretch>
            <a:fillRect/>
          </a:stretch>
        </p:blipFill>
        <p:spPr>
          <a:xfrm>
            <a:off x="2610678" y="1732859"/>
            <a:ext cx="6651257" cy="4988443"/>
          </a:xfrm>
        </p:spPr>
      </p:pic>
      <p:sp>
        <p:nvSpPr>
          <p:cNvPr id="5" name="Title 4">
            <a:extLst>
              <a:ext uri="{FF2B5EF4-FFF2-40B4-BE49-F238E27FC236}">
                <a16:creationId xmlns:a16="http://schemas.microsoft.com/office/drawing/2014/main" id="{005C68A8-9395-4D56-A666-E83968A3A642}"/>
              </a:ext>
            </a:extLst>
          </p:cNvPr>
          <p:cNvSpPr>
            <a:spLocks noGrp="1"/>
          </p:cNvSpPr>
          <p:nvPr>
            <p:ph type="title"/>
          </p:nvPr>
        </p:nvSpPr>
        <p:spPr/>
        <p:txBody>
          <a:bodyPr/>
          <a:lstStyle/>
          <a:p>
            <a:r>
              <a:rPr lang="en-US" dirty="0"/>
              <a:t>Gantt Chart</a:t>
            </a:r>
          </a:p>
        </p:txBody>
      </p:sp>
    </p:spTree>
    <p:extLst>
      <p:ext uri="{BB962C8B-B14F-4D97-AF65-F5344CB8AC3E}">
        <p14:creationId xmlns:p14="http://schemas.microsoft.com/office/powerpoint/2010/main" val="25399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Таблица 8">
            <a:extLst>
              <a:ext uri="{FF2B5EF4-FFF2-40B4-BE49-F238E27FC236}">
                <a16:creationId xmlns:a16="http://schemas.microsoft.com/office/drawing/2014/main" id="{3ED9C4E8-6913-472D-9EC9-4E0B6F3488C1}"/>
              </a:ext>
            </a:extLst>
          </p:cNvPr>
          <p:cNvGraphicFramePr>
            <a:graphicFrameLocks noGrp="1"/>
          </p:cNvGraphicFramePr>
          <p:nvPr/>
        </p:nvGraphicFramePr>
        <p:xfrm>
          <a:off x="1" y="0"/>
          <a:ext cx="12191999" cy="6863320"/>
        </p:xfrm>
        <a:graphic>
          <a:graphicData uri="http://schemas.openxmlformats.org/drawingml/2006/table">
            <a:tbl>
              <a:tblPr firstRow="1" bandRow="1">
                <a:tableStyleId>{8A107856-5554-42FB-B03E-39F5DBC370BA}</a:tableStyleId>
              </a:tblPr>
              <a:tblGrid>
                <a:gridCol w="1491361">
                  <a:extLst>
                    <a:ext uri="{9D8B030D-6E8A-4147-A177-3AD203B41FA5}">
                      <a16:colId xmlns:a16="http://schemas.microsoft.com/office/drawing/2014/main" val="519412035"/>
                    </a:ext>
                  </a:extLst>
                </a:gridCol>
                <a:gridCol w="851217">
                  <a:extLst>
                    <a:ext uri="{9D8B030D-6E8A-4147-A177-3AD203B41FA5}">
                      <a16:colId xmlns:a16="http://schemas.microsoft.com/office/drawing/2014/main" val="41087933"/>
                    </a:ext>
                  </a:extLst>
                </a:gridCol>
                <a:gridCol w="1205695">
                  <a:extLst>
                    <a:ext uri="{9D8B030D-6E8A-4147-A177-3AD203B41FA5}">
                      <a16:colId xmlns:a16="http://schemas.microsoft.com/office/drawing/2014/main" val="4251079650"/>
                    </a:ext>
                  </a:extLst>
                </a:gridCol>
                <a:gridCol w="1187238">
                  <a:extLst>
                    <a:ext uri="{9D8B030D-6E8A-4147-A177-3AD203B41FA5}">
                      <a16:colId xmlns:a16="http://schemas.microsoft.com/office/drawing/2014/main" val="2805501122"/>
                    </a:ext>
                  </a:extLst>
                </a:gridCol>
                <a:gridCol w="1242748">
                  <a:extLst>
                    <a:ext uri="{9D8B030D-6E8A-4147-A177-3AD203B41FA5}">
                      <a16:colId xmlns:a16="http://schemas.microsoft.com/office/drawing/2014/main" val="1302860292"/>
                    </a:ext>
                  </a:extLst>
                </a:gridCol>
                <a:gridCol w="1242748">
                  <a:extLst>
                    <a:ext uri="{9D8B030D-6E8A-4147-A177-3AD203B41FA5}">
                      <a16:colId xmlns:a16="http://schemas.microsoft.com/office/drawing/2014/main" val="1462910302"/>
                    </a:ext>
                  </a:extLst>
                </a:gridCol>
                <a:gridCol w="1242748">
                  <a:extLst>
                    <a:ext uri="{9D8B030D-6E8A-4147-A177-3AD203B41FA5}">
                      <a16:colId xmlns:a16="http://schemas.microsoft.com/office/drawing/2014/main" val="327900941"/>
                    </a:ext>
                  </a:extLst>
                </a:gridCol>
                <a:gridCol w="1242748">
                  <a:extLst>
                    <a:ext uri="{9D8B030D-6E8A-4147-A177-3AD203B41FA5}">
                      <a16:colId xmlns:a16="http://schemas.microsoft.com/office/drawing/2014/main" val="1764811961"/>
                    </a:ext>
                  </a:extLst>
                </a:gridCol>
                <a:gridCol w="1124694">
                  <a:extLst>
                    <a:ext uri="{9D8B030D-6E8A-4147-A177-3AD203B41FA5}">
                      <a16:colId xmlns:a16="http://schemas.microsoft.com/office/drawing/2014/main" val="2641371880"/>
                    </a:ext>
                  </a:extLst>
                </a:gridCol>
                <a:gridCol w="1360802">
                  <a:extLst>
                    <a:ext uri="{9D8B030D-6E8A-4147-A177-3AD203B41FA5}">
                      <a16:colId xmlns:a16="http://schemas.microsoft.com/office/drawing/2014/main" val="1354741520"/>
                    </a:ext>
                  </a:extLst>
                </a:gridCol>
              </a:tblGrid>
              <a:tr h="659385">
                <a:tc>
                  <a:txBody>
                    <a:bodyPr/>
                    <a:lstStyle/>
                    <a:p>
                      <a:pPr algn="ctr"/>
                      <a:r>
                        <a:rPr lang="en-US" dirty="0"/>
                        <a:t>February </a:t>
                      </a:r>
                    </a:p>
                    <a:p>
                      <a:pPr algn="ctr"/>
                      <a:r>
                        <a:rPr lang="en-US" dirty="0"/>
                        <a:t>20</a:t>
                      </a:r>
                    </a:p>
                  </a:txBody>
                  <a:tcPr>
                    <a:solidFill>
                      <a:schemeClr val="accent6"/>
                    </a:solidFill>
                  </a:tcPr>
                </a:tc>
                <a:tc>
                  <a:txBody>
                    <a:bodyPr/>
                    <a:lstStyle/>
                    <a:p>
                      <a:pPr algn="ctr"/>
                      <a:r>
                        <a:rPr lang="en-US" sz="1700"/>
                        <a:t>February 22</a:t>
                      </a:r>
                      <a:endParaRPr lang="en-US" sz="1700" dirty="0"/>
                    </a:p>
                  </a:txBody>
                  <a:tcPr>
                    <a:solidFill>
                      <a:schemeClr val="accent6"/>
                    </a:solidFill>
                  </a:tcPr>
                </a:tc>
                <a:tc>
                  <a:txBody>
                    <a:bodyPr/>
                    <a:lstStyle/>
                    <a:p>
                      <a:pPr algn="ctr"/>
                      <a:r>
                        <a:rPr lang="en-US" dirty="0"/>
                        <a:t>February 25</a:t>
                      </a:r>
                    </a:p>
                  </a:txBody>
                  <a:tcPr>
                    <a:solidFill>
                      <a:schemeClr val="accent6"/>
                    </a:solidFill>
                  </a:tcPr>
                </a:tc>
                <a:tc>
                  <a:txBody>
                    <a:bodyPr/>
                    <a:lstStyle/>
                    <a:p>
                      <a:pPr algn="ctr"/>
                      <a:r>
                        <a:rPr lang="en-US" dirty="0"/>
                        <a:t>February 28</a:t>
                      </a:r>
                    </a:p>
                  </a:txBody>
                  <a:tcPr>
                    <a:solidFill>
                      <a:schemeClr val="accent6"/>
                    </a:solidFill>
                  </a:tcPr>
                </a:tc>
                <a:tc>
                  <a:txBody>
                    <a:bodyPr/>
                    <a:lstStyle/>
                    <a:p>
                      <a:pPr algn="ctr"/>
                      <a:r>
                        <a:rPr lang="en-US" dirty="0"/>
                        <a:t>March</a:t>
                      </a:r>
                    </a:p>
                    <a:p>
                      <a:pPr algn="ctr"/>
                      <a:r>
                        <a:rPr lang="en-US" dirty="0"/>
                        <a:t>2</a:t>
                      </a:r>
                    </a:p>
                  </a:txBody>
                  <a:tcPr>
                    <a:solidFill>
                      <a:schemeClr val="accent6"/>
                    </a:solidFill>
                  </a:tcPr>
                </a:tc>
                <a:tc>
                  <a:txBody>
                    <a:bodyPr/>
                    <a:lstStyle/>
                    <a:p>
                      <a:pPr algn="ctr"/>
                      <a:r>
                        <a:rPr lang="en-US" dirty="0"/>
                        <a:t>March</a:t>
                      </a:r>
                    </a:p>
                    <a:p>
                      <a:pPr algn="ctr"/>
                      <a:r>
                        <a:rPr lang="en-US" dirty="0"/>
                        <a:t>3</a:t>
                      </a:r>
                    </a:p>
                  </a:txBody>
                  <a:tcPr>
                    <a:solidFill>
                      <a:schemeClr val="accent6"/>
                    </a:solidFill>
                  </a:tcPr>
                </a:tc>
                <a:tc>
                  <a:txBody>
                    <a:bodyPr/>
                    <a:lstStyle/>
                    <a:p>
                      <a:pPr algn="ctr"/>
                      <a:r>
                        <a:rPr lang="en-US" dirty="0"/>
                        <a:t>March</a:t>
                      </a:r>
                    </a:p>
                    <a:p>
                      <a:pPr algn="ctr"/>
                      <a:r>
                        <a:rPr lang="en-US" dirty="0"/>
                        <a:t>5</a:t>
                      </a:r>
                    </a:p>
                  </a:txBody>
                  <a:tcPr>
                    <a:solidFill>
                      <a:schemeClr val="accent6"/>
                    </a:solidFill>
                  </a:tcPr>
                </a:tc>
                <a:tc>
                  <a:txBody>
                    <a:bodyPr/>
                    <a:lstStyle/>
                    <a:p>
                      <a:pPr algn="ctr"/>
                      <a:r>
                        <a:rPr lang="en-US" dirty="0"/>
                        <a:t>March </a:t>
                      </a:r>
                    </a:p>
                    <a:p>
                      <a:pPr algn="ctr"/>
                      <a:r>
                        <a:rPr lang="en-US" dirty="0"/>
                        <a:t>6</a:t>
                      </a:r>
                    </a:p>
                  </a:txBody>
                  <a:tcPr>
                    <a:solidFill>
                      <a:schemeClr val="accent6"/>
                    </a:solidFill>
                  </a:tcPr>
                </a:tc>
                <a:tc>
                  <a:txBody>
                    <a:bodyPr/>
                    <a:lstStyle/>
                    <a:p>
                      <a:pPr algn="ctr"/>
                      <a:r>
                        <a:rPr lang="en-US" dirty="0"/>
                        <a:t>March </a:t>
                      </a:r>
                    </a:p>
                    <a:p>
                      <a:pPr algn="ctr"/>
                      <a:r>
                        <a:rPr lang="en-US" dirty="0"/>
                        <a:t>9</a:t>
                      </a:r>
                    </a:p>
                  </a:txBody>
                  <a:tcPr>
                    <a:solidFill>
                      <a:schemeClr val="accent6"/>
                    </a:solidFill>
                  </a:tcPr>
                </a:tc>
                <a:tc>
                  <a:txBody>
                    <a:bodyPr/>
                    <a:lstStyle/>
                    <a:p>
                      <a:pPr algn="ctr"/>
                      <a:r>
                        <a:rPr lang="en-US" dirty="0"/>
                        <a:t>March</a:t>
                      </a:r>
                    </a:p>
                    <a:p>
                      <a:pPr algn="ctr"/>
                      <a:r>
                        <a:rPr lang="en-US" dirty="0"/>
                        <a:t> 10</a:t>
                      </a:r>
                    </a:p>
                  </a:txBody>
                  <a:tcPr>
                    <a:solidFill>
                      <a:schemeClr val="accent6"/>
                    </a:solidFill>
                  </a:tcPr>
                </a:tc>
                <a:extLst>
                  <a:ext uri="{0D108BD9-81ED-4DB2-BD59-A6C34878D82A}">
                    <a16:rowId xmlns:a16="http://schemas.microsoft.com/office/drawing/2014/main" val="3827529591"/>
                  </a:ext>
                </a:extLst>
              </a:tr>
              <a:tr h="1304175">
                <a:tc>
                  <a:txBody>
                    <a:bodyPr/>
                    <a:lstStyle/>
                    <a:p>
                      <a:r>
                        <a:rPr lang="en-US" sz="2800" dirty="0">
                          <a:solidFill>
                            <a:schemeClr val="bg2">
                              <a:lumMod val="20000"/>
                              <a:lumOff val="80000"/>
                            </a:schemeClr>
                          </a:solidFill>
                        </a:rPr>
                        <a:t>General Meeting</a:t>
                      </a:r>
                    </a:p>
                  </a:txBody>
                  <a:tcPr>
                    <a:solidFill>
                      <a:schemeClr val="bg2"/>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636177"/>
                  </a:ext>
                </a:extLst>
              </a:tr>
              <a:tr h="1507166">
                <a:tc gridSpan="3">
                  <a:txBody>
                    <a:bodyPr/>
                    <a:lstStyle/>
                    <a:p>
                      <a:pPr algn="ctr">
                        <a:spcAft>
                          <a:spcPts val="0"/>
                        </a:spcAft>
                      </a:pPr>
                      <a:r>
                        <a:rPr lang="en-GB" sz="2800" dirty="0">
                          <a:effectLst/>
                        </a:rPr>
                        <a:t>Consumer Poll:</a:t>
                      </a:r>
                      <a:endParaRPr lang="ru-RU" sz="3200" dirty="0">
                        <a:effectLst/>
                      </a:endParaRPr>
                    </a:p>
                    <a:p>
                      <a:pPr algn="ctr">
                        <a:spcAft>
                          <a:spcPts val="0"/>
                        </a:spcAft>
                      </a:pPr>
                      <a:r>
                        <a:rPr lang="en-GB" sz="2800" dirty="0">
                          <a:effectLst/>
                        </a:rPr>
                        <a:t>Survey and Design Variables</a:t>
                      </a:r>
                      <a:endParaRPr lang="ru-RU" sz="3200" b="0" dirty="0">
                        <a:effectLst/>
                        <a:latin typeface="Arial" panose="020B0604020202020204" pitchFamily="34" charset="0"/>
                        <a:ea typeface="Malgun Gothic" panose="020B0503020000020004" pitchFamily="34" charset="-127"/>
                        <a:cs typeface="Times New Roman" panose="02020603050405020304" pitchFamily="18" charset="0"/>
                      </a:endParaRPr>
                    </a:p>
                  </a:txBody>
                  <a:tcPr marL="180232" marR="180232" marT="0" marB="0">
                    <a:solidFill>
                      <a:schemeClr val="accent3">
                        <a:lumMod val="60000"/>
                        <a:lumOff val="40000"/>
                      </a:schemeClr>
                    </a:solidFill>
                  </a:tcPr>
                </a:tc>
                <a:tc hMerge="1">
                  <a:txBody>
                    <a:bodyPr/>
                    <a:lstStyle/>
                    <a:p>
                      <a:endParaRPr lang="en-US"/>
                    </a:p>
                  </a:txBody>
                  <a:tcPr/>
                </a:tc>
                <a:tc hMerge="1">
                  <a:txBody>
                    <a:bodyPr/>
                    <a:lstStyle/>
                    <a:p>
                      <a:endParaRPr lang="ru-RU"/>
                    </a:p>
                  </a:txBody>
                  <a:tcPr/>
                </a:tc>
                <a:tc>
                  <a:txBody>
                    <a:bodyPr/>
                    <a:lstStyle/>
                    <a:p>
                      <a:pPr algn="ctr">
                        <a:spcAft>
                          <a:spcPts val="0"/>
                        </a:spcAft>
                      </a:pPr>
                      <a:r>
                        <a:rPr lang="en-GB" sz="2400" dirty="0">
                          <a:solidFill>
                            <a:schemeClr val="bg1"/>
                          </a:solidFill>
                          <a:effectLst/>
                        </a:rPr>
                        <a:t>1</a:t>
                      </a:r>
                      <a:r>
                        <a:rPr lang="en-GB" sz="2400" baseline="30000" dirty="0">
                          <a:solidFill>
                            <a:schemeClr val="bg1"/>
                          </a:solidFill>
                          <a:effectLst/>
                        </a:rPr>
                        <a:t>st</a:t>
                      </a:r>
                      <a:r>
                        <a:rPr lang="en-GB" sz="2400" dirty="0">
                          <a:solidFill>
                            <a:schemeClr val="bg1"/>
                          </a:solidFill>
                          <a:effectLst/>
                        </a:rPr>
                        <a:t> Meeting</a:t>
                      </a:r>
                      <a:endParaRPr lang="ru-RU" sz="2800" dirty="0">
                        <a:solidFill>
                          <a:schemeClr val="bg1"/>
                        </a:solidFill>
                        <a:effectLst/>
                        <a:latin typeface="Arial" panose="020B0604020202020204" pitchFamily="34" charset="0"/>
                        <a:ea typeface="Malgun Gothic" panose="020B0503020000020004" pitchFamily="34" charset="-127"/>
                        <a:cs typeface="Times New Roman" panose="02020603050405020304" pitchFamily="18" charset="0"/>
                      </a:endParaRPr>
                    </a:p>
                  </a:txBody>
                  <a:tcPr marL="180232" marR="180232" marT="0" marB="0">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dirty="0">
                          <a:solidFill>
                            <a:schemeClr val="bg1"/>
                          </a:solidFill>
                          <a:effectLst/>
                        </a:rPr>
                        <a:t>2</a:t>
                      </a:r>
                      <a:r>
                        <a:rPr lang="en-GB" sz="2400" baseline="30000" dirty="0">
                          <a:solidFill>
                            <a:schemeClr val="bg1"/>
                          </a:solidFill>
                          <a:effectLst/>
                        </a:rPr>
                        <a:t>nd</a:t>
                      </a:r>
                      <a:r>
                        <a:rPr lang="en-GB" sz="2400" dirty="0">
                          <a:solidFill>
                            <a:schemeClr val="bg1"/>
                          </a:solidFill>
                          <a:effectLst/>
                        </a:rPr>
                        <a:t> Meeting</a:t>
                      </a:r>
                      <a:endParaRPr lang="ru-RU" sz="2800" dirty="0">
                        <a:solidFill>
                          <a:schemeClr val="bg1"/>
                        </a:solidFill>
                        <a:effectLst/>
                      </a:endParaRPr>
                    </a:p>
                    <a:p>
                      <a:pPr algn="ctr">
                        <a:spcAft>
                          <a:spcPts val="0"/>
                        </a:spcAft>
                      </a:pPr>
                      <a:r>
                        <a:rPr lang="en-GB" sz="2400" dirty="0">
                          <a:solidFill>
                            <a:schemeClr val="bg1"/>
                          </a:solidFill>
                          <a:effectLst/>
                        </a:rPr>
                        <a:t> </a:t>
                      </a:r>
                      <a:endParaRPr lang="ru-RU" sz="2800" dirty="0">
                        <a:solidFill>
                          <a:schemeClr val="bg1"/>
                        </a:solidFill>
                        <a:effectLst/>
                        <a:latin typeface="Arial" panose="020B0604020202020204" pitchFamily="34" charset="0"/>
                        <a:ea typeface="Malgun Gothic" panose="020B0503020000020004" pitchFamily="34" charset="-127"/>
                        <a:cs typeface="Times New Roman" panose="02020603050405020304" pitchFamily="18" charset="0"/>
                      </a:endParaRPr>
                    </a:p>
                  </a:txBody>
                  <a:tcPr marL="180232" marR="180232" marT="0" marB="0">
                    <a:solidFill>
                      <a:schemeClr val="bg2"/>
                    </a:solidFill>
                  </a:tcPr>
                </a:tc>
                <a:tc>
                  <a:txBody>
                    <a:bodyPr/>
                    <a:lstStyle/>
                    <a:p>
                      <a:pPr algn="ctr">
                        <a:spcAft>
                          <a:spcPts val="0"/>
                        </a:spcAft>
                      </a:pPr>
                      <a:endParaRPr lang="en-GB" sz="2400" dirty="0">
                        <a:solidFill>
                          <a:schemeClr val="bg1"/>
                        </a:solidFill>
                        <a:effectLst/>
                      </a:endParaRPr>
                    </a:p>
                    <a:p>
                      <a:pPr algn="ctr">
                        <a:spcAft>
                          <a:spcPts val="0"/>
                        </a:spcAft>
                      </a:pPr>
                      <a:endParaRPr lang="en-GB" sz="2400" dirty="0">
                        <a:solidFill>
                          <a:schemeClr val="bg1"/>
                        </a:solidFill>
                        <a:effectLst/>
                      </a:endParaRPr>
                    </a:p>
                    <a:p>
                      <a:pPr algn="ctr">
                        <a:spcAft>
                          <a:spcPts val="0"/>
                        </a:spcAft>
                      </a:pPr>
                      <a:endParaRPr lang="en-GB" sz="2400" dirty="0">
                        <a:solidFill>
                          <a:schemeClr val="bg1"/>
                        </a:solidFill>
                        <a:effectLst/>
                        <a:latin typeface="Malgun Gothic" panose="020B0503020000020004" pitchFamily="34" charset="-127"/>
                        <a:ea typeface="Malgun Gothic" panose="020B0503020000020004" pitchFamily="34" charset="-127"/>
                      </a:endParaRPr>
                    </a:p>
                  </a:txBody>
                  <a:tcPr marL="180232" marR="180232" marT="0" marB="0"/>
                </a:tc>
                <a:tc>
                  <a:txBody>
                    <a:bodyPr/>
                    <a:lstStyle/>
                    <a:p>
                      <a:pPr algn="ctr">
                        <a:spcAft>
                          <a:spcPts val="0"/>
                        </a:spcAft>
                      </a:pPr>
                      <a:r>
                        <a:rPr lang="en-GB" sz="2400" dirty="0">
                          <a:solidFill>
                            <a:schemeClr val="bg1"/>
                          </a:solidFill>
                          <a:effectLst/>
                        </a:rPr>
                        <a:t>3</a:t>
                      </a:r>
                      <a:r>
                        <a:rPr lang="en-GB" sz="2400" baseline="30000" dirty="0">
                          <a:solidFill>
                            <a:schemeClr val="bg1"/>
                          </a:solidFill>
                          <a:effectLst/>
                        </a:rPr>
                        <a:t>rd</a:t>
                      </a:r>
                      <a:r>
                        <a:rPr lang="en-GB" sz="2400" dirty="0">
                          <a:solidFill>
                            <a:schemeClr val="bg1"/>
                          </a:solidFill>
                          <a:effectLst/>
                        </a:rPr>
                        <a:t> </a:t>
                      </a:r>
                    </a:p>
                    <a:p>
                      <a:pPr algn="ctr">
                        <a:spcAft>
                          <a:spcPts val="0"/>
                        </a:spcAft>
                      </a:pPr>
                      <a:r>
                        <a:rPr lang="en-GB" sz="2400" dirty="0">
                          <a:solidFill>
                            <a:schemeClr val="bg1"/>
                          </a:solidFill>
                          <a:effectLst/>
                        </a:rPr>
                        <a:t>Meeting</a:t>
                      </a:r>
                      <a:endParaRPr lang="ru-RU" sz="2800" dirty="0">
                        <a:solidFill>
                          <a:schemeClr val="bg1"/>
                        </a:solidFill>
                        <a:effectLst/>
                        <a:latin typeface="Arial" panose="020B0604020202020204" pitchFamily="34" charset="0"/>
                        <a:ea typeface="Malgun Gothic" panose="020B0503020000020004" pitchFamily="34" charset="-127"/>
                        <a:cs typeface="Times New Roman" panose="02020603050405020304" pitchFamily="18" charset="0"/>
                      </a:endParaRPr>
                    </a:p>
                  </a:txBody>
                  <a:tcPr marL="180232" marR="180232" marT="0" marB="0">
                    <a:solidFill>
                      <a:schemeClr val="bg2"/>
                    </a:solidFill>
                  </a:tcPr>
                </a:tc>
                <a:tc>
                  <a:txBody>
                    <a:bodyPr/>
                    <a:lstStyle/>
                    <a:p>
                      <a:pPr algn="ctr">
                        <a:spcAft>
                          <a:spcPts val="0"/>
                        </a:spcAft>
                      </a:pPr>
                      <a:r>
                        <a:rPr lang="en-GB" sz="2400" baseline="30000" dirty="0">
                          <a:solidFill>
                            <a:schemeClr val="bg1"/>
                          </a:solidFill>
                          <a:effectLst/>
                        </a:rPr>
                        <a:t>4th</a:t>
                      </a:r>
                      <a:r>
                        <a:rPr lang="en-GB" sz="2400" dirty="0">
                          <a:solidFill>
                            <a:schemeClr val="bg1"/>
                          </a:solidFill>
                          <a:effectLst/>
                        </a:rPr>
                        <a:t> </a:t>
                      </a:r>
                    </a:p>
                    <a:p>
                      <a:pPr algn="ctr">
                        <a:spcAft>
                          <a:spcPts val="0"/>
                        </a:spcAft>
                      </a:pPr>
                      <a:r>
                        <a:rPr lang="en-GB" sz="2400" dirty="0">
                          <a:solidFill>
                            <a:schemeClr val="bg1"/>
                          </a:solidFill>
                          <a:effectLst/>
                        </a:rPr>
                        <a:t>Meeting</a:t>
                      </a:r>
                      <a:endParaRPr lang="ru-RU" sz="2800" dirty="0">
                        <a:solidFill>
                          <a:schemeClr val="bg1"/>
                        </a:solidFill>
                        <a:effectLst/>
                        <a:latin typeface="Arial" panose="020B0604020202020204" pitchFamily="34" charset="0"/>
                        <a:ea typeface="Malgun Gothic" panose="020B0503020000020004" pitchFamily="34" charset="-127"/>
                        <a:cs typeface="Times New Roman" panose="02020603050405020304" pitchFamily="18" charset="0"/>
                      </a:endParaRPr>
                    </a:p>
                  </a:txBody>
                  <a:tcPr marL="180232" marR="180232" marT="0" marB="0">
                    <a:solidFill>
                      <a:schemeClr val="bg2"/>
                    </a:solidFill>
                  </a:tcPr>
                </a:tc>
                <a:tc>
                  <a:txBody>
                    <a:bodyPr/>
                    <a:lstStyle/>
                    <a:p>
                      <a:pPr algn="ctr">
                        <a:spcAft>
                          <a:spcPts val="0"/>
                        </a:spcAft>
                      </a:pPr>
                      <a:r>
                        <a:rPr lang="en-GB" sz="2400" dirty="0">
                          <a:effectLst/>
                        </a:rPr>
                        <a:t> </a:t>
                      </a:r>
                      <a:endParaRPr lang="ru-RU" sz="2800" dirty="0">
                        <a:solidFill>
                          <a:schemeClr val="accent2">
                            <a:lumMod val="60000"/>
                            <a:lumOff val="40000"/>
                          </a:schemeClr>
                        </a:solidFill>
                        <a:effectLst/>
                        <a:latin typeface="Arial" panose="020B0604020202020204" pitchFamily="34" charset="0"/>
                        <a:ea typeface="Malgun Gothic" panose="020B0503020000020004" pitchFamily="34" charset="-127"/>
                        <a:cs typeface="Times New Roman" panose="02020603050405020304" pitchFamily="18" charset="0"/>
                      </a:endParaRPr>
                    </a:p>
                  </a:txBody>
                  <a:tcPr marL="180232" marR="180232" marT="0" marB="0"/>
                </a:tc>
                <a:tc>
                  <a:txBody>
                    <a:bodyPr/>
                    <a:lstStyle/>
                    <a:p>
                      <a:pPr algn="ctr">
                        <a:spcAft>
                          <a:spcPts val="0"/>
                        </a:spcAft>
                      </a:pPr>
                      <a:r>
                        <a:rPr lang="en-GB" sz="2400" dirty="0">
                          <a:effectLst/>
                        </a:rPr>
                        <a:t> </a:t>
                      </a:r>
                      <a:endParaRPr lang="ru-RU" sz="2800" dirty="0">
                        <a:solidFill>
                          <a:schemeClr val="accent2">
                            <a:lumMod val="60000"/>
                            <a:lumOff val="40000"/>
                          </a:schemeClr>
                        </a:solidFill>
                        <a:effectLst/>
                        <a:latin typeface="Arial" panose="020B0604020202020204" pitchFamily="34" charset="0"/>
                        <a:ea typeface="Malgun Gothic" panose="020B0503020000020004" pitchFamily="34" charset="-127"/>
                        <a:cs typeface="Times New Roman" panose="02020603050405020304" pitchFamily="18" charset="0"/>
                      </a:endParaRPr>
                    </a:p>
                  </a:txBody>
                  <a:tcPr marL="180232" marR="180232" marT="0" marB="0"/>
                </a:tc>
                <a:extLst>
                  <a:ext uri="{0D108BD9-81ED-4DB2-BD59-A6C34878D82A}">
                    <a16:rowId xmlns:a16="http://schemas.microsoft.com/office/drawing/2014/main" val="2621475592"/>
                  </a:ext>
                </a:extLst>
              </a:tr>
              <a:tr h="1020477">
                <a:tc>
                  <a:txBody>
                    <a:bodyPr/>
                    <a:lstStyle/>
                    <a:p>
                      <a:endParaRPr lang="en-US" dirty="0"/>
                    </a:p>
                  </a:txBody>
                  <a:tcPr/>
                </a:tc>
                <a:tc>
                  <a:txBody>
                    <a:bodyPr/>
                    <a:lstStyle/>
                    <a:p>
                      <a:endParaRPr lang="en-US" dirty="0"/>
                    </a:p>
                  </a:txBody>
                  <a:tcPr/>
                </a:tc>
                <a:tc>
                  <a:txBody>
                    <a:bodyPr/>
                    <a:lstStyle/>
                    <a:p>
                      <a:pPr algn="ctr">
                        <a:spcAft>
                          <a:spcPts val="0"/>
                        </a:spcAft>
                      </a:pPr>
                      <a:r>
                        <a:rPr lang="en-GB" sz="2800" dirty="0">
                          <a:effectLst/>
                        </a:rPr>
                        <a:t>               </a:t>
                      </a:r>
                      <a:endParaRPr lang="ru-RU" sz="3200" dirty="0">
                        <a:solidFill>
                          <a:schemeClr val="bg2"/>
                        </a:solidFill>
                        <a:effectLst/>
                        <a:latin typeface="Arial" panose="020B0604020202020204" pitchFamily="34" charset="0"/>
                        <a:ea typeface="Malgun Gothic" panose="020B0503020000020004" pitchFamily="34" charset="-127"/>
                        <a:cs typeface="Times New Roman" panose="02020603050405020304" pitchFamily="18" charset="0"/>
                      </a:endParaRPr>
                    </a:p>
                  </a:txBody>
                  <a:tcPr marL="180232" marR="180232" marT="0" marB="0"/>
                </a:tc>
                <a:tc gridSpan="3">
                  <a:txBody>
                    <a:bodyPr/>
                    <a:lstStyle/>
                    <a:p>
                      <a:pPr algn="ctr">
                        <a:spcAft>
                          <a:spcPts val="0"/>
                        </a:spcAft>
                      </a:pPr>
                      <a:r>
                        <a:rPr lang="en-GB" sz="3200" dirty="0">
                          <a:effectLst/>
                        </a:rPr>
                        <a:t> QFD</a:t>
                      </a:r>
                    </a:p>
                    <a:p>
                      <a:pPr algn="ctr">
                        <a:spcAft>
                          <a:spcPts val="0"/>
                        </a:spcAft>
                      </a:pPr>
                      <a:r>
                        <a:rPr lang="en-GB" sz="3200" dirty="0">
                          <a:effectLst/>
                        </a:rPr>
                        <a:t> Analysis</a:t>
                      </a:r>
                      <a:endParaRPr lang="ru-RU" sz="3200" dirty="0">
                        <a:solidFill>
                          <a:schemeClr val="bg2"/>
                        </a:solidFill>
                        <a:effectLst/>
                        <a:latin typeface="Arial" panose="020B0604020202020204" pitchFamily="34" charset="0"/>
                        <a:ea typeface="Malgun Gothic" panose="020B0503020000020004" pitchFamily="34" charset="-127"/>
                        <a:cs typeface="Times New Roman" panose="02020603050405020304" pitchFamily="18" charset="0"/>
                      </a:endParaRPr>
                    </a:p>
                  </a:txBody>
                  <a:tcPr marL="180232" marR="180232" marT="0" marB="0">
                    <a:solidFill>
                      <a:schemeClr val="accent2">
                        <a:lumMod val="40000"/>
                        <a:lumOff val="60000"/>
                      </a:schemeClr>
                    </a:solidFill>
                  </a:tcPr>
                </a:tc>
                <a:tc hMerge="1">
                  <a:txBody>
                    <a:bodyPr/>
                    <a:lstStyle/>
                    <a:p>
                      <a:endParaRPr lang="ru-RU"/>
                    </a:p>
                  </a:txBody>
                  <a:tcPr/>
                </a:tc>
                <a:tc hMerge="1">
                  <a:txBody>
                    <a:bodyPr/>
                    <a:lstStyle/>
                    <a:p>
                      <a:endParaRPr lang="ru-RU"/>
                    </a:p>
                  </a:txBody>
                  <a:tcPr/>
                </a:tc>
                <a:tc gridSpan="2">
                  <a:txBody>
                    <a:bodyPr/>
                    <a:lstStyle/>
                    <a:p>
                      <a:pPr algn="ctr">
                        <a:spcAft>
                          <a:spcPts val="0"/>
                        </a:spcAft>
                      </a:pPr>
                      <a:endParaRPr lang="en-GB" sz="1400" b="1" dirty="0">
                        <a:effectLst/>
                      </a:endParaRPr>
                    </a:p>
                    <a:p>
                      <a:pPr algn="ctr">
                        <a:spcAft>
                          <a:spcPts val="0"/>
                        </a:spcAft>
                      </a:pPr>
                      <a:r>
                        <a:rPr lang="en-GB" sz="1500" b="1" dirty="0">
                          <a:effectLst/>
                        </a:rPr>
                        <a:t>Choosing among concepts / Decision-making Matrix</a:t>
                      </a:r>
                      <a:endParaRPr lang="ru-RU" sz="1500" b="1" dirty="0">
                        <a:solidFill>
                          <a:schemeClr val="bg2"/>
                        </a:solidFill>
                        <a:effectLst/>
                        <a:latin typeface="Arial" panose="020B0604020202020204" pitchFamily="34" charset="0"/>
                        <a:ea typeface="Malgun Gothic" panose="020B0503020000020004" pitchFamily="34" charset="-127"/>
                        <a:cs typeface="Times New Roman" panose="02020603050405020304" pitchFamily="18" charset="0"/>
                      </a:endParaRPr>
                    </a:p>
                  </a:txBody>
                  <a:tcPr marL="180232" marR="180232" marT="0" marB="0">
                    <a:solidFill>
                      <a:schemeClr val="accent2">
                        <a:lumMod val="40000"/>
                        <a:lumOff val="60000"/>
                      </a:schemeClr>
                    </a:solidFill>
                  </a:tcPr>
                </a:tc>
                <a:tc hMerge="1">
                  <a:txBody>
                    <a:bodyPr/>
                    <a:lstStyle/>
                    <a:p>
                      <a:pPr algn="ctr">
                        <a:spcAft>
                          <a:spcPts val="0"/>
                        </a:spcAft>
                      </a:pPr>
                      <a:endParaRPr lang="ru-RU" sz="1400" dirty="0">
                        <a:solidFill>
                          <a:schemeClr val="bg2"/>
                        </a:solidFill>
                        <a:effectLst/>
                        <a:latin typeface="Arial" panose="020B0604020202020204" pitchFamily="34" charset="0"/>
                        <a:ea typeface="Malgun Gothic" panose="020B0503020000020004" pitchFamily="34" charset="-127"/>
                        <a:cs typeface="Times New Roman" panose="02020603050405020304" pitchFamily="18" charset="0"/>
                      </a:endParaRPr>
                    </a:p>
                  </a:txBody>
                  <a:tcPr marL="180232" marR="180232" marT="0" marB="0">
                    <a:lnL w="12700" cap="flat" cmpd="sng" algn="ctr">
                      <a:solidFill>
                        <a:schemeClr val="tx1"/>
                      </a:solidFill>
                      <a:prstDash val="solid"/>
                      <a:round/>
                      <a:headEnd type="none" w="med" len="med"/>
                      <a:tailEnd type="none" w="med" len="med"/>
                    </a:lnL>
                  </a:tcPr>
                </a:tc>
                <a:tc>
                  <a:txBody>
                    <a:bodyPr/>
                    <a:lstStyle/>
                    <a:p>
                      <a:endParaRPr lang="en-US" dirty="0"/>
                    </a:p>
                  </a:txBody>
                  <a:tcPr/>
                </a:tc>
                <a:tc>
                  <a:txBody>
                    <a:bodyPr/>
                    <a:lstStyle/>
                    <a:p>
                      <a:pPr algn="ctr">
                        <a:spcAft>
                          <a:spcPts val="0"/>
                        </a:spcAft>
                      </a:pPr>
                      <a:r>
                        <a:rPr lang="en-GB" sz="1400" b="1" dirty="0">
                          <a:effectLst/>
                        </a:rPr>
                        <a:t>Final </a:t>
                      </a:r>
                    </a:p>
                    <a:p>
                      <a:pPr algn="ctr">
                        <a:spcAft>
                          <a:spcPts val="0"/>
                        </a:spcAft>
                      </a:pPr>
                      <a:r>
                        <a:rPr lang="en-GB" sz="1400" b="1" dirty="0">
                          <a:effectLst/>
                        </a:rPr>
                        <a:t>Design Confirmation</a:t>
                      </a:r>
                      <a:endParaRPr lang="ru-RU" sz="1400" b="1" dirty="0">
                        <a:effectLst/>
                      </a:endParaRPr>
                    </a:p>
                    <a:p>
                      <a:endParaRPr lang="en-US" sz="1700" dirty="0"/>
                    </a:p>
                  </a:txBody>
                  <a:tcPr>
                    <a:solidFill>
                      <a:schemeClr val="accent2">
                        <a:lumMod val="40000"/>
                        <a:lumOff val="60000"/>
                      </a:schemeClr>
                    </a:solidFill>
                  </a:tcPr>
                </a:tc>
                <a:extLst>
                  <a:ext uri="{0D108BD9-81ED-4DB2-BD59-A6C34878D82A}">
                    <a16:rowId xmlns:a16="http://schemas.microsoft.com/office/drawing/2014/main" val="1105037849"/>
                  </a:ext>
                </a:extLst>
              </a:tr>
              <a:tr h="1183397">
                <a:tc>
                  <a:txBody>
                    <a:bodyPr/>
                    <a:lstStyle/>
                    <a:p>
                      <a:pPr algn="ctr"/>
                      <a:r>
                        <a:rPr lang="en-US" b="1" dirty="0"/>
                        <a:t>Conceptual design drafts</a:t>
                      </a:r>
                    </a:p>
                  </a:txBody>
                  <a:tcPr>
                    <a:solidFill>
                      <a:schemeClr val="accent2">
                        <a:lumMod val="40000"/>
                        <a:lumOff val="60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Conceptual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 design drafts</a:t>
                      </a:r>
                    </a:p>
                    <a:p>
                      <a:endParaRPr lang="en-US" sz="2400" dirty="0"/>
                    </a:p>
                  </a:txBody>
                  <a:tcPr>
                    <a:solidFill>
                      <a:schemeClr val="accent2">
                        <a:lumMod val="40000"/>
                        <a:lumOff val="60000"/>
                      </a:schemeClr>
                    </a:solidFill>
                  </a:tcPr>
                </a:tc>
                <a:tc hMerge="1">
                  <a:txBody>
                    <a:bodyPr/>
                    <a:lstStyle/>
                    <a:p>
                      <a:endParaRPr lang="en-US"/>
                    </a:p>
                  </a:txBody>
                  <a:tcPr/>
                </a:tc>
                <a:tc>
                  <a:txBody>
                    <a:bodyPr/>
                    <a:lstStyle/>
                    <a:p>
                      <a:endParaRPr lang="en-US" dirty="0"/>
                    </a:p>
                  </a:txBody>
                  <a:tcPr/>
                </a:tc>
                <a:tc>
                  <a:txBody>
                    <a:bodyPr/>
                    <a:lstStyle/>
                    <a:p>
                      <a:endParaRPr lang="en-US" dirty="0"/>
                    </a:p>
                  </a:txBody>
                  <a:tcPr/>
                </a:tc>
                <a:tc gridSpan="2">
                  <a:txBody>
                    <a:bodyPr/>
                    <a:lstStyle/>
                    <a:p>
                      <a:pPr algn="ctr"/>
                      <a:r>
                        <a:rPr lang="en-US" sz="2400" dirty="0"/>
                        <a:t>Digital </a:t>
                      </a:r>
                    </a:p>
                    <a:p>
                      <a:pPr algn="ctr"/>
                      <a:r>
                        <a:rPr lang="en-US" sz="2400" dirty="0"/>
                        <a:t>drawings</a:t>
                      </a:r>
                    </a:p>
                  </a:txBody>
                  <a:tcPr>
                    <a:solidFill>
                      <a:schemeClr val="accent2">
                        <a:lumMod val="40000"/>
                        <a:lumOff val="60000"/>
                      </a:schemeClr>
                    </a:solidFill>
                  </a:tcPr>
                </a:tc>
                <a:tc hMerge="1">
                  <a:txBody>
                    <a:bodyPr/>
                    <a:lstStyle/>
                    <a:p>
                      <a:endParaRPr lang="en-US"/>
                    </a:p>
                  </a:txBody>
                  <a:tcPr/>
                </a:tc>
                <a:extLst>
                  <a:ext uri="{0D108BD9-81ED-4DB2-BD59-A6C34878D82A}">
                    <a16:rowId xmlns:a16="http://schemas.microsoft.com/office/drawing/2014/main" val="2420015099"/>
                  </a:ext>
                </a:extLst>
              </a:tr>
              <a:tr h="1183397">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gridSpan="4">
                  <a:txBody>
                    <a:bodyPr/>
                    <a:lstStyle/>
                    <a:p>
                      <a:pPr algn="ctr"/>
                      <a:r>
                        <a:rPr lang="en-US" dirty="0"/>
                        <a:t>      </a:t>
                      </a:r>
                      <a:r>
                        <a:rPr lang="en-US" sz="2800" dirty="0"/>
                        <a:t>                                                         Report and PPT done</a:t>
                      </a:r>
                    </a:p>
                  </a:txBody>
                  <a:tcPr>
                    <a:solidFill>
                      <a:schemeClr val="accent2">
                        <a:lumMod val="40000"/>
                        <a:lumOff val="6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15974020"/>
                  </a:ext>
                </a:extLst>
              </a:tr>
            </a:tbl>
          </a:graphicData>
        </a:graphic>
      </p:graphicFrame>
    </p:spTree>
    <p:extLst>
      <p:ext uri="{BB962C8B-B14F-4D97-AF65-F5344CB8AC3E}">
        <p14:creationId xmlns:p14="http://schemas.microsoft.com/office/powerpoint/2010/main" val="3792101427"/>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{2E64C530-F3EE-47F1-A806-6EB82C768C54}tf55923798</Template>
  <TotalTime>0</TotalTime>
  <Words>834</Words>
  <Application>Microsoft Office PowerPoint</Application>
  <PresentationFormat>Widescreen</PresentationFormat>
  <Paragraphs>329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Malgun Gothic</vt:lpstr>
      <vt:lpstr>Arial</vt:lpstr>
      <vt:lpstr>Bahnschrift SemiBold</vt:lpstr>
      <vt:lpstr>Calibri</vt:lpstr>
      <vt:lpstr>Century Gothic</vt:lpstr>
      <vt:lpstr>Wingdings</vt:lpstr>
      <vt:lpstr>Office Theme</vt:lpstr>
      <vt:lpstr>Welfare of people</vt:lpstr>
      <vt:lpstr>Content</vt:lpstr>
      <vt:lpstr>Overview Of Design Process</vt:lpstr>
      <vt:lpstr>Consumer Complaints</vt:lpstr>
      <vt:lpstr>Solution</vt:lpstr>
      <vt:lpstr>Consumer Complaints</vt:lpstr>
      <vt:lpstr>Solution</vt:lpstr>
      <vt:lpstr>Gantt Chart</vt:lpstr>
      <vt:lpstr>PowerPoint Presentation</vt:lpstr>
      <vt:lpstr>Design Variables</vt:lpstr>
      <vt:lpstr>Design Variables</vt:lpstr>
      <vt:lpstr>QFD Analysis </vt:lpstr>
      <vt:lpstr>PowerPoint Presentation</vt:lpstr>
      <vt:lpstr>Conceptual Design</vt:lpstr>
      <vt:lpstr>Details, Features</vt:lpstr>
      <vt:lpstr>PowerPoint Presentation</vt:lpstr>
      <vt:lpstr>PowerPoint Presentation</vt:lpstr>
      <vt:lpstr>Decision-Making Matrix</vt:lpstr>
      <vt:lpstr>PowerPoint Presentation</vt:lpstr>
      <vt:lpstr>Final Design</vt:lpstr>
      <vt:lpstr>PowerPoint Presentation</vt:lpstr>
      <vt:lpstr>PowerPoint Presentation</vt:lpstr>
      <vt:lpstr>Thanks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2020-03-10T06:09:10Z</dcterms:created>
  <dcterms:modified xsi:type="dcterms:W3CDTF">2020-03-11T15:23:06Z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